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0"/>
  </p:notesMasterIdLst>
  <p:sldIdLst>
    <p:sldId id="296" r:id="rId4"/>
    <p:sldId id="281" r:id="rId5"/>
    <p:sldId id="298" r:id="rId6"/>
    <p:sldId id="300" r:id="rId7"/>
    <p:sldId id="301" r:id="rId8"/>
    <p:sldId id="302" r:id="rId9"/>
    <p:sldId id="303" r:id="rId10"/>
    <p:sldId id="304" r:id="rId11"/>
    <p:sldId id="305" r:id="rId12"/>
    <p:sldId id="260" r:id="rId13"/>
    <p:sldId id="268" r:id="rId14"/>
    <p:sldId id="266" r:id="rId15"/>
    <p:sldId id="271" r:id="rId16"/>
    <p:sldId id="272" r:id="rId17"/>
    <p:sldId id="267" r:id="rId18"/>
    <p:sldId id="273" r:id="rId19"/>
    <p:sldId id="275" r:id="rId20"/>
    <p:sldId id="276" r:id="rId21"/>
    <p:sldId id="277" r:id="rId22"/>
    <p:sldId id="274" r:id="rId23"/>
    <p:sldId id="278" r:id="rId24"/>
    <p:sldId id="282" r:id="rId25"/>
    <p:sldId id="283" r:id="rId26"/>
    <p:sldId id="284" r:id="rId27"/>
    <p:sldId id="285" r:id="rId28"/>
    <p:sldId id="286" r:id="rId29"/>
    <p:sldId id="287" r:id="rId30"/>
    <p:sldId id="292" r:id="rId31"/>
    <p:sldId id="288" r:id="rId32"/>
    <p:sldId id="258" r:id="rId33"/>
    <p:sldId id="289" r:id="rId34"/>
    <p:sldId id="290" r:id="rId35"/>
    <p:sldId id="291" r:id="rId36"/>
    <p:sldId id="294" r:id="rId37"/>
    <p:sldId id="295" r:id="rId38"/>
    <p:sldId id="297" r:id="rId39"/>
  </p:sldIdLst>
  <p:sldSz cx="12192000" cy="6858000"/>
  <p:notesSz cx="6858000" cy="91440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290"/>
    <a:srgbClr val="9077B1"/>
    <a:srgbClr val="DD4109"/>
    <a:srgbClr val="F55519"/>
    <a:srgbClr val="FF693E"/>
    <a:srgbClr val="1C2F2A"/>
    <a:srgbClr val="EC0A1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64" autoAdjust="0"/>
  </p:normalViewPr>
  <p:slideViewPr>
    <p:cSldViewPr snapToGrid="0">
      <p:cViewPr varScale="1">
        <p:scale>
          <a:sx n="80" d="100"/>
          <a:sy n="80" d="100"/>
        </p:scale>
        <p:origin x="754" y="-3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3B152FA-0199-4791-A3C9-9729579E428D}" type="datetimeFigureOut">
              <a:rPr lang="en-US"/>
              <a:pPr>
                <a:defRPr/>
              </a:pPr>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8B18BD2-EFE6-49DE-B738-EF63CEF913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smtClean="0"/>
              <a:t>Giới thiệu bài: Trong cuộc sống, ai cũng muốn nhận được niềm vui, nhất là những người đang gặp hoàn cảnh khó khăn. Chính vì vậy, chứng kiến nỗi đau của đồng bào vùng bị bão lũ tàn phá mỗi người đều xúc động muốn đóng góp điều gì đó để vơi đi nỗi đau và đem lại niềm vui cho đồng bào, dù chỉ là niềm vui nhỏ. Qua bài đọc “Chia sẻ niềm vui” hôm nay, các em sẽ cảm nhận được điều đó.</a:t>
            </a: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0D1365-BB66-4194-B8F1-47626E0ED1DD}"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GV đọc mẫu: Đọc giọng sôi nổi, giàu tình cảm; đọc phân biệt lời đối thoại của các nhân vật và lời người kể chuyện.</a:t>
            </a:r>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2D4F2-35C5-4F32-B609-C533E9BB0694}"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30065B-3EE1-4177-865E-7AAE8356BC43}" type="slidenum">
              <a:rPr lang="en-US">
                <a:solidFill>
                  <a:srgbClr val="000000"/>
                </a:solidFill>
                <a:cs typeface="Arial" charset="0"/>
              </a:rPr>
              <a:pPr fontAlgn="base">
                <a:spcBef>
                  <a:spcPct val="0"/>
                </a:spcBef>
                <a:spcAft>
                  <a:spcPct val="0"/>
                </a:spcAft>
                <a:defRPr/>
              </a:pPr>
              <a:t>13</a:t>
            </a:fld>
            <a:endParaRPr lang="en-US">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Tùy vào địa phương mà thầy cô sửa từ để luyện phát âm cho các em.</a:t>
            </a:r>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A5ABC3-D09E-4831-9D04-FCDC186B422E}" type="slidenum">
              <a:rPr lang="en-US">
                <a:solidFill>
                  <a:srgbClr val="000000"/>
                </a:solidFill>
                <a:cs typeface="Arial" charset="0"/>
              </a:rPr>
              <a:pPr fontAlgn="base">
                <a:spcBef>
                  <a:spcPct val="0"/>
                </a:spcBef>
                <a:spcAft>
                  <a:spcPct val="0"/>
                </a:spcAft>
                <a:defRPr/>
              </a:pPr>
              <a:t>14</a:t>
            </a:fld>
            <a:endParaRPr 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Tùy vào địa phương mà thầy cô sửa từ để luyện phát âm cho các em.</a:t>
            </a:r>
          </a:p>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4B10F9-77AA-4F78-A48E-7A53BE8DFDCB}"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Tùy vào địa phương mà thầy cô sửa từ để luyện phát âm cho các em.</a:t>
            </a:r>
          </a:p>
          <a:p>
            <a:pPr eaLnBrk="1" hangingPunct="1">
              <a:spcBef>
                <a:spcPct val="0"/>
              </a:spcBef>
            </a:pPr>
            <a:endParaRPr lang="en-US" smtClean="0"/>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2DF119-BF7A-4CE9-AE5F-FC7ABE3C7622}"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GV đọc mẫu: Đọc giọng sôi nổi, giàu tình cảm; đọc phân biệt lời đối thoại của các nhân vật và lời người kể chuyện.</a:t>
            </a:r>
          </a:p>
        </p:txBody>
      </p:sp>
      <p:sp>
        <p:nvSpPr>
          <p:cNvPr id="78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34C95B-EE14-4C62-8500-2A450BEFFB3D}" type="slidenum">
              <a:rPr lang="en-US">
                <a:solidFill>
                  <a:srgbClr val="000000"/>
                </a:solidFill>
                <a:cs typeface="Arial" charset="0"/>
              </a:rPr>
              <a:pPr fontAlgn="base">
                <a:spcBef>
                  <a:spcPct val="0"/>
                </a:spcBef>
                <a:spcAft>
                  <a:spcPct val="0"/>
                </a:spcAft>
                <a:defRPr/>
              </a:pPr>
              <a:t>21</a:t>
            </a:fld>
            <a:endParaRPr lang="en-US">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Thầy cô kích chuột vào quả trứng để xếp.</a:t>
            </a:r>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FCFE3F-F0F1-4F49-A7A2-CABD9776A4BF}"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04E879-9FCF-47B4-9063-17A057CCA05C}" type="datetimeFigureOut">
              <a:rPr lang="en-US"/>
              <a:pPr>
                <a:defRPr/>
              </a:pPr>
              <a:t>11/17/2025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9F407C-B79C-4707-B121-82660033AAC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695A3C-E650-440F-9214-F89F88E94442}" type="datetimeFigureOut">
              <a:rPr lang="en-US"/>
              <a:pPr>
                <a:defRPr/>
              </a:pPr>
              <a:t>11/17/2025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A43F4D-03C1-44D7-AA24-496271104F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1E954C-3471-4B81-BF01-F3727B3C3B89}" type="datetimeFigureOut">
              <a:rPr lang="en-US"/>
              <a:pPr>
                <a:defRPr/>
              </a:pPr>
              <a:t>11/17/2025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6FC168-2E67-45B1-B7D6-B28F4595464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01600" y="-90488"/>
            <a:ext cx="12614275" cy="7094538"/>
          </a:xfrm>
          <a:prstGeom prst="rect">
            <a:avLst/>
          </a:prstGeom>
          <a:noFill/>
          <a:ln w="9525">
            <a:noFill/>
            <a:miter lim="800000"/>
            <a:headEnd/>
            <a:tailEnd/>
          </a:ln>
        </p:spPr>
      </p:pic>
      <p:sp>
        <p:nvSpPr>
          <p:cNvPr id="5" name="Oval 7">
            <a:extLst/>
          </p:cNvPr>
          <p:cNvSpPr/>
          <p:nvPr userDrawn="1"/>
        </p:nvSpPr>
        <p:spPr>
          <a:xfrm>
            <a:off x="2628900" y="1930400"/>
            <a:ext cx="852488" cy="85248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0" fontAlgn="auto">
              <a:spcBef>
                <a:spcPts val="0"/>
              </a:spcBef>
              <a:spcAft>
                <a:spcPts val="0"/>
              </a:spcAft>
              <a:defRPr/>
            </a:pPr>
            <a:endParaRPr lang="en-US">
              <a:solidFill>
                <a:prstClr val="white"/>
              </a:solidFill>
            </a:endParaRPr>
          </a:p>
        </p:txBody>
      </p:sp>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Date Placeholder 3">
            <a:extLst/>
          </p:cNvPr>
          <p:cNvSpPr>
            <a:spLocks noGrp="1"/>
          </p:cNvSpPr>
          <p:nvPr>
            <p:ph type="dt" sz="half" idx="10"/>
          </p:nvPr>
        </p:nvSpPr>
        <p:spPr/>
        <p:txBody>
          <a:bodyPr/>
          <a:lstStyle>
            <a:lvl1pPr>
              <a:defRPr/>
            </a:lvl1pPr>
          </a:lstStyle>
          <a:p>
            <a:pPr>
              <a:defRPr/>
            </a:pPr>
            <a:fld id="{21D0D96A-F8EF-4378-82F2-E95742B301BD}" type="datetimeFigureOut">
              <a:rPr lang="en-US"/>
              <a:pPr>
                <a:defRPr/>
              </a:pPr>
              <a:t>11/17/2025</a:t>
            </a:fld>
            <a:endParaRPr lang="en-US"/>
          </a:p>
        </p:txBody>
      </p:sp>
      <p:sp>
        <p:nvSpPr>
          <p:cNvPr id="7" name="Footer Placeholder 4">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p:cNvPr>
          <p:cNvSpPr>
            <a:spLocks noGrp="1"/>
          </p:cNvSpPr>
          <p:nvPr>
            <p:ph type="sldNum" sz="quarter" idx="12"/>
          </p:nvPr>
        </p:nvSpPr>
        <p:spPr/>
        <p:txBody>
          <a:bodyPr/>
          <a:lstStyle>
            <a:lvl1pPr>
              <a:defRPr/>
            </a:lvl1pPr>
          </a:lstStyle>
          <a:p>
            <a:pPr>
              <a:defRPr/>
            </a:pPr>
            <a:fld id="{A57546F2-B403-4D28-B218-E1A095DCF42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38C8E107-1D3A-4B97-98B5-351EED713CD6}"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6F830BFF-BBCF-4845-BC87-49C94345FDC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3CC3E1C5-7CFA-4145-8DA8-14CAA71E1CA4}"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A38D742F-0CD0-45EF-8FAB-D25DD638BD6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2" name="Title 1">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fld id="{792BF0E5-52A2-4F11-850F-6476F361A61A}"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2C77BC20-CCB6-4D9A-9E98-D738C93E8C5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p:txBody>
          <a:bodyPr/>
          <a:lstStyle>
            <a:lvl1pPr>
              <a:defRPr/>
            </a:lvl1pPr>
          </a:lstStyle>
          <a:p>
            <a:pPr>
              <a:defRPr/>
            </a:pPr>
            <a:fld id="{21AA60DE-E94C-4CD1-9222-38BDA522DB5E}" type="datetimeFigureOut">
              <a:rPr lang="en-US"/>
              <a:pPr>
                <a:defRPr/>
              </a:pPr>
              <a:t>11/17/2025</a:t>
            </a:fld>
            <a:endParaRPr lang="en-US"/>
          </a:p>
        </p:txBody>
      </p:sp>
      <p:sp>
        <p:nvSpPr>
          <p:cNvPr id="4" name="Footer Placeholder 3">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p:cNvPr>
          <p:cNvSpPr>
            <a:spLocks noGrp="1"/>
          </p:cNvSpPr>
          <p:nvPr>
            <p:ph type="sldNum" sz="quarter" idx="12"/>
          </p:nvPr>
        </p:nvSpPr>
        <p:spPr/>
        <p:txBody>
          <a:bodyPr/>
          <a:lstStyle>
            <a:lvl1pPr>
              <a:defRPr/>
            </a:lvl1pPr>
          </a:lstStyle>
          <a:p>
            <a:pPr>
              <a:defRPr/>
            </a:pPr>
            <a:fld id="{26C61A4F-D1AE-4F2D-A29C-6BC3EAFD19A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3" name="Date Placeholder 1">
            <a:extLst/>
          </p:cNvPr>
          <p:cNvSpPr>
            <a:spLocks noGrp="1"/>
          </p:cNvSpPr>
          <p:nvPr>
            <p:ph type="dt" sz="half" idx="10"/>
          </p:nvPr>
        </p:nvSpPr>
        <p:spPr/>
        <p:txBody>
          <a:bodyPr/>
          <a:lstStyle>
            <a:lvl1pPr>
              <a:defRPr/>
            </a:lvl1pPr>
          </a:lstStyle>
          <a:p>
            <a:pPr>
              <a:defRPr/>
            </a:pPr>
            <a:fld id="{63065980-5C82-4C29-B396-F056DF297E30}" type="datetimeFigureOut">
              <a:rPr lang="en-US"/>
              <a:pPr>
                <a:defRPr/>
              </a:pPr>
              <a:t>11/17/2025</a:t>
            </a:fld>
            <a:endParaRPr lang="en-US"/>
          </a:p>
        </p:txBody>
      </p:sp>
      <p:sp>
        <p:nvSpPr>
          <p:cNvPr id="4" name="Footer Placeholder 2">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p:cNvPr>
          <p:cNvSpPr>
            <a:spLocks noGrp="1"/>
          </p:cNvSpPr>
          <p:nvPr>
            <p:ph type="sldNum" sz="quarter" idx="12"/>
          </p:nvPr>
        </p:nvSpPr>
        <p:spPr/>
        <p:txBody>
          <a:bodyPr/>
          <a:lstStyle>
            <a:lvl1pPr>
              <a:defRPr/>
            </a:lvl1pPr>
          </a:lstStyle>
          <a:p>
            <a:pPr>
              <a:defRPr/>
            </a:pPr>
            <a:fld id="{7937C3CF-48B2-43C2-A483-58F1186E01D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p:cNvPr>
          <p:cNvSpPr>
            <a:spLocks noGrp="1"/>
          </p:cNvSpPr>
          <p:nvPr>
            <p:ph type="dt" sz="half" idx="10"/>
          </p:nvPr>
        </p:nvSpPr>
        <p:spPr/>
        <p:txBody>
          <a:bodyPr/>
          <a:lstStyle>
            <a:lvl1pPr>
              <a:defRPr/>
            </a:lvl1pPr>
          </a:lstStyle>
          <a:p>
            <a:pPr>
              <a:defRPr/>
            </a:pPr>
            <a:fld id="{7A89D529-7E6D-48FC-B0F9-0EBFED94EDA4}" type="datetimeFigureOut">
              <a:rPr lang="en-US"/>
              <a:pPr>
                <a:defRPr/>
              </a:pPr>
              <a:t>11/17/2025</a:t>
            </a:fld>
            <a:endParaRPr lang="en-US"/>
          </a:p>
        </p:txBody>
      </p:sp>
      <p:sp>
        <p:nvSpPr>
          <p:cNvPr id="7" name="Footer Placeholder 5">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p:cNvPr>
          <p:cNvSpPr>
            <a:spLocks noGrp="1"/>
          </p:cNvSpPr>
          <p:nvPr>
            <p:ph type="sldNum" sz="quarter" idx="12"/>
          </p:nvPr>
        </p:nvSpPr>
        <p:spPr/>
        <p:txBody>
          <a:bodyPr/>
          <a:lstStyle>
            <a:lvl1pPr>
              <a:defRPr/>
            </a:lvl1pPr>
          </a:lstStyle>
          <a:p>
            <a:pPr>
              <a:defRPr/>
            </a:pPr>
            <a:fld id="{F33C92D1-E225-43F5-BC22-981CC61E740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122655-3CCA-4B09-B26D-65386D1E32C3}" type="datetimeFigureOut">
              <a:rPr lang="en-US"/>
              <a:pPr>
                <a:defRPr/>
              </a:pPr>
              <a:t>11/17/2025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102C88-6526-4C95-889C-8C8B2945255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p:cNvPr>
          <p:cNvSpPr>
            <a:spLocks noGrp="1"/>
          </p:cNvSpPr>
          <p:nvPr>
            <p:ph type="dt" sz="half" idx="10"/>
          </p:nvPr>
        </p:nvSpPr>
        <p:spPr/>
        <p:txBody>
          <a:bodyPr/>
          <a:lstStyle>
            <a:lvl1pPr>
              <a:defRPr/>
            </a:lvl1pPr>
          </a:lstStyle>
          <a:p>
            <a:pPr>
              <a:defRPr/>
            </a:pPr>
            <a:fld id="{391D8A1E-B2C7-4F64-9282-9F62FF448CF1}" type="datetimeFigureOut">
              <a:rPr lang="en-US"/>
              <a:pPr>
                <a:defRPr/>
              </a:pPr>
              <a:t>11/17/2025</a:t>
            </a:fld>
            <a:endParaRPr lang="en-US"/>
          </a:p>
        </p:txBody>
      </p:sp>
      <p:sp>
        <p:nvSpPr>
          <p:cNvPr id="7" name="Footer Placeholder 5">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p:cNvPr>
          <p:cNvSpPr>
            <a:spLocks noGrp="1"/>
          </p:cNvSpPr>
          <p:nvPr>
            <p:ph type="sldNum" sz="quarter" idx="12"/>
          </p:nvPr>
        </p:nvSpPr>
        <p:spPr/>
        <p:txBody>
          <a:bodyPr/>
          <a:lstStyle>
            <a:lvl1pPr>
              <a:defRPr/>
            </a:lvl1pPr>
          </a:lstStyle>
          <a:p>
            <a:pPr>
              <a:defRPr/>
            </a:pPr>
            <a:fld id="{3DE53A1A-AF00-40AB-B1E9-15C79157C1E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4416E4C3-2ED9-426C-96C9-6858B6B546F7}"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969B61AD-12CB-4642-B345-9B158AE232E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Vertical Title 1">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7DB6EE9E-92E3-4816-B5B8-82ABFE750028}"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D7DDCDE8-30BC-4D0E-957C-8790AA96E9B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p:cNvPr>
          <p:cNvSpPr>
            <a:spLocks noGrp="1"/>
          </p:cNvSpPr>
          <p:nvPr>
            <p:ph type="dt" sz="half" idx="10"/>
          </p:nvPr>
        </p:nvSpPr>
        <p:spPr/>
        <p:txBody>
          <a:bodyPr/>
          <a:lstStyle>
            <a:lvl1pPr>
              <a:defRPr/>
            </a:lvl1pPr>
          </a:lstStyle>
          <a:p>
            <a:pPr>
              <a:defRPr/>
            </a:pPr>
            <a:fld id="{1540E68D-FE04-4A98-9E95-16A3B1DDFC41}" type="datetimeFigureOut">
              <a:rPr lang="en-US"/>
              <a:pPr>
                <a:defRPr/>
              </a:pPr>
              <a:t>11/17/2025</a:t>
            </a:fld>
            <a:endParaRPr lang="en-US"/>
          </a:p>
        </p:txBody>
      </p:sp>
      <p:sp>
        <p:nvSpPr>
          <p:cNvPr id="9" name="Footer Placeholder 7">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p:cNvPr>
          <p:cNvSpPr>
            <a:spLocks noGrp="1"/>
          </p:cNvSpPr>
          <p:nvPr>
            <p:ph type="sldNum" sz="quarter" idx="12"/>
          </p:nvPr>
        </p:nvSpPr>
        <p:spPr/>
        <p:txBody>
          <a:bodyPr/>
          <a:lstStyle>
            <a:lvl1pPr>
              <a:defRPr/>
            </a:lvl1pPr>
          </a:lstStyle>
          <a:p>
            <a:pPr>
              <a:defRPr/>
            </a:pPr>
            <a:fld id="{52889FE5-1DAA-4F5E-874F-743AB44F107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srcRect r="27110"/>
          <a:stretch>
            <a:fillRect/>
          </a:stretch>
        </p:blipFill>
        <p:spPr bwMode="auto">
          <a:xfrm>
            <a:off x="0" y="0"/>
            <a:ext cx="12192000" cy="6858000"/>
          </a:xfrm>
          <a:prstGeom prst="rect">
            <a:avLst/>
          </a:prstGeom>
          <a:noFill/>
          <a:ln w="9525">
            <a:noFill/>
            <a:miter lim="800000"/>
            <a:headEnd/>
            <a:tailEnd/>
          </a:ln>
        </p:spPr>
      </p:pic>
      <p:pic>
        <p:nvPicPr>
          <p:cNvPr id="3" name="图片 18"/>
          <p:cNvPicPr>
            <a:picLocks noChangeAspect="1"/>
          </p:cNvPicPr>
          <p:nvPr userDrawn="1"/>
        </p:nvPicPr>
        <p:blipFill>
          <a:blip r:embed="rId3"/>
          <a:srcRect/>
          <a:stretch>
            <a:fillRect/>
          </a:stretch>
        </p:blipFill>
        <p:spPr bwMode="auto">
          <a:xfrm>
            <a:off x="0" y="4611688"/>
            <a:ext cx="12192000" cy="2246312"/>
          </a:xfrm>
          <a:prstGeom prst="rect">
            <a:avLst/>
          </a:prstGeom>
          <a:noFill/>
          <a:ln w="9525">
            <a:noFill/>
            <a:miter lim="800000"/>
            <a:headEnd/>
            <a:tailEnd/>
          </a:ln>
        </p:spPr>
      </p:pic>
    </p:spTree>
  </p:cSld>
  <p:clrMapOvr>
    <a:masterClrMapping/>
  </p:clrMapOvr>
  <p:transition spd="slow" advTm="1000">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CA91098-223B-486D-8F57-BDFFFF3431A6}" type="datetimeFigureOut">
              <a:rPr lang="en-US"/>
              <a:pPr>
                <a:defRPr/>
              </a:pPr>
              <a:t>11/17/2025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3F1978-9CDC-4BFB-9C5F-AC6D74596C6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01600" y="-90488"/>
            <a:ext cx="12614275" cy="7094538"/>
          </a:xfrm>
          <a:prstGeom prst="rect">
            <a:avLst/>
          </a:prstGeom>
          <a:noFill/>
          <a:ln w="9525">
            <a:noFill/>
            <a:miter lim="800000"/>
            <a:headEnd/>
            <a:tailEnd/>
          </a:ln>
        </p:spPr>
      </p:pic>
      <p:sp>
        <p:nvSpPr>
          <p:cNvPr id="5" name="Oval 7">
            <a:extLst/>
          </p:cNvPr>
          <p:cNvSpPr/>
          <p:nvPr userDrawn="1"/>
        </p:nvSpPr>
        <p:spPr>
          <a:xfrm>
            <a:off x="2628900" y="1930400"/>
            <a:ext cx="852488" cy="85248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0" fontAlgn="auto">
              <a:spcBef>
                <a:spcPts val="0"/>
              </a:spcBef>
              <a:spcAft>
                <a:spcPts val="0"/>
              </a:spcAft>
              <a:defRPr/>
            </a:pPr>
            <a:endParaRPr lang="en-US">
              <a:solidFill>
                <a:prstClr val="white"/>
              </a:solidFill>
            </a:endParaRPr>
          </a:p>
        </p:txBody>
      </p:sp>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Date Placeholder 3">
            <a:extLst/>
          </p:cNvPr>
          <p:cNvSpPr>
            <a:spLocks noGrp="1"/>
          </p:cNvSpPr>
          <p:nvPr>
            <p:ph type="dt" sz="half" idx="10"/>
          </p:nvPr>
        </p:nvSpPr>
        <p:spPr/>
        <p:txBody>
          <a:bodyPr/>
          <a:lstStyle>
            <a:lvl1pPr>
              <a:defRPr/>
            </a:lvl1pPr>
          </a:lstStyle>
          <a:p>
            <a:pPr>
              <a:defRPr/>
            </a:pPr>
            <a:fld id="{C2001C87-DB8E-4103-B11A-8B9825F75C25}" type="datetimeFigureOut">
              <a:rPr lang="en-US"/>
              <a:pPr>
                <a:defRPr/>
              </a:pPr>
              <a:t>11/17/2025</a:t>
            </a:fld>
            <a:endParaRPr lang="en-US"/>
          </a:p>
        </p:txBody>
      </p:sp>
      <p:sp>
        <p:nvSpPr>
          <p:cNvPr id="7" name="Footer Placeholder 4">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p:cNvPr>
          <p:cNvSpPr>
            <a:spLocks noGrp="1"/>
          </p:cNvSpPr>
          <p:nvPr>
            <p:ph type="sldNum" sz="quarter" idx="12"/>
          </p:nvPr>
        </p:nvSpPr>
        <p:spPr/>
        <p:txBody>
          <a:bodyPr/>
          <a:lstStyle>
            <a:lvl1pPr>
              <a:defRPr/>
            </a:lvl1pPr>
          </a:lstStyle>
          <a:p>
            <a:pPr>
              <a:defRPr/>
            </a:pPr>
            <a:fld id="{ABEF6576-EF8C-4A2A-9211-34BF7042FF3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288AC577-EAF2-4A3C-8B89-E89E6CDCB05C}"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865FAD9E-C3EF-49B1-A254-E2539B9F197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374CFD69-0C3B-4082-946B-44FAA03254BB}"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301D71B7-9789-40B1-8F2A-96AA16605F85}"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2" name="Title 1">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a:defRPr/>
            </a:pPr>
            <a:fld id="{BC9FDFF1-C51E-4873-AEC2-044158CE4128}"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4F408B6E-3B5D-40D1-8AAE-F9D1F824028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p:txBody>
          <a:bodyPr/>
          <a:lstStyle>
            <a:lvl1pPr>
              <a:defRPr/>
            </a:lvl1pPr>
          </a:lstStyle>
          <a:p>
            <a:pPr>
              <a:defRPr/>
            </a:pPr>
            <a:fld id="{70E1DD9E-FD73-4BD7-A373-FCBE847F3C01}" type="datetimeFigureOut">
              <a:rPr lang="en-US"/>
              <a:pPr>
                <a:defRPr/>
              </a:pPr>
              <a:t>11/17/2025</a:t>
            </a:fld>
            <a:endParaRPr lang="en-US"/>
          </a:p>
        </p:txBody>
      </p:sp>
      <p:sp>
        <p:nvSpPr>
          <p:cNvPr id="4" name="Footer Placeholder 3">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p:cNvPr>
          <p:cNvSpPr>
            <a:spLocks noGrp="1"/>
          </p:cNvSpPr>
          <p:nvPr>
            <p:ph type="sldNum" sz="quarter" idx="12"/>
          </p:nvPr>
        </p:nvSpPr>
        <p:spPr/>
        <p:txBody>
          <a:bodyPr/>
          <a:lstStyle>
            <a:lvl1pPr>
              <a:defRPr/>
            </a:lvl1pPr>
          </a:lstStyle>
          <a:p>
            <a:pPr>
              <a:defRPr/>
            </a:pPr>
            <a:fld id="{10E874B3-DA9A-44C8-AAA6-0EF059A12C4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3" name="Date Placeholder 1">
            <a:extLst/>
          </p:cNvPr>
          <p:cNvSpPr>
            <a:spLocks noGrp="1"/>
          </p:cNvSpPr>
          <p:nvPr>
            <p:ph type="dt" sz="half" idx="10"/>
          </p:nvPr>
        </p:nvSpPr>
        <p:spPr/>
        <p:txBody>
          <a:bodyPr/>
          <a:lstStyle>
            <a:lvl1pPr>
              <a:defRPr/>
            </a:lvl1pPr>
          </a:lstStyle>
          <a:p>
            <a:pPr>
              <a:defRPr/>
            </a:pPr>
            <a:fld id="{A69A4962-C496-42E5-944D-A4AE3BC8BB3D}" type="datetimeFigureOut">
              <a:rPr lang="en-US"/>
              <a:pPr>
                <a:defRPr/>
              </a:pPr>
              <a:t>11/17/2025</a:t>
            </a:fld>
            <a:endParaRPr lang="en-US"/>
          </a:p>
        </p:txBody>
      </p:sp>
      <p:sp>
        <p:nvSpPr>
          <p:cNvPr id="4" name="Footer Placeholder 2">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p:cNvPr>
          <p:cNvSpPr>
            <a:spLocks noGrp="1"/>
          </p:cNvSpPr>
          <p:nvPr>
            <p:ph type="sldNum" sz="quarter" idx="12"/>
          </p:nvPr>
        </p:nvSpPr>
        <p:spPr/>
        <p:txBody>
          <a:bodyPr/>
          <a:lstStyle>
            <a:lvl1pPr>
              <a:defRPr/>
            </a:lvl1pPr>
          </a:lstStyle>
          <a:p>
            <a:pPr>
              <a:defRPr/>
            </a:pPr>
            <a:fld id="{1D0BBAB4-659A-4405-B482-E43F6CF46B9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p:cNvPr>
          <p:cNvSpPr>
            <a:spLocks noGrp="1"/>
          </p:cNvSpPr>
          <p:nvPr>
            <p:ph type="dt" sz="half" idx="10"/>
          </p:nvPr>
        </p:nvSpPr>
        <p:spPr/>
        <p:txBody>
          <a:bodyPr/>
          <a:lstStyle>
            <a:lvl1pPr>
              <a:defRPr/>
            </a:lvl1pPr>
          </a:lstStyle>
          <a:p>
            <a:pPr>
              <a:defRPr/>
            </a:pPr>
            <a:fld id="{465C9F04-CD19-4E05-BB4D-80C876397752}" type="datetimeFigureOut">
              <a:rPr lang="en-US"/>
              <a:pPr>
                <a:defRPr/>
              </a:pPr>
              <a:t>11/17/2025</a:t>
            </a:fld>
            <a:endParaRPr lang="en-US"/>
          </a:p>
        </p:txBody>
      </p:sp>
      <p:sp>
        <p:nvSpPr>
          <p:cNvPr id="7" name="Footer Placeholder 5">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p:cNvPr>
          <p:cNvSpPr>
            <a:spLocks noGrp="1"/>
          </p:cNvSpPr>
          <p:nvPr>
            <p:ph type="sldNum" sz="quarter" idx="12"/>
          </p:nvPr>
        </p:nvSpPr>
        <p:spPr/>
        <p:txBody>
          <a:bodyPr/>
          <a:lstStyle>
            <a:lvl1pPr>
              <a:defRPr/>
            </a:lvl1pPr>
          </a:lstStyle>
          <a:p>
            <a:pPr>
              <a:defRPr/>
            </a:pPr>
            <a:fld id="{4B8AF84F-2B7D-4587-9D14-B883D6DE33C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p:cNvPr>
          <p:cNvSpPr>
            <a:spLocks noGrp="1"/>
          </p:cNvSpPr>
          <p:nvPr>
            <p:ph type="dt" sz="half" idx="10"/>
          </p:nvPr>
        </p:nvSpPr>
        <p:spPr/>
        <p:txBody>
          <a:bodyPr/>
          <a:lstStyle>
            <a:lvl1pPr>
              <a:defRPr/>
            </a:lvl1pPr>
          </a:lstStyle>
          <a:p>
            <a:pPr>
              <a:defRPr/>
            </a:pPr>
            <a:fld id="{A68A054D-4563-4F83-9727-900B912F03A2}" type="datetimeFigureOut">
              <a:rPr lang="en-US"/>
              <a:pPr>
                <a:defRPr/>
              </a:pPr>
              <a:t>11/17/2025</a:t>
            </a:fld>
            <a:endParaRPr lang="en-US"/>
          </a:p>
        </p:txBody>
      </p:sp>
      <p:sp>
        <p:nvSpPr>
          <p:cNvPr id="7" name="Footer Placeholder 5">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p:cNvPr>
          <p:cNvSpPr>
            <a:spLocks noGrp="1"/>
          </p:cNvSpPr>
          <p:nvPr>
            <p:ph type="sldNum" sz="quarter" idx="12"/>
          </p:nvPr>
        </p:nvSpPr>
        <p:spPr/>
        <p:txBody>
          <a:bodyPr/>
          <a:lstStyle>
            <a:lvl1pPr>
              <a:defRPr/>
            </a:lvl1pPr>
          </a:lstStyle>
          <a:p>
            <a:pPr>
              <a:defRPr/>
            </a:pPr>
            <a:fld id="{7F2510A6-777D-46FB-ABC3-13B5DA03E05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EEF459E8-C3FD-4FD1-B642-BD330D907755}"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4618EFBB-A234-4B42-96E0-1605608F6C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EFB398E-EB42-4D49-8A41-E84AFA6CF713}" type="datetimeFigureOut">
              <a:rPr lang="en-US"/>
              <a:pPr>
                <a:defRPr/>
              </a:pPr>
              <a:t>11/17/2025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17CC70-69B8-4624-B4E7-199217B0EAE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Vertical Title 1">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6771E1C2-61D9-42ED-BDFD-1180BACA9FCF}" type="datetimeFigureOut">
              <a:rPr lang="en-US"/>
              <a:pPr>
                <a:defRPr/>
              </a:pPr>
              <a:t>11/17/2025</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023C7BBD-9FCF-4664-96CF-499CD5A2836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p:cNvPr>
          <p:cNvSpPr>
            <a:spLocks noGrp="1"/>
          </p:cNvSpPr>
          <p:nvPr>
            <p:ph type="dt" sz="half" idx="10"/>
          </p:nvPr>
        </p:nvSpPr>
        <p:spPr/>
        <p:txBody>
          <a:bodyPr/>
          <a:lstStyle>
            <a:lvl1pPr>
              <a:defRPr/>
            </a:lvl1pPr>
          </a:lstStyle>
          <a:p>
            <a:pPr>
              <a:defRPr/>
            </a:pPr>
            <a:fld id="{E1BEC78A-5256-4FA1-B9E0-FFAD0B460482}" type="datetimeFigureOut">
              <a:rPr lang="en-US"/>
              <a:pPr>
                <a:defRPr/>
              </a:pPr>
              <a:t>11/17/2025</a:t>
            </a:fld>
            <a:endParaRPr lang="en-US"/>
          </a:p>
        </p:txBody>
      </p:sp>
      <p:sp>
        <p:nvSpPr>
          <p:cNvPr id="9" name="Footer Placeholder 7">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p:cNvPr>
          <p:cNvSpPr>
            <a:spLocks noGrp="1"/>
          </p:cNvSpPr>
          <p:nvPr>
            <p:ph type="sldNum" sz="quarter" idx="12"/>
          </p:nvPr>
        </p:nvSpPr>
        <p:spPr/>
        <p:txBody>
          <a:bodyPr/>
          <a:lstStyle>
            <a:lvl1pPr>
              <a:defRPr/>
            </a:lvl1pPr>
          </a:lstStyle>
          <a:p>
            <a:pPr>
              <a:defRPr/>
            </a:pPr>
            <a:fld id="{E05594B6-E7B2-433F-9EE5-C6C5E940C96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srcRect r="27110"/>
          <a:stretch>
            <a:fillRect/>
          </a:stretch>
        </p:blipFill>
        <p:spPr bwMode="auto">
          <a:xfrm>
            <a:off x="0" y="0"/>
            <a:ext cx="12192000" cy="6858000"/>
          </a:xfrm>
          <a:prstGeom prst="rect">
            <a:avLst/>
          </a:prstGeom>
          <a:noFill/>
          <a:ln w="9525">
            <a:noFill/>
            <a:miter lim="800000"/>
            <a:headEnd/>
            <a:tailEnd/>
          </a:ln>
        </p:spPr>
      </p:pic>
      <p:pic>
        <p:nvPicPr>
          <p:cNvPr id="3" name="图片 18"/>
          <p:cNvPicPr>
            <a:picLocks noChangeAspect="1"/>
          </p:cNvPicPr>
          <p:nvPr userDrawn="1"/>
        </p:nvPicPr>
        <p:blipFill>
          <a:blip r:embed="rId3"/>
          <a:srcRect/>
          <a:stretch>
            <a:fillRect/>
          </a:stretch>
        </p:blipFill>
        <p:spPr bwMode="auto">
          <a:xfrm>
            <a:off x="0" y="4611688"/>
            <a:ext cx="12192000" cy="2246312"/>
          </a:xfrm>
          <a:prstGeom prst="rect">
            <a:avLst/>
          </a:prstGeom>
          <a:noFill/>
          <a:ln w="9525">
            <a:noFill/>
            <a:miter lim="800000"/>
            <a:headEnd/>
            <a:tailEnd/>
          </a:ln>
        </p:spPr>
      </p:pic>
    </p:spTree>
  </p:cSld>
  <p:clrMapOvr>
    <a:masterClrMapping/>
  </p:clrMapOvr>
  <p:transition spd="slow" advTm="1000">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CF93C9-B7D7-4C41-A1B8-9CEEAB07CEF1}" type="datetimeFigureOut">
              <a:rPr lang="en-US"/>
              <a:pPr>
                <a:defRPr/>
              </a:pPr>
              <a:t>11/17/2025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59996B-9EF8-4E85-96DD-F63772691F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FFB8DF-3901-4233-8A6D-D2709F9BCA4E}" type="datetimeFigureOut">
              <a:rPr lang="en-US"/>
              <a:pPr>
                <a:defRPr/>
              </a:pPr>
              <a:t>11/17/2025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BC711C-7CB2-44DC-B039-9973DF9B05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20F90F-2668-4AAA-BD8B-21E6A60FD61B}" type="datetimeFigureOut">
              <a:rPr lang="en-US"/>
              <a:pPr>
                <a:defRPr/>
              </a:pPr>
              <a:t>11/17/2025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1E1BAD-B7E9-43BE-971C-C133ABD0DC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FE0B2137-2140-441E-81F0-D84D75488EF1}" type="datetimeFigureOut">
              <a:rPr lang="en-US"/>
              <a:pPr>
                <a:defRPr/>
              </a:pPr>
              <a:t>11/17/2025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F01097-472A-4E57-8288-52CB229A56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534867D-AC25-491B-9DED-7D161B4C372D}" type="datetimeFigureOut">
              <a:rPr lang="en-US"/>
              <a:pPr>
                <a:defRPr/>
              </a:pPr>
              <a:t>11/17/2025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5DD7F8-FC53-4B2F-9630-02A143D38C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A9919D-6F7D-42A2-95C1-1D96FDD62B69}" type="datetimeFigureOut">
              <a:rPr lang="en-US"/>
              <a:pPr>
                <a:defRPr/>
              </a:pPr>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A612BF-2703-4097-878F-547A9957E9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19" r:id="rId2"/>
    <p:sldLayoutId id="2147483718" r:id="rId3"/>
    <p:sldLayoutId id="2147483717" r:id="rId4"/>
    <p:sldLayoutId id="2147483716" r:id="rId5"/>
    <p:sldLayoutId id="2147483715" r:id="rId6"/>
    <p:sldLayoutId id="2147483714" r:id="rId7"/>
    <p:sldLayoutId id="2147483713" r:id="rId8"/>
    <p:sldLayoutId id="2147483712" r:id="rId9"/>
    <p:sldLayoutId id="2147483711" r:id="rId10"/>
    <p:sldLayoutId id="2147483710" r:id="rId11"/>
  </p:sldLayoutIdLst>
  <p:transition>
    <p:comb/>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p:cNvPr>
          <p:cNvSpPr txBox="1"/>
          <p:nvPr userDrawn="1"/>
        </p:nvSpPr>
        <p:spPr>
          <a:xfrm>
            <a:off x="0" y="-2016125"/>
            <a:ext cx="12192000" cy="461962"/>
          </a:xfrm>
          <a:prstGeom prst="rect">
            <a:avLst/>
          </a:prstGeom>
          <a:noFill/>
        </p:spPr>
        <p:txBody>
          <a:bodyPr>
            <a:spAutoFit/>
          </a:bodyPr>
          <a:lstStyle/>
          <a:p>
            <a:pPr algn="ctr" defTabSz="1218510" fontAlgn="auto">
              <a:spcBef>
                <a:spcPts val="0"/>
              </a:spcBef>
              <a:spcAft>
                <a:spcPts val="0"/>
              </a:spcAft>
              <a:defRPr/>
            </a:pPr>
            <a:r>
              <a:rPr lang="en-US" sz="2400">
                <a:solidFill>
                  <a:srgbClr val="CFCFCF"/>
                </a:solidFill>
                <a:latin typeface="UTM Avo"/>
                <a:cs typeface="+mn-cs"/>
              </a:rPr>
              <a:t>www.9slide.vn</a:t>
            </a:r>
          </a:p>
        </p:txBody>
      </p:sp>
      <p:sp>
        <p:nvSpPr>
          <p:cNvPr id="13315"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UTM Avo"/>
              </a:defRPr>
            </a:lvl1pPr>
          </a:lstStyle>
          <a:p>
            <a:pPr>
              <a:defRPr/>
            </a:pPr>
            <a:fld id="{BE72CCBA-C7AE-49D9-AD7C-5C5B57601704}" type="datetimeFigureOut">
              <a:rPr lang="en-US"/>
              <a:pPr>
                <a:defRPr/>
              </a:pPr>
              <a:t>11/17/2025</a:t>
            </a:fld>
            <a:endParaRPr lang="en-US"/>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UTM Avo"/>
              </a:defRPr>
            </a:lvl1pPr>
          </a:lstStyle>
          <a:p>
            <a:pPr>
              <a:defRPr/>
            </a:pPr>
            <a:endParaRPr lang="en-US"/>
          </a:p>
        </p:txBody>
      </p:sp>
      <p:sp>
        <p:nvSpPr>
          <p:cNvPr id="6" name="Slide Number Placeholder 5">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UTM Avo"/>
              </a:defRPr>
            </a:lvl1pPr>
          </a:lstStyle>
          <a:p>
            <a:pPr>
              <a:defRPr/>
            </a:pPr>
            <a:fld id="{4E25BE83-F00C-4DC9-B24B-8D060CEF23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ransition>
    <p:comb/>
  </p:transition>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UTM Avo"/>
        </a:defRPr>
      </a:lvl2pPr>
      <a:lvl3pPr algn="l" defTabSz="912813" rtl="0" eaLnBrk="0" fontAlgn="base" hangingPunct="0">
        <a:lnSpc>
          <a:spcPct val="90000"/>
        </a:lnSpc>
        <a:spcBef>
          <a:spcPct val="0"/>
        </a:spcBef>
        <a:spcAft>
          <a:spcPct val="0"/>
        </a:spcAft>
        <a:defRPr sz="4400">
          <a:solidFill>
            <a:schemeClr val="tx1"/>
          </a:solidFill>
          <a:latin typeface="UTM Avo"/>
        </a:defRPr>
      </a:lvl3pPr>
      <a:lvl4pPr algn="l" defTabSz="912813" rtl="0" eaLnBrk="0" fontAlgn="base" hangingPunct="0">
        <a:lnSpc>
          <a:spcPct val="90000"/>
        </a:lnSpc>
        <a:spcBef>
          <a:spcPct val="0"/>
        </a:spcBef>
        <a:spcAft>
          <a:spcPct val="0"/>
        </a:spcAft>
        <a:defRPr sz="4400">
          <a:solidFill>
            <a:schemeClr val="tx1"/>
          </a:solidFill>
          <a:latin typeface="UTM Avo"/>
        </a:defRPr>
      </a:lvl4pPr>
      <a:lvl5pPr algn="l" defTabSz="912813" rtl="0" eaLnBrk="0" fontAlgn="base" hangingPunct="0">
        <a:lnSpc>
          <a:spcPct val="90000"/>
        </a:lnSpc>
        <a:spcBef>
          <a:spcPct val="0"/>
        </a:spcBef>
        <a:spcAft>
          <a:spcPct val="0"/>
        </a:spcAft>
        <a:defRPr sz="4400">
          <a:solidFill>
            <a:schemeClr val="tx1"/>
          </a:solidFill>
          <a:latin typeface="UTM Avo"/>
        </a:defRPr>
      </a:lvl5pPr>
      <a:lvl6pPr marL="457200" algn="l" defTabSz="912813" rtl="0" fontAlgn="base">
        <a:lnSpc>
          <a:spcPct val="90000"/>
        </a:lnSpc>
        <a:spcBef>
          <a:spcPct val="0"/>
        </a:spcBef>
        <a:spcAft>
          <a:spcPct val="0"/>
        </a:spcAft>
        <a:defRPr sz="4400">
          <a:solidFill>
            <a:schemeClr val="tx1"/>
          </a:solidFill>
          <a:latin typeface="UTM Avo"/>
        </a:defRPr>
      </a:lvl6pPr>
      <a:lvl7pPr marL="914400" algn="l" defTabSz="912813" rtl="0" fontAlgn="base">
        <a:lnSpc>
          <a:spcPct val="90000"/>
        </a:lnSpc>
        <a:spcBef>
          <a:spcPct val="0"/>
        </a:spcBef>
        <a:spcAft>
          <a:spcPct val="0"/>
        </a:spcAft>
        <a:defRPr sz="4400">
          <a:solidFill>
            <a:schemeClr val="tx1"/>
          </a:solidFill>
          <a:latin typeface="UTM Avo"/>
        </a:defRPr>
      </a:lvl7pPr>
      <a:lvl8pPr marL="1371600" algn="l" defTabSz="912813" rtl="0" fontAlgn="base">
        <a:lnSpc>
          <a:spcPct val="90000"/>
        </a:lnSpc>
        <a:spcBef>
          <a:spcPct val="0"/>
        </a:spcBef>
        <a:spcAft>
          <a:spcPct val="0"/>
        </a:spcAft>
        <a:defRPr sz="4400">
          <a:solidFill>
            <a:schemeClr val="tx1"/>
          </a:solidFill>
          <a:latin typeface="UTM Avo"/>
        </a:defRPr>
      </a:lvl8pPr>
      <a:lvl9pPr marL="1828800" algn="l" defTabSz="912813" rtl="0" fontAlgn="base">
        <a:lnSpc>
          <a:spcPct val="90000"/>
        </a:lnSpc>
        <a:spcBef>
          <a:spcPct val="0"/>
        </a:spcBef>
        <a:spcAft>
          <a:spcPct val="0"/>
        </a:spcAft>
        <a:defRPr sz="4400">
          <a:solidFill>
            <a:schemeClr val="tx1"/>
          </a:solidFill>
          <a:latin typeface="UTM Avo"/>
        </a:defRPr>
      </a:lvl9pPr>
    </p:titleStyle>
    <p:bodyStyle>
      <a:lvl1pPr marL="227013" indent="-227013" algn="l" defTabSz="912813"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p:cNvPr>
          <p:cNvSpPr txBox="1"/>
          <p:nvPr userDrawn="1"/>
        </p:nvSpPr>
        <p:spPr>
          <a:xfrm>
            <a:off x="0" y="-2016125"/>
            <a:ext cx="12192000" cy="461962"/>
          </a:xfrm>
          <a:prstGeom prst="rect">
            <a:avLst/>
          </a:prstGeom>
          <a:noFill/>
        </p:spPr>
        <p:txBody>
          <a:bodyPr>
            <a:spAutoFit/>
          </a:bodyPr>
          <a:lstStyle/>
          <a:p>
            <a:pPr algn="ctr" defTabSz="1218510" fontAlgn="auto">
              <a:spcBef>
                <a:spcPts val="0"/>
              </a:spcBef>
              <a:spcAft>
                <a:spcPts val="0"/>
              </a:spcAft>
              <a:defRPr/>
            </a:pPr>
            <a:r>
              <a:rPr lang="en-US" sz="2400">
                <a:solidFill>
                  <a:srgbClr val="CFCFCF"/>
                </a:solidFill>
                <a:latin typeface="UTM Avo"/>
                <a:cs typeface="+mn-cs"/>
              </a:rPr>
              <a:t>www.9slide.vn</a:t>
            </a:r>
          </a:p>
        </p:txBody>
      </p:sp>
      <p:sp>
        <p:nvSpPr>
          <p:cNvPr id="32771"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2"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UTM Avo"/>
              </a:defRPr>
            </a:lvl1pPr>
          </a:lstStyle>
          <a:p>
            <a:pPr>
              <a:defRPr/>
            </a:pPr>
            <a:fld id="{0EBD8864-46B5-49A7-9BDC-CCDDFCEFF813}" type="datetimeFigureOut">
              <a:rPr lang="en-US"/>
              <a:pPr>
                <a:defRPr/>
              </a:pPr>
              <a:t>11/17/2025</a:t>
            </a:fld>
            <a:endParaRPr lang="en-US"/>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UTM Avo"/>
              </a:defRPr>
            </a:lvl1pPr>
          </a:lstStyle>
          <a:p>
            <a:pPr>
              <a:defRPr/>
            </a:pPr>
            <a:endParaRPr lang="en-US"/>
          </a:p>
        </p:txBody>
      </p:sp>
      <p:sp>
        <p:nvSpPr>
          <p:cNvPr id="6" name="Slide Number Placeholder 5">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UTM Avo"/>
              </a:defRPr>
            </a:lvl1pPr>
          </a:lstStyle>
          <a:p>
            <a:pPr>
              <a:defRPr/>
            </a:pPr>
            <a:fld id="{7B2FC052-2E93-4D1A-83A1-46CE0A1384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ransition>
    <p:comb/>
  </p:transition>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UTM Avo"/>
        </a:defRPr>
      </a:lvl2pPr>
      <a:lvl3pPr algn="l" defTabSz="912813" rtl="0" eaLnBrk="0" fontAlgn="base" hangingPunct="0">
        <a:lnSpc>
          <a:spcPct val="90000"/>
        </a:lnSpc>
        <a:spcBef>
          <a:spcPct val="0"/>
        </a:spcBef>
        <a:spcAft>
          <a:spcPct val="0"/>
        </a:spcAft>
        <a:defRPr sz="4400">
          <a:solidFill>
            <a:schemeClr val="tx1"/>
          </a:solidFill>
          <a:latin typeface="UTM Avo"/>
        </a:defRPr>
      </a:lvl3pPr>
      <a:lvl4pPr algn="l" defTabSz="912813" rtl="0" eaLnBrk="0" fontAlgn="base" hangingPunct="0">
        <a:lnSpc>
          <a:spcPct val="90000"/>
        </a:lnSpc>
        <a:spcBef>
          <a:spcPct val="0"/>
        </a:spcBef>
        <a:spcAft>
          <a:spcPct val="0"/>
        </a:spcAft>
        <a:defRPr sz="4400">
          <a:solidFill>
            <a:schemeClr val="tx1"/>
          </a:solidFill>
          <a:latin typeface="UTM Avo"/>
        </a:defRPr>
      </a:lvl4pPr>
      <a:lvl5pPr algn="l" defTabSz="912813" rtl="0" eaLnBrk="0" fontAlgn="base" hangingPunct="0">
        <a:lnSpc>
          <a:spcPct val="90000"/>
        </a:lnSpc>
        <a:spcBef>
          <a:spcPct val="0"/>
        </a:spcBef>
        <a:spcAft>
          <a:spcPct val="0"/>
        </a:spcAft>
        <a:defRPr sz="4400">
          <a:solidFill>
            <a:schemeClr val="tx1"/>
          </a:solidFill>
          <a:latin typeface="UTM Avo"/>
        </a:defRPr>
      </a:lvl5pPr>
      <a:lvl6pPr marL="457200" algn="l" defTabSz="912813" rtl="0" fontAlgn="base">
        <a:lnSpc>
          <a:spcPct val="90000"/>
        </a:lnSpc>
        <a:spcBef>
          <a:spcPct val="0"/>
        </a:spcBef>
        <a:spcAft>
          <a:spcPct val="0"/>
        </a:spcAft>
        <a:defRPr sz="4400">
          <a:solidFill>
            <a:schemeClr val="tx1"/>
          </a:solidFill>
          <a:latin typeface="UTM Avo"/>
        </a:defRPr>
      </a:lvl6pPr>
      <a:lvl7pPr marL="914400" algn="l" defTabSz="912813" rtl="0" fontAlgn="base">
        <a:lnSpc>
          <a:spcPct val="90000"/>
        </a:lnSpc>
        <a:spcBef>
          <a:spcPct val="0"/>
        </a:spcBef>
        <a:spcAft>
          <a:spcPct val="0"/>
        </a:spcAft>
        <a:defRPr sz="4400">
          <a:solidFill>
            <a:schemeClr val="tx1"/>
          </a:solidFill>
          <a:latin typeface="UTM Avo"/>
        </a:defRPr>
      </a:lvl7pPr>
      <a:lvl8pPr marL="1371600" algn="l" defTabSz="912813" rtl="0" fontAlgn="base">
        <a:lnSpc>
          <a:spcPct val="90000"/>
        </a:lnSpc>
        <a:spcBef>
          <a:spcPct val="0"/>
        </a:spcBef>
        <a:spcAft>
          <a:spcPct val="0"/>
        </a:spcAft>
        <a:defRPr sz="4400">
          <a:solidFill>
            <a:schemeClr val="tx1"/>
          </a:solidFill>
          <a:latin typeface="UTM Avo"/>
        </a:defRPr>
      </a:lvl8pPr>
      <a:lvl9pPr marL="1828800" algn="l" defTabSz="912813" rtl="0" fontAlgn="base">
        <a:lnSpc>
          <a:spcPct val="90000"/>
        </a:lnSpc>
        <a:spcBef>
          <a:spcPct val="0"/>
        </a:spcBef>
        <a:spcAft>
          <a:spcPct val="0"/>
        </a:spcAft>
        <a:defRPr sz="4400">
          <a:solidFill>
            <a:schemeClr val="tx1"/>
          </a:solidFill>
          <a:latin typeface="UTM Avo"/>
        </a:defRPr>
      </a:lvl9pPr>
    </p:titleStyle>
    <p:bodyStyle>
      <a:lvl1pPr marL="227013" indent="-227013" algn="l" defTabSz="912813"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5.xml"/><Relationship Id="rId1" Type="http://schemas.openxmlformats.org/officeDocument/2006/relationships/video" Target="NU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64.png"/><Relationship Id="rId1" Type="http://schemas.openxmlformats.org/officeDocument/2006/relationships/slideLayout" Target="../slideLayouts/slideLayout2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1.png"/><Relationship Id="rId12"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59.png"/><Relationship Id="rId11"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slide" Target="slide9.xml"/><Relationship Id="rId3" Type="http://schemas.openxmlformats.org/officeDocument/2006/relationships/audio" Target="../media/audio2.wav"/><Relationship Id="rId21" Type="http://schemas.openxmlformats.org/officeDocument/2006/relationships/slide" Target="slide10.xml"/><Relationship Id="rId7" Type="http://schemas.openxmlformats.org/officeDocument/2006/relationships/image" Target="../media/image21.png"/><Relationship Id="rId12" Type="http://schemas.openxmlformats.org/officeDocument/2006/relationships/slide" Target="slide6.xml"/><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20" Type="http://schemas.openxmlformats.org/officeDocument/2006/relationships/image" Target="../media/image29.gif"/><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24.png"/><Relationship Id="rId5" Type="http://schemas.openxmlformats.org/officeDocument/2006/relationships/image" Target="../media/image19.gif"/><Relationship Id="rId15" Type="http://schemas.openxmlformats.org/officeDocument/2006/relationships/image" Target="../media/image26.png"/><Relationship Id="rId10" Type="http://schemas.openxmlformats.org/officeDocument/2006/relationships/slide" Target="slide5.xml"/><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3.gif"/><Relationship Id="rId14" Type="http://schemas.openxmlformats.org/officeDocument/2006/relationships/slide" Target="slide7.xml"/><Relationship Id="rId22" Type="http://schemas.openxmlformats.org/officeDocument/2006/relationships/image" Target="../media/image30.gif"/></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4.wav"/><Relationship Id="rId7" Type="http://schemas.openxmlformats.org/officeDocument/2006/relationships/image" Target="../media/image32.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p:cNvPr>
          <p:cNvSpPr/>
          <p:nvPr/>
        </p:nvSpPr>
        <p:spPr>
          <a:xfrm>
            <a:off x="9393238" y="19050"/>
            <a:ext cx="2798762" cy="584200"/>
          </a:xfrm>
          <a:prstGeom prst="rect">
            <a:avLst/>
          </a:prstGeom>
        </p:spPr>
        <p:txBody>
          <a:bodyPr wrap="none">
            <a:spAutoFit/>
          </a:bodyPr>
          <a:lstStyle/>
          <a:p>
            <a:pPr defTabSz="914377" fontAlgn="auto">
              <a:spcBef>
                <a:spcPts val="0"/>
              </a:spcBef>
              <a:spcAft>
                <a:spcPts val="0"/>
              </a:spcAft>
              <a:defRPr/>
            </a:pPr>
            <a:r>
              <a:rPr lang="en-US" sz="3200">
                <a:solidFill>
                  <a:srgbClr val="1C2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TIẾNG VIỆT 3</a:t>
            </a:r>
            <a:endParaRPr lang="en-US" sz="3200" dirty="0">
              <a:solidFill>
                <a:srgbClr val="1C2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a:extLst/>
          </p:cNvPr>
          <p:cNvSpPr/>
          <p:nvPr/>
        </p:nvSpPr>
        <p:spPr>
          <a:xfrm>
            <a:off x="10636250" y="584200"/>
            <a:ext cx="990600" cy="461963"/>
          </a:xfrm>
          <a:prstGeom prst="rect">
            <a:avLst/>
          </a:prstGeom>
        </p:spPr>
        <p:txBody>
          <a:bodyPr wrap="none">
            <a:spAutoFit/>
          </a:bodyPr>
          <a:lstStyle/>
          <a:p>
            <a:pPr algn="ctr" defTabSz="914377" fontAlgn="auto">
              <a:spcBef>
                <a:spcPts val="0"/>
              </a:spcBef>
              <a:spcAft>
                <a:spcPts val="0"/>
              </a:spcAft>
              <a:defRPr/>
            </a:pPr>
            <a:r>
              <a:rPr lang="en-US" sz="2400" err="1">
                <a:solidFill>
                  <a:srgbClr val="1C2F2A"/>
                </a:solidFill>
                <a:effectLst>
                  <a:outerShdw blurRad="38100" dist="38100" dir="2700000" algn="tl">
                    <a:srgbClr val="000000">
                      <a:alpha val="43137"/>
                    </a:srgbClr>
                  </a:outerShdw>
                </a:effectLst>
                <a:latin typeface="UTM Avo"/>
                <a:cs typeface="Arial" panose="020B0604020202020204" pitchFamily="34" charset="0"/>
              </a:rPr>
              <a:t>Tập</a:t>
            </a:r>
            <a:r>
              <a:rPr lang="en-US" sz="2400">
                <a:solidFill>
                  <a:srgbClr val="1C2F2A"/>
                </a:solidFill>
                <a:effectLst>
                  <a:outerShdw blurRad="38100" dist="38100" dir="2700000" algn="tl">
                    <a:srgbClr val="000000">
                      <a:alpha val="43137"/>
                    </a:srgbClr>
                  </a:outerShdw>
                </a:effectLst>
                <a:latin typeface="UTM Avo"/>
                <a:cs typeface="Arial" panose="020B0604020202020204" pitchFamily="34" charset="0"/>
              </a:rPr>
              <a:t> 1</a:t>
            </a:r>
            <a:endParaRPr lang="en-US" sz="2400" dirty="0">
              <a:solidFill>
                <a:srgbClr val="1C2F2A"/>
              </a:solidFill>
              <a:effectLst>
                <a:outerShdw blurRad="38100" dist="38100" dir="2700000" algn="tl">
                  <a:srgbClr val="000000">
                    <a:alpha val="43137"/>
                  </a:srgbClr>
                </a:outerShdw>
              </a:effectLst>
              <a:latin typeface="UTM Avo"/>
              <a:cs typeface="Arial" panose="020B0604020202020204" pitchFamily="34" charset="0"/>
            </a:endParaRPr>
          </a:p>
        </p:txBody>
      </p:sp>
      <p:sp>
        <p:nvSpPr>
          <p:cNvPr id="4" name="Rectangle 3">
            <a:extLst/>
          </p:cNvPr>
          <p:cNvSpPr/>
          <p:nvPr/>
        </p:nvSpPr>
        <p:spPr>
          <a:xfrm>
            <a:off x="3149600" y="2660650"/>
            <a:ext cx="6918325" cy="1241425"/>
          </a:xfrm>
          <a:prstGeom prst="rect">
            <a:avLst/>
          </a:prstGeom>
        </p:spPr>
        <p:txBody>
          <a:bodyPr wrap="none">
            <a:spAutoFit/>
          </a:bodyPr>
          <a:lstStyle/>
          <a:p>
            <a:pPr algn="ctr" defTabSz="914377" fontAlgn="auto">
              <a:spcBef>
                <a:spcPts val="0"/>
              </a:spcBef>
              <a:spcAft>
                <a:spcPts val="0"/>
              </a:spcAft>
              <a:defRPr/>
            </a:pPr>
            <a:r>
              <a:rPr lang="en-US" sz="3733" b="1">
                <a:solidFill>
                  <a:srgbClr val="6D5290"/>
                </a:solidFill>
                <a:latin typeface="UTM Avo"/>
                <a:cs typeface="Arial" panose="020B0604020202020204" pitchFamily="34" charset="0"/>
              </a:rPr>
              <a:t>Tuần 11 </a:t>
            </a:r>
          </a:p>
          <a:p>
            <a:pPr algn="ctr" defTabSz="914377" fontAlgn="auto">
              <a:spcBef>
                <a:spcPts val="0"/>
              </a:spcBef>
              <a:spcAft>
                <a:spcPts val="0"/>
              </a:spcAft>
              <a:defRPr/>
            </a:pPr>
            <a:r>
              <a:rPr lang="en-US" sz="3733" b="1">
                <a:solidFill>
                  <a:srgbClr val="DD4109"/>
                </a:solidFill>
                <a:latin typeface="UTM Avo"/>
                <a:cs typeface="Arial" panose="020B0604020202020204" pitchFamily="34" charset="0"/>
              </a:rPr>
              <a:t>Bài đọc 3: Chia sẻ niềm vui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3"/>
          <a:srcRect l="6097" t="29401" r="1886" b="41817"/>
          <a:stretch>
            <a:fillRect/>
          </a:stretch>
        </p:blipFill>
        <p:spPr bwMode="auto">
          <a:xfrm>
            <a:off x="1030288" y="798513"/>
            <a:ext cx="10312400" cy="5435600"/>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5385" r="15401" b="6796"/>
          <a:stretch>
            <a:fillRect/>
          </a:stretch>
        </p:blipFill>
        <p:spPr bwMode="auto">
          <a:xfrm>
            <a:off x="-185738" y="549275"/>
            <a:ext cx="3113088" cy="58562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2325688" y="452438"/>
            <a:ext cx="8020050" cy="5376862"/>
          </a:xfrm>
          <a:prstGeom prst="rect">
            <a:avLst/>
          </a:prstGeom>
          <a:noFill/>
          <a:ln w="9525">
            <a:noFill/>
            <a:miter lim="800000"/>
            <a:headEnd/>
            <a:tailEnd/>
          </a:ln>
        </p:spPr>
      </p:pic>
      <p:pic>
        <p:nvPicPr>
          <p:cNvPr id="7" name="Picture 6"/>
          <p:cNvPicPr>
            <a:picLocks noChangeAspect="1"/>
          </p:cNvPicPr>
          <p:nvPr/>
        </p:nvPicPr>
        <p:blipFill>
          <a:blip r:embed="rId4"/>
          <a:srcRect t="19704" b="11697"/>
          <a:stretch>
            <a:fillRect/>
          </a:stretch>
        </p:blipFill>
        <p:spPr bwMode="auto">
          <a:xfrm>
            <a:off x="8304213" y="4516438"/>
            <a:ext cx="3479800" cy="2386012"/>
          </a:xfrm>
          <a:prstGeom prst="rect">
            <a:avLst/>
          </a:prstGeom>
          <a:noFill/>
          <a:ln w="9525">
            <a:noFill/>
            <a:miter lim="800000"/>
            <a:headEnd/>
            <a:tailEnd/>
          </a:ln>
        </p:spPr>
      </p:pic>
      <p:pic>
        <p:nvPicPr>
          <p:cNvPr id="62468" name="Picture 3"/>
          <p:cNvPicPr>
            <a:picLocks noChangeAspect="1"/>
          </p:cNvPicPr>
          <p:nvPr/>
        </p:nvPicPr>
        <p:blipFill>
          <a:blip r:embed="rId5"/>
          <a:srcRect/>
          <a:stretch>
            <a:fillRect/>
          </a:stretch>
        </p:blipFill>
        <p:spPr bwMode="auto">
          <a:xfrm>
            <a:off x="3122613" y="2959100"/>
            <a:ext cx="7029450" cy="1457325"/>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0"/>
            <a:ext cx="11641138" cy="6862763"/>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Chia sẻ niềm vui</a:t>
            </a:r>
          </a:p>
          <a:p>
            <a:pPr indent="566738" algn="just" fontAlgn="auto">
              <a:spcBef>
                <a:spcPts val="0"/>
              </a:spcBef>
              <a:spcAft>
                <a:spcPts val="0"/>
              </a:spcAft>
              <a:defRPr/>
            </a:pPr>
            <a:r>
              <a:rPr lang="vi-VN" sz="2400">
                <a:latin typeface="Roboto" panose="02000000000000000000" pitchFamily="2" charset="0"/>
                <a:cs typeface="+mn-cs"/>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pPr indent="566738" algn="just" fontAlgn="auto">
              <a:spcBef>
                <a:spcPts val="0"/>
              </a:spcBef>
              <a:spcAft>
                <a:spcPts val="0"/>
              </a:spcAft>
              <a:defRPr/>
            </a:pPr>
            <a:r>
              <a:rPr lang="vi-VN" sz="2400">
                <a:latin typeface="Roboto" panose="02000000000000000000" pitchFamily="2" charset="0"/>
                <a:cs typeface="+mn-cs"/>
              </a:rPr>
              <a:t>Con trai tôi sốt sắng nói:</a:t>
            </a:r>
          </a:p>
          <a:p>
            <a:pPr indent="566738" algn="just" fontAlgn="auto">
              <a:spcBef>
                <a:spcPts val="0"/>
              </a:spcBef>
              <a:spcAft>
                <a:spcPts val="0"/>
              </a:spcAft>
              <a:defRPr/>
            </a:pPr>
            <a:r>
              <a:rPr lang="vi-VN" sz="2400">
                <a:latin typeface="Roboto" panose="02000000000000000000" pitchFamily="2" charset="0"/>
                <a:cs typeface="+mn-cs"/>
              </a:rPr>
              <a:t>- Trường con đang quyên góp sách vở, quần áo giúp các bạn vùng bị bão, mẹ ạ.</a:t>
            </a:r>
          </a:p>
          <a:p>
            <a:pPr indent="566738" algn="just" fontAlgn="auto">
              <a:spcBef>
                <a:spcPts val="0"/>
              </a:spcBef>
              <a:spcAft>
                <a:spcPts val="0"/>
              </a:spcAft>
              <a:defRPr/>
            </a:pPr>
            <a:r>
              <a:rPr lang="vi-VN" sz="2400">
                <a:latin typeface="Roboto" panose="02000000000000000000" pitchFamily="2" charset="0"/>
                <a:cs typeface="+mn-cs"/>
              </a:rPr>
              <a:t>- Bố mẹ giúp con chuẩn bị nhé? Mẹ còn muốn đóng một thùng riêng gửi tặng hai mẹ con trong bức ảnh này.</a:t>
            </a:r>
          </a:p>
          <a:p>
            <a:pPr indent="566738" algn="just" fontAlgn="auto">
              <a:spcBef>
                <a:spcPts val="0"/>
              </a:spcBef>
              <a:spcAft>
                <a:spcPts val="0"/>
              </a:spcAft>
              <a:defRPr/>
            </a:pPr>
            <a:r>
              <a:rPr lang="vi-VN" sz="2400">
                <a:latin typeface="Roboto" panose="02000000000000000000" pitchFamily="2" charset="0"/>
                <a:cs typeface="+mn-cs"/>
              </a:rPr>
              <a:t>Chúng tôi cùng cậu con trai chất vào hai chiếc thùng các tông quần áo, sách vở, đồ dùng…Đứng nhìn bố mẹ và anh sắp xếp, con gái tôi có vẻ nghĩ ngợi. Nó chạy vào phòng, rồi trở ra ngày. T</a:t>
            </a:r>
            <a:r>
              <a:rPr lang="en-US" sz="2400">
                <a:latin typeface="Roboto" panose="02000000000000000000" pitchFamily="2" charset="0"/>
                <a:cs typeface="+mn-cs"/>
              </a:rPr>
              <a:t>a</a:t>
            </a:r>
            <a:r>
              <a:rPr lang="vi-VN" sz="2400">
                <a:latin typeface="Roboto" panose="02000000000000000000" pitchFamily="2" charset="0"/>
                <a:cs typeface="+mn-cs"/>
              </a:rPr>
              <a:t>y nó ôm chặt con búp bê tóc vàng. Đó là món đồ chơi nó yêu thích nhất. Nó hôn tạm biệt con búp bê rồi bỏ vào thùng.</a:t>
            </a:r>
          </a:p>
          <a:p>
            <a:pPr indent="566738" algn="just" fontAlgn="auto">
              <a:spcBef>
                <a:spcPts val="0"/>
              </a:spcBef>
              <a:spcAft>
                <a:spcPts val="0"/>
              </a:spcAft>
              <a:defRPr/>
            </a:pPr>
            <a:r>
              <a:rPr lang="vi-VN" sz="2400">
                <a:latin typeface="Roboto" panose="02000000000000000000" pitchFamily="2" charset="0"/>
                <a:cs typeface="+mn-cs"/>
              </a:rPr>
              <a:t>Tôi bảo:</a:t>
            </a:r>
          </a:p>
          <a:p>
            <a:pPr indent="566738" algn="just" fontAlgn="auto">
              <a:spcBef>
                <a:spcPts val="0"/>
              </a:spcBef>
              <a:spcAft>
                <a:spcPts val="0"/>
              </a:spcAft>
              <a:defRPr/>
            </a:pPr>
            <a:r>
              <a:rPr lang="vi-VN" sz="2400">
                <a:latin typeface="Roboto" panose="02000000000000000000" pitchFamily="2" charset="0"/>
                <a:cs typeface="+mn-cs"/>
              </a:rPr>
              <a:t>- Con gửi cho em thứ khác cũng được. Đây là con búp bê con thích nhất mà.</a:t>
            </a:r>
          </a:p>
          <a:p>
            <a:pPr indent="566738" algn="just" fontAlgn="auto">
              <a:spcBef>
                <a:spcPts val="0"/>
              </a:spcBef>
              <a:spcAft>
                <a:spcPts val="0"/>
              </a:spcAft>
              <a:defRPr/>
            </a:pPr>
            <a:r>
              <a:rPr lang="vi-VN" sz="2400">
                <a:latin typeface="Roboto" panose="02000000000000000000" pitchFamily="2" charset="0"/>
                <a:cs typeface="+mn-cs"/>
              </a:rPr>
              <a:t>Con gái tôi gật đầu:</a:t>
            </a:r>
          </a:p>
          <a:p>
            <a:pPr indent="566738" algn="just" fontAlgn="auto">
              <a:spcBef>
                <a:spcPts val="0"/>
              </a:spcBef>
              <a:spcAft>
                <a:spcPts val="0"/>
              </a:spcAft>
              <a:defRPr/>
            </a:pPr>
            <a:r>
              <a:rPr lang="vi-VN" sz="2400">
                <a:latin typeface="Roboto" panose="02000000000000000000" pitchFamily="2" charset="0"/>
                <a:cs typeface="+mn-cs"/>
              </a:rPr>
              <a:t>- Em bé nhận được sẽ rất vui, mẹ ạ.</a:t>
            </a:r>
          </a:p>
          <a:p>
            <a:pPr indent="566738" algn="just" fontAlgn="auto">
              <a:spcBef>
                <a:spcPts val="0"/>
              </a:spcBef>
              <a:spcAft>
                <a:spcPts val="0"/>
              </a:spcAft>
              <a:defRPr/>
            </a:pPr>
            <a:r>
              <a:rPr lang="vi-VN" sz="2400">
                <a:latin typeface="Roboto" panose="02000000000000000000" pitchFamily="2" charset="0"/>
                <a:cs typeface="+mn-cs"/>
              </a:rPr>
              <a:t>Tôi xúc động nhìn con. Ôi, con gái tôi đã biết đem tặng niềm vui để em bé kia cũng được vui!</a:t>
            </a:r>
          </a:p>
        </p:txBody>
      </p:sp>
      <p:pic>
        <p:nvPicPr>
          <p:cNvPr id="63490" name="Picture 2"/>
          <p:cNvPicPr>
            <a:picLocks noChangeAspect="1"/>
          </p:cNvPicPr>
          <p:nvPr/>
        </p:nvPicPr>
        <p:blipFill>
          <a:blip r:embed="rId3"/>
          <a:srcRect l="2922" t="1057" r="71651" b="94073"/>
          <a:stretch>
            <a:fillRect/>
          </a:stretch>
        </p:blipFill>
        <p:spPr bwMode="auto">
          <a:xfrm>
            <a:off x="0" y="0"/>
            <a:ext cx="1828800" cy="590550"/>
          </a:xfrm>
          <a:prstGeom prst="rect">
            <a:avLst/>
          </a:prstGeom>
          <a:noFill/>
          <a:ln w="9525">
            <a:noFill/>
            <a:miter lim="800000"/>
            <a:headEnd/>
            <a:tailEnd/>
          </a:ln>
        </p:spPr>
      </p:pic>
      <p:sp>
        <p:nvSpPr>
          <p:cNvPr id="63491" name="TextBox 3"/>
          <p:cNvSpPr txBox="1">
            <a:spLocks noChangeArrowheads="1"/>
          </p:cNvSpPr>
          <p:nvPr/>
        </p:nvSpPr>
        <p:spPr bwMode="auto">
          <a:xfrm>
            <a:off x="8853488" y="6370638"/>
            <a:ext cx="1857375" cy="492125"/>
          </a:xfrm>
          <a:prstGeom prst="rect">
            <a:avLst/>
          </a:prstGeom>
          <a:noFill/>
          <a:ln w="9525">
            <a:noFill/>
            <a:miter lim="800000"/>
            <a:headEnd/>
            <a:tailEnd/>
          </a:ln>
        </p:spPr>
        <p:txBody>
          <a:bodyPr>
            <a:spAutoFit/>
          </a:bodyPr>
          <a:lstStyle/>
          <a:p>
            <a:r>
              <a:rPr lang="en-US" sz="2600" i="1">
                <a:latin typeface="Roboto"/>
                <a:ea typeface="Roboto"/>
                <a:cs typeface="Roboto"/>
              </a:rPr>
              <a:t>Minh Thư</a:t>
            </a:r>
          </a:p>
        </p:txBody>
      </p:sp>
    </p:spTree>
  </p:cSld>
  <p:clrMapOvr>
    <a:masterClrMapping/>
  </p:clrMapOvr>
  <p:transition>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0"/>
            <a:ext cx="11849100" cy="6786563"/>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Chia sẻ niềm vui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Con trai tôi sốt sắng nói: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Trường con đang quyên góp sách vở, quần áo giúp các bạn vùng bị bão, mẹ ạ.</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Bố mẹ giúp con chuẩn bị nhé? Mẹ còn muốn đóng một thùng riêng gửi tặng hai mẹ con trong bức ảnh này.</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Chúng tôi cùng cậu con trai chất vào hai chiếc thùng các tông quần áo, sách vở, đồ dùng…Đứng nhìn bố mẹ và anh sắp xếp, con gái tôi có vẻ nghĩ ngợi. Nó chạy vào phòng, rồi trở ra ngày. T</a:t>
            </a:r>
            <a:r>
              <a:rPr lang="en-US" sz="2400">
                <a:solidFill>
                  <a:prstClr val="black"/>
                </a:solidFill>
                <a:latin typeface="Roboto" panose="02000000000000000000" pitchFamily="2" charset="0"/>
                <a:cs typeface="+mn-cs"/>
              </a:rPr>
              <a:t>a</a:t>
            </a:r>
            <a:r>
              <a:rPr lang="vi-VN" sz="2400">
                <a:solidFill>
                  <a:prstClr val="black"/>
                </a:solidFill>
                <a:latin typeface="Roboto" panose="02000000000000000000" pitchFamily="2" charset="0"/>
                <a:cs typeface="+mn-cs"/>
              </a:rPr>
              <a:t>y nó ôm chặt con búp bê tóc vàng. Đó là món đồ chơi nó yêu thích nhất. Nó hôn tạm biệt con búp bê rồi bỏ vào thùng.</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Tôi bảo:</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Con gửi cho em thứ khác cũng được. Đây là con búp bê con thích nhất mà.</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Con gái tôi gật đầu:</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Em bé nhận được sẽ rất vui, mẹ ạ.</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Tôi xúc động nhìn con. Ôi, con gái tôi đã biết đem tặng niềm vui để em bé kia cũng được vui!</a:t>
            </a:r>
          </a:p>
        </p:txBody>
      </p:sp>
      <p:pic>
        <p:nvPicPr>
          <p:cNvPr id="65538" name="Picture 2"/>
          <p:cNvPicPr>
            <a:picLocks noChangeAspect="1"/>
          </p:cNvPicPr>
          <p:nvPr/>
        </p:nvPicPr>
        <p:blipFill>
          <a:blip r:embed="rId3"/>
          <a:srcRect l="2922" t="1057" r="71651" b="94073"/>
          <a:stretch>
            <a:fillRect/>
          </a:stretch>
        </p:blipFill>
        <p:spPr bwMode="auto">
          <a:xfrm>
            <a:off x="0" y="0"/>
            <a:ext cx="1828800" cy="590550"/>
          </a:xfrm>
          <a:prstGeom prst="rect">
            <a:avLst/>
          </a:prstGeom>
          <a:noFill/>
          <a:ln w="9525">
            <a:noFill/>
            <a:miter lim="800000"/>
            <a:headEnd/>
            <a:tailEnd/>
          </a:ln>
        </p:spPr>
      </p:pic>
      <p:sp>
        <p:nvSpPr>
          <p:cNvPr id="65539" name="TextBox 3"/>
          <p:cNvSpPr txBox="1">
            <a:spLocks noChangeArrowheads="1"/>
          </p:cNvSpPr>
          <p:nvPr/>
        </p:nvSpPr>
        <p:spPr bwMode="auto">
          <a:xfrm>
            <a:off x="8853488" y="6370638"/>
            <a:ext cx="1857375" cy="492125"/>
          </a:xfrm>
          <a:prstGeom prst="rect">
            <a:avLst/>
          </a:prstGeom>
          <a:noFill/>
          <a:ln w="9525">
            <a:noFill/>
            <a:miter lim="800000"/>
            <a:headEnd/>
            <a:tailEnd/>
          </a:ln>
        </p:spPr>
        <p:txBody>
          <a:bodyPr>
            <a:spAutoFit/>
          </a:bodyPr>
          <a:lstStyle/>
          <a:p>
            <a:r>
              <a:rPr lang="en-US" sz="2600" i="1">
                <a:solidFill>
                  <a:srgbClr val="000000"/>
                </a:solidFill>
                <a:latin typeface="Roboto"/>
                <a:ea typeface="Roboto"/>
                <a:cs typeface="Roboto"/>
              </a:rPr>
              <a:t>Minh Thư</a:t>
            </a:r>
          </a:p>
        </p:txBody>
      </p:sp>
      <p:sp>
        <p:nvSpPr>
          <p:cNvPr id="5" name="Rounded Rectangle 13">
            <a:extLst/>
          </p:cNvPr>
          <p:cNvSpPr/>
          <p:nvPr/>
        </p:nvSpPr>
        <p:spPr>
          <a:xfrm>
            <a:off x="9567863" y="0"/>
            <a:ext cx="2287587" cy="449263"/>
          </a:xfrm>
          <a:prstGeom prst="roundRect">
            <a:avLst/>
          </a:prstGeom>
        </p:spPr>
        <p:style>
          <a:lnRef idx="3">
            <a:schemeClr val="lt1"/>
          </a:lnRef>
          <a:fillRef idx="1">
            <a:schemeClr val="accent2"/>
          </a:fillRef>
          <a:effectRef idx="1">
            <a:schemeClr val="accent2"/>
          </a:effectRef>
          <a:fontRef idx="minor">
            <a:schemeClr val="lt1"/>
          </a:fontRef>
        </p:style>
        <p:txBody>
          <a:bodyPr lIns="121869" tIns="60935" rIns="121869" bIns="60935" anchor="ctr"/>
          <a:lstStyle/>
          <a:p>
            <a:pPr algn="ctr" fontAlgn="auto">
              <a:spcBef>
                <a:spcPts val="0"/>
              </a:spcBef>
              <a:spcAft>
                <a:spcPts val="0"/>
              </a:spcAft>
              <a:defRPr/>
            </a:pPr>
            <a:r>
              <a:rPr lang="en-US" sz="2400" b="1">
                <a:solidFill>
                  <a:schemeClr val="bg1"/>
                </a:solidFill>
                <a:effectLst>
                  <a:outerShdw blurRad="38100" dist="38100" dir="2700000" algn="tl">
                    <a:srgbClr val="000000">
                      <a:alpha val="43137"/>
                    </a:srgbClr>
                  </a:outerShdw>
                </a:effectLst>
                <a:cs typeface="Times New Roman" panose="02020603050405020304" pitchFamily="18" charset="0"/>
              </a:rPr>
              <a:t>Chia đoạn</a:t>
            </a:r>
            <a:endParaRPr lang="en-US" sz="24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7" name="Oval 6">
            <a:extLst/>
          </p:cNvPr>
          <p:cNvSpPr/>
          <p:nvPr/>
        </p:nvSpPr>
        <p:spPr>
          <a:xfrm>
            <a:off x="0" y="2026443"/>
            <a:ext cx="425450" cy="3730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2</a:t>
            </a:r>
          </a:p>
        </p:txBody>
      </p:sp>
      <p:sp>
        <p:nvSpPr>
          <p:cNvPr id="8" name="Oval 7">
            <a:extLst/>
          </p:cNvPr>
          <p:cNvSpPr/>
          <p:nvPr/>
        </p:nvSpPr>
        <p:spPr>
          <a:xfrm>
            <a:off x="23812" y="3835399"/>
            <a:ext cx="401638" cy="3952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dirty="0">
                <a:latin typeface="+mj-lt"/>
                <a:cs typeface="Times New Roman" pitchFamily="18" charset="0"/>
              </a:rPr>
              <a:t>3</a:t>
            </a:r>
            <a:endParaRPr lang="vi-VN" sz="2400" b="1" dirty="0">
              <a:latin typeface="+mj-lt"/>
              <a:cs typeface="Times New Roman" pitchFamily="18" charset="0"/>
            </a:endParaRPr>
          </a:p>
        </p:txBody>
      </p:sp>
      <p:sp>
        <p:nvSpPr>
          <p:cNvPr id="9" name="Oval 8">
            <a:extLst/>
          </p:cNvPr>
          <p:cNvSpPr/>
          <p:nvPr/>
        </p:nvSpPr>
        <p:spPr>
          <a:xfrm>
            <a:off x="0" y="508000"/>
            <a:ext cx="409575" cy="4286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1</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038" y="1354138"/>
            <a:ext cx="11641137" cy="2554287"/>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Chia sẻ niềm vui</a:t>
            </a:r>
          </a:p>
          <a:p>
            <a:pPr indent="566738" algn="just" fontAlgn="auto">
              <a:spcBef>
                <a:spcPts val="0"/>
              </a:spcBef>
              <a:spcAft>
                <a:spcPts val="0"/>
              </a:spcAft>
              <a:defRPr/>
            </a:pPr>
            <a:r>
              <a:rPr lang="vi-VN" sz="3200">
                <a:solidFill>
                  <a:prstClr val="black"/>
                </a:solidFill>
                <a:latin typeface="Roboto" panose="02000000000000000000" pitchFamily="2" charset="0"/>
                <a:cs typeface="+mn-cs"/>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p:txBody>
      </p:sp>
      <p:sp>
        <p:nvSpPr>
          <p:cNvPr id="5" name="Rounded Rectangle 13">
            <a:extLst/>
          </p:cNvPr>
          <p:cNvSpPr/>
          <p:nvPr/>
        </p:nvSpPr>
        <p:spPr>
          <a:xfrm>
            <a:off x="1084263" y="447675"/>
            <a:ext cx="3290887" cy="554038"/>
          </a:xfrm>
          <a:prstGeom prst="roundRect">
            <a:avLst/>
          </a:prstGeom>
        </p:spPr>
        <p:style>
          <a:lnRef idx="3">
            <a:schemeClr val="lt1"/>
          </a:lnRef>
          <a:fillRef idx="1">
            <a:schemeClr val="accent1"/>
          </a:fillRef>
          <a:effectRef idx="1">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ĐỌC</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6" name="Oval 5">
            <a:extLst/>
          </p:cNvPr>
          <p:cNvSpPr/>
          <p:nvPr/>
        </p:nvSpPr>
        <p:spPr>
          <a:xfrm>
            <a:off x="0" y="1917700"/>
            <a:ext cx="409575" cy="4286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1</a:t>
            </a:r>
          </a:p>
        </p:txBody>
      </p:sp>
      <p:cxnSp>
        <p:nvCxnSpPr>
          <p:cNvPr id="7" name="Straight Connector 6"/>
          <p:cNvCxnSpPr/>
          <p:nvPr/>
        </p:nvCxnSpPr>
        <p:spPr>
          <a:xfrm>
            <a:off x="9520238" y="2346325"/>
            <a:ext cx="152400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4651375" y="3343275"/>
            <a:ext cx="1854200" cy="1905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p:cNvPr>
          <p:cNvSpPr/>
          <p:nvPr/>
        </p:nvSpPr>
        <p:spPr>
          <a:xfrm>
            <a:off x="982663" y="411163"/>
            <a:ext cx="3290887" cy="554037"/>
          </a:xfrm>
          <a:prstGeom prst="roundRect">
            <a:avLst/>
          </a:prstGeom>
        </p:spPr>
        <p:style>
          <a:lnRef idx="3">
            <a:schemeClr val="lt1"/>
          </a:lnRef>
          <a:fillRef idx="1">
            <a:schemeClr val="accent1"/>
          </a:fillRef>
          <a:effectRef idx="1">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ĐỌC</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69634" name="Rectangle 2"/>
          <p:cNvSpPr>
            <a:spLocks noChangeArrowheads="1"/>
          </p:cNvSpPr>
          <p:nvPr/>
        </p:nvSpPr>
        <p:spPr bwMode="auto">
          <a:xfrm>
            <a:off x="388938" y="1597025"/>
            <a:ext cx="11498262" cy="2554288"/>
          </a:xfrm>
          <a:prstGeom prst="rect">
            <a:avLst/>
          </a:prstGeom>
          <a:noFill/>
          <a:ln w="9525">
            <a:noFill/>
            <a:miter lim="800000"/>
            <a:headEnd/>
            <a:tailEnd/>
          </a:ln>
        </p:spPr>
        <p:txBody>
          <a:bodyPr>
            <a:spAutoFit/>
          </a:bodyPr>
          <a:lstStyle/>
          <a:p>
            <a:pPr indent="566738" algn="just"/>
            <a:r>
              <a:rPr lang="vi-VN" sz="3200">
                <a:solidFill>
                  <a:srgbClr val="000000"/>
                </a:solidFill>
                <a:latin typeface="Roboto"/>
              </a:rPr>
              <a:t>Con trai tôi sốt sắng nói:</a:t>
            </a:r>
          </a:p>
          <a:p>
            <a:pPr indent="566738" algn="just"/>
            <a:r>
              <a:rPr lang="vi-VN" sz="3200">
                <a:solidFill>
                  <a:srgbClr val="000000"/>
                </a:solidFill>
                <a:latin typeface="Roboto"/>
              </a:rPr>
              <a:t>- Trường con đang quyên góp sách vở, quần áo giúp các bạn vùng bị bão, mẹ ạ.</a:t>
            </a:r>
          </a:p>
          <a:p>
            <a:pPr indent="566738" algn="just"/>
            <a:r>
              <a:rPr lang="vi-VN" sz="3200">
                <a:solidFill>
                  <a:srgbClr val="000000"/>
                </a:solidFill>
                <a:latin typeface="Roboto"/>
              </a:rPr>
              <a:t>- Bố mẹ giúp con chuẩn bị nhé? Mẹ còn muốn đóng một thùng riêng gửi tặng hai mẹ con trong bức ảnh này.</a:t>
            </a:r>
          </a:p>
        </p:txBody>
      </p:sp>
      <p:sp>
        <p:nvSpPr>
          <p:cNvPr id="4" name="Oval 3">
            <a:extLst/>
          </p:cNvPr>
          <p:cNvSpPr/>
          <p:nvPr/>
        </p:nvSpPr>
        <p:spPr>
          <a:xfrm>
            <a:off x="471488" y="1778000"/>
            <a:ext cx="511175" cy="4238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2</a:t>
            </a:r>
          </a:p>
        </p:txBody>
      </p:sp>
      <p:cxnSp>
        <p:nvCxnSpPr>
          <p:cNvPr id="6" name="Straight Connector 5"/>
          <p:cNvCxnSpPr/>
          <p:nvPr/>
        </p:nvCxnSpPr>
        <p:spPr>
          <a:xfrm>
            <a:off x="4273550" y="2125663"/>
            <a:ext cx="160972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p:cNvPr>
          <p:cNvSpPr/>
          <p:nvPr/>
        </p:nvSpPr>
        <p:spPr>
          <a:xfrm>
            <a:off x="863600" y="160338"/>
            <a:ext cx="3290888" cy="554037"/>
          </a:xfrm>
          <a:prstGeom prst="roundRect">
            <a:avLst/>
          </a:prstGeom>
        </p:spPr>
        <p:style>
          <a:lnRef idx="3">
            <a:schemeClr val="lt1"/>
          </a:lnRef>
          <a:fillRef idx="1">
            <a:schemeClr val="accent1"/>
          </a:fillRef>
          <a:effectRef idx="1">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ĐỌC</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71682" name="Rectangle 2"/>
          <p:cNvSpPr>
            <a:spLocks noChangeArrowheads="1"/>
          </p:cNvSpPr>
          <p:nvPr/>
        </p:nvSpPr>
        <p:spPr bwMode="auto">
          <a:xfrm>
            <a:off x="220663" y="855663"/>
            <a:ext cx="11836400" cy="6002337"/>
          </a:xfrm>
          <a:prstGeom prst="rect">
            <a:avLst/>
          </a:prstGeom>
          <a:noFill/>
          <a:ln w="9525">
            <a:noFill/>
            <a:miter lim="800000"/>
            <a:headEnd/>
            <a:tailEnd/>
          </a:ln>
        </p:spPr>
        <p:txBody>
          <a:bodyPr>
            <a:spAutoFit/>
          </a:bodyPr>
          <a:lstStyle/>
          <a:p>
            <a:pPr indent="566738" algn="just"/>
            <a:r>
              <a:rPr lang="vi-VN" sz="3200">
                <a:solidFill>
                  <a:srgbClr val="000000"/>
                </a:solidFill>
                <a:latin typeface="Roboto"/>
              </a:rPr>
              <a:t>Chúng tôi cùng cậu con trai chất vào hai chiếc thùng các tông quần áo, sách vở, đồ dùng…Đứng nhìn bố mẹ và anh sắp xếp, con gái tôi có vẻ nghĩ ngợi. Nó chạy vào phòng, rồi trở ra ngày. T</a:t>
            </a:r>
            <a:r>
              <a:rPr lang="en-US" sz="3200">
                <a:solidFill>
                  <a:srgbClr val="000000"/>
                </a:solidFill>
                <a:latin typeface="Roboto"/>
              </a:rPr>
              <a:t>a</a:t>
            </a:r>
            <a:r>
              <a:rPr lang="vi-VN" sz="3200">
                <a:solidFill>
                  <a:srgbClr val="000000"/>
                </a:solidFill>
                <a:latin typeface="Roboto"/>
              </a:rPr>
              <a:t>y nó ôm chặt con búp bê tóc vàng. Đó là món đồ chơi nó yêu thích nhất. Nó hôn tạm biệt con búp bê rồi bỏ vào thùng.</a:t>
            </a:r>
          </a:p>
          <a:p>
            <a:pPr indent="566738" algn="just"/>
            <a:r>
              <a:rPr lang="vi-VN" sz="3200">
                <a:solidFill>
                  <a:srgbClr val="000000"/>
                </a:solidFill>
                <a:latin typeface="Roboto"/>
              </a:rPr>
              <a:t>Tôi bảo:</a:t>
            </a:r>
          </a:p>
          <a:p>
            <a:pPr indent="566738" algn="just"/>
            <a:r>
              <a:rPr lang="vi-VN" sz="3200">
                <a:solidFill>
                  <a:srgbClr val="000000"/>
                </a:solidFill>
                <a:latin typeface="Roboto"/>
              </a:rPr>
              <a:t>- Con gửi cho em thứ khác cũng được. Đây là con búp bê con thích nhất mà.</a:t>
            </a:r>
          </a:p>
          <a:p>
            <a:pPr indent="566738" algn="just"/>
            <a:r>
              <a:rPr lang="vi-VN" sz="3200">
                <a:solidFill>
                  <a:srgbClr val="000000"/>
                </a:solidFill>
                <a:latin typeface="Roboto"/>
              </a:rPr>
              <a:t>Con gái tôi gật đầu:</a:t>
            </a:r>
          </a:p>
          <a:p>
            <a:pPr indent="566738" algn="just"/>
            <a:r>
              <a:rPr lang="vi-VN" sz="3200">
                <a:solidFill>
                  <a:srgbClr val="000000"/>
                </a:solidFill>
                <a:latin typeface="Roboto"/>
              </a:rPr>
              <a:t>- Em bé nhận được sẽ rất vui, mẹ ạ.</a:t>
            </a:r>
          </a:p>
          <a:p>
            <a:pPr indent="566738" algn="just"/>
            <a:r>
              <a:rPr lang="vi-VN" sz="3200">
                <a:solidFill>
                  <a:srgbClr val="000000"/>
                </a:solidFill>
                <a:latin typeface="Roboto"/>
              </a:rPr>
              <a:t>Tôi xúc động nhìn con. Ôi, con gái tôi đã biết đem tặng niềm vui để em bé kia cũng được vui!</a:t>
            </a:r>
          </a:p>
        </p:txBody>
      </p:sp>
      <p:sp>
        <p:nvSpPr>
          <p:cNvPr id="4" name="Oval 3">
            <a:extLst/>
          </p:cNvPr>
          <p:cNvSpPr/>
          <p:nvPr/>
        </p:nvSpPr>
        <p:spPr>
          <a:xfrm>
            <a:off x="428625" y="939800"/>
            <a:ext cx="401638" cy="3952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a:latin typeface="+mj-lt"/>
                <a:cs typeface="Times New Roman" pitchFamily="18" charset="0"/>
              </a:rPr>
              <a:t>3</a:t>
            </a:r>
            <a:endParaRPr lang="vi-VN" sz="2400" b="1" dirty="0">
              <a:latin typeface="+mj-lt"/>
              <a:cs typeface="Times New Roman" pitchFamily="18" charset="0"/>
            </a:endParaRPr>
          </a:p>
        </p:txBody>
      </p:sp>
      <p:cxnSp>
        <p:nvCxnSpPr>
          <p:cNvPr id="5" name="Straight Connector 4"/>
          <p:cNvCxnSpPr/>
          <p:nvPr/>
        </p:nvCxnSpPr>
        <p:spPr>
          <a:xfrm>
            <a:off x="10447338" y="1358900"/>
            <a:ext cx="160972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5153025" y="2314575"/>
            <a:ext cx="160972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3703638" y="644525"/>
            <a:ext cx="5321300" cy="1014413"/>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Rectangle 4"/>
          <p:cNvSpPr>
            <a:spLocks noChangeArrowheads="1"/>
          </p:cNvSpPr>
          <p:nvPr/>
        </p:nvSpPr>
        <p:spPr bwMode="auto">
          <a:xfrm>
            <a:off x="715963" y="1890713"/>
            <a:ext cx="2457450" cy="554037"/>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Thẫn thờ:</a:t>
            </a:r>
            <a:endParaRPr lang="en-US" sz="3000">
              <a:solidFill>
                <a:srgbClr val="000000"/>
              </a:solidFill>
              <a:latin typeface="UTM Avo"/>
            </a:endParaRPr>
          </a:p>
        </p:txBody>
      </p:sp>
      <p:sp>
        <p:nvSpPr>
          <p:cNvPr id="9" name="Rectangle 8"/>
          <p:cNvSpPr>
            <a:spLocks noChangeArrowheads="1"/>
          </p:cNvSpPr>
          <p:nvPr/>
        </p:nvSpPr>
        <p:spPr bwMode="auto">
          <a:xfrm>
            <a:off x="2955925" y="1890713"/>
            <a:ext cx="8362950" cy="554037"/>
          </a:xfrm>
          <a:prstGeom prst="rect">
            <a:avLst/>
          </a:prstGeom>
          <a:noFill/>
          <a:ln w="9525">
            <a:noFill/>
            <a:miter lim="800000"/>
            <a:headEnd/>
            <a:tailEnd/>
          </a:ln>
        </p:spPr>
        <p:txBody>
          <a:bodyPr>
            <a:spAutoFit/>
          </a:bodyPr>
          <a:lstStyle/>
          <a:p>
            <a:pPr defTabSz="912813"/>
            <a:r>
              <a:rPr lang="en-US" sz="3000">
                <a:solidFill>
                  <a:srgbClr val="000000"/>
                </a:solidFill>
                <a:latin typeface="UTM Avo"/>
                <a:cs typeface="Times New Roman" pitchFamily="18" charset="0"/>
              </a:rPr>
              <a:t>đờ ra, mất hết vẻ linh hoạt, nhanh nhẹn</a:t>
            </a:r>
            <a:endParaRPr lang="en-US" sz="3000">
              <a:solidFill>
                <a:srgbClr val="000000"/>
              </a:solidFill>
              <a:latin typeface="UTM Avo"/>
            </a:endParaRPr>
          </a:p>
        </p:txBody>
      </p:sp>
      <p:pic>
        <p:nvPicPr>
          <p:cNvPr id="1026" name="Picture 2" descr="Photo] Thẫn thờ ánh mắt trẻ thơ Mường La sau cơn lũ dữ | Xã hội | Vietnam+  (VietnamPlus)"/>
          <p:cNvPicPr>
            <a:picLocks noChangeAspect="1" noChangeArrowheads="1"/>
          </p:cNvPicPr>
          <p:nvPr/>
        </p:nvPicPr>
        <p:blipFill>
          <a:blip r:embed="rId3"/>
          <a:srcRect/>
          <a:stretch>
            <a:fillRect/>
          </a:stretch>
        </p:blipFill>
        <p:spPr bwMode="auto">
          <a:xfrm>
            <a:off x="3173413" y="2674938"/>
            <a:ext cx="5497512" cy="39830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793750" y="2008188"/>
            <a:ext cx="2541588" cy="552450"/>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Sốt sắng:</a:t>
            </a:r>
            <a:endParaRPr lang="en-US" sz="3000">
              <a:solidFill>
                <a:srgbClr val="000000"/>
              </a:solidFill>
              <a:latin typeface="UTM Avo"/>
            </a:endParaRPr>
          </a:p>
        </p:txBody>
      </p:sp>
      <p:sp>
        <p:nvSpPr>
          <p:cNvPr id="3" name="Rectangle 2"/>
          <p:cNvSpPr>
            <a:spLocks noChangeArrowheads="1"/>
          </p:cNvSpPr>
          <p:nvPr/>
        </p:nvSpPr>
        <p:spPr bwMode="auto">
          <a:xfrm>
            <a:off x="793750" y="2746375"/>
            <a:ext cx="3014663" cy="554038"/>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Quyên góp:</a:t>
            </a:r>
            <a:endParaRPr lang="en-US" sz="3000">
              <a:solidFill>
                <a:srgbClr val="000000"/>
              </a:solidFill>
              <a:latin typeface="UTM Avo"/>
            </a:endParaRPr>
          </a:p>
        </p:txBody>
      </p:sp>
      <p:sp>
        <p:nvSpPr>
          <p:cNvPr id="6" name="Rectangle 5"/>
          <p:cNvSpPr>
            <a:spLocks noChangeArrowheads="1"/>
          </p:cNvSpPr>
          <p:nvPr/>
        </p:nvSpPr>
        <p:spPr bwMode="auto">
          <a:xfrm>
            <a:off x="3076575" y="2008188"/>
            <a:ext cx="3770313" cy="554037"/>
          </a:xfrm>
          <a:prstGeom prst="rect">
            <a:avLst/>
          </a:prstGeom>
          <a:noFill/>
          <a:ln w="9525">
            <a:noFill/>
            <a:miter lim="800000"/>
            <a:headEnd/>
            <a:tailEnd/>
          </a:ln>
        </p:spPr>
        <p:txBody>
          <a:bodyPr wrap="none">
            <a:spAutoFit/>
          </a:bodyPr>
          <a:lstStyle/>
          <a:p>
            <a:pPr defTabSz="912813"/>
            <a:r>
              <a:rPr lang="en-US" sz="3000">
                <a:solidFill>
                  <a:srgbClr val="000000"/>
                </a:solidFill>
                <a:latin typeface="UTM Avo"/>
                <a:cs typeface="Times New Roman" pitchFamily="18" charset="0"/>
              </a:rPr>
              <a:t>hăng hái, nhiệt tình</a:t>
            </a:r>
            <a:endParaRPr lang="en-US" sz="3000">
              <a:solidFill>
                <a:srgbClr val="000000"/>
              </a:solidFill>
              <a:latin typeface="UTM Avo"/>
            </a:endParaRPr>
          </a:p>
        </p:txBody>
      </p:sp>
      <p:sp>
        <p:nvSpPr>
          <p:cNvPr id="7" name="Rectangle 6"/>
          <p:cNvSpPr>
            <a:spLocks noChangeArrowheads="1"/>
          </p:cNvSpPr>
          <p:nvPr/>
        </p:nvSpPr>
        <p:spPr bwMode="auto">
          <a:xfrm>
            <a:off x="3471863" y="2732088"/>
            <a:ext cx="7737475" cy="1016000"/>
          </a:xfrm>
          <a:prstGeom prst="rect">
            <a:avLst/>
          </a:prstGeom>
          <a:noFill/>
          <a:ln w="9525">
            <a:noFill/>
            <a:miter lim="800000"/>
            <a:headEnd/>
            <a:tailEnd/>
          </a:ln>
        </p:spPr>
        <p:txBody>
          <a:bodyPr>
            <a:spAutoFit/>
          </a:bodyPr>
          <a:lstStyle/>
          <a:p>
            <a:pPr defTabSz="912813"/>
            <a:r>
              <a:rPr lang="en-US" sz="3000">
                <a:solidFill>
                  <a:srgbClr val="000000"/>
                </a:solidFill>
                <a:latin typeface="UTM Avo"/>
                <a:cs typeface="Times New Roman" pitchFamily="18" charset="0"/>
              </a:rPr>
              <a:t>đóng góp hoặc vận động mọi người đóng góp tiền của để làm việc có ích.</a:t>
            </a:r>
            <a:endParaRPr lang="en-US" sz="3000">
              <a:solidFill>
                <a:srgbClr val="000000"/>
              </a:solidFill>
              <a:latin typeface="UTM Avo"/>
            </a:endParaRPr>
          </a:p>
        </p:txBody>
      </p:sp>
      <p:sp>
        <p:nvSpPr>
          <p:cNvPr id="8" name="Rectangle 7"/>
          <p:cNvSpPr/>
          <p:nvPr/>
        </p:nvSpPr>
        <p:spPr>
          <a:xfrm>
            <a:off x="3808413" y="196850"/>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779463" y="1851025"/>
            <a:ext cx="10415587" cy="1016000"/>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Các tông: </a:t>
            </a:r>
            <a:r>
              <a:rPr lang="en-US" sz="3000">
                <a:solidFill>
                  <a:srgbClr val="000000"/>
                </a:solidFill>
                <a:latin typeface="UTM Avo"/>
                <a:cs typeface="Times New Roman" pitchFamily="18" charset="0"/>
              </a:rPr>
              <a:t>giấy dày, xốp, thường dung để đóng bìa sách, đóng hộp…</a:t>
            </a:r>
            <a:endParaRPr lang="en-US" sz="3000">
              <a:solidFill>
                <a:srgbClr val="000000"/>
              </a:solidFill>
              <a:latin typeface="UTM Avo"/>
            </a:endParaRPr>
          </a:p>
        </p:txBody>
      </p:sp>
      <p:sp>
        <p:nvSpPr>
          <p:cNvPr id="3" name="Rectangle 2"/>
          <p:cNvSpPr/>
          <p:nvPr/>
        </p:nvSpPr>
        <p:spPr>
          <a:xfrm>
            <a:off x="3808413" y="446088"/>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050" name="Picture 2" descr="Hộp carton 20x15x10 (thùng các tông) bộ 30 | Shopee Việt Nam"/>
          <p:cNvPicPr>
            <a:picLocks noChangeAspect="1" noChangeArrowheads="1"/>
          </p:cNvPicPr>
          <p:nvPr/>
        </p:nvPicPr>
        <p:blipFill>
          <a:blip r:embed="rId3"/>
          <a:srcRect/>
          <a:stretch>
            <a:fillRect/>
          </a:stretch>
        </p:blipFill>
        <p:spPr bwMode="auto">
          <a:xfrm>
            <a:off x="3006725" y="2087563"/>
            <a:ext cx="5405438" cy="54054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left)">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
          <p:cNvSpPr/>
          <p:nvPr/>
        </p:nvSpPr>
        <p:spPr>
          <a:xfrm>
            <a:off x="3997325" y="3954463"/>
            <a:ext cx="1716088" cy="171608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3" name="椭圆 4"/>
          <p:cNvSpPr/>
          <p:nvPr/>
        </p:nvSpPr>
        <p:spPr>
          <a:xfrm>
            <a:off x="1574800" y="4090988"/>
            <a:ext cx="1577975" cy="157956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4" name="椭圆 5"/>
          <p:cNvSpPr/>
          <p:nvPr/>
        </p:nvSpPr>
        <p:spPr>
          <a:xfrm>
            <a:off x="9355138" y="2879725"/>
            <a:ext cx="1211262" cy="121126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5" name="组合 23"/>
          <p:cNvGrpSpPr>
            <a:grpSpLocks/>
          </p:cNvGrpSpPr>
          <p:nvPr/>
        </p:nvGrpSpPr>
        <p:grpSpPr bwMode="auto">
          <a:xfrm>
            <a:off x="3595688" y="492125"/>
            <a:ext cx="5156200" cy="4895850"/>
            <a:chOff x="3084810" y="-335112"/>
            <a:chExt cx="5809496" cy="5760000"/>
          </a:xfrm>
        </p:grpSpPr>
        <p:grpSp>
          <p:nvGrpSpPr>
            <p:cNvPr id="52235" name="组合 16"/>
            <p:cNvGrpSpPr>
              <a:grpSpLocks/>
            </p:cNvGrpSpPr>
            <p:nvPr/>
          </p:nvGrpSpPr>
          <p:grpSpPr bwMode="auto">
            <a:xfrm>
              <a:off x="3297693" y="-335112"/>
              <a:ext cx="5596613" cy="5760000"/>
              <a:chOff x="3297693" y="-335112"/>
              <a:chExt cx="5596613" cy="5760000"/>
            </a:xfrm>
          </p:grpSpPr>
          <p:cxnSp>
            <p:nvCxnSpPr>
              <p:cNvPr id="8" name="直接连接符 15"/>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52238" name="图片 12"/>
              <p:cNvPicPr>
                <a:picLocks noChangeAspect="1"/>
              </p:cNvPicPr>
              <p:nvPr/>
            </p:nvPicPr>
            <p:blipFill>
              <a:blip r:embed="rId2"/>
              <a:srcRect t="48492"/>
              <a:stretch>
                <a:fillRect/>
              </a:stretch>
            </p:blipFill>
            <p:spPr bwMode="auto">
              <a:xfrm>
                <a:off x="3297693" y="2256270"/>
                <a:ext cx="5596613" cy="2885850"/>
              </a:xfrm>
              <a:prstGeom prst="rect">
                <a:avLst/>
              </a:prstGeom>
              <a:noFill/>
              <a:ln w="9525">
                <a:noFill/>
                <a:miter lim="800000"/>
                <a:headEnd/>
                <a:tailEnd/>
              </a:ln>
            </p:spPr>
          </p:pic>
        </p:grpSp>
        <p:pic>
          <p:nvPicPr>
            <p:cNvPr id="52236" name="图片 6"/>
            <p:cNvPicPr>
              <a:picLocks noChangeAspect="1"/>
            </p:cNvPicPr>
            <p:nvPr/>
          </p:nvPicPr>
          <p:blipFill>
            <a:blip r:embed="rId3"/>
            <a:srcRect/>
            <a:stretch>
              <a:fillRect/>
            </a:stretch>
          </p:blipFill>
          <p:spPr bwMode="auto">
            <a:xfrm>
              <a:off x="3084810" y="1126386"/>
              <a:ext cx="5809496" cy="1403988"/>
            </a:xfrm>
            <a:prstGeom prst="rect">
              <a:avLst/>
            </a:prstGeom>
            <a:noFill/>
            <a:ln w="9525">
              <a:noFill/>
              <a:miter lim="800000"/>
              <a:headEnd/>
              <a:tailEnd/>
            </a:ln>
          </p:spPr>
        </p:pic>
      </p:grpSp>
      <p:sp>
        <p:nvSpPr>
          <p:cNvPr id="10" name="椭圆 9"/>
          <p:cNvSpPr/>
          <p:nvPr/>
        </p:nvSpPr>
        <p:spPr>
          <a:xfrm>
            <a:off x="9039225" y="3259138"/>
            <a:ext cx="1239838" cy="123983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1" name="图片 18"/>
          <p:cNvPicPr>
            <a:picLocks noChangeAspect="1"/>
          </p:cNvPicPr>
          <p:nvPr/>
        </p:nvPicPr>
        <p:blipFill>
          <a:blip r:embed="rId4"/>
          <a:srcRect l="53606" t="-1143" r="26891" b="81648"/>
          <a:stretch>
            <a:fillRect/>
          </a:stretch>
        </p:blipFill>
        <p:spPr bwMode="auto">
          <a:xfrm>
            <a:off x="8588375" y="811213"/>
            <a:ext cx="1758950" cy="733425"/>
          </a:xfrm>
          <a:prstGeom prst="rect">
            <a:avLst/>
          </a:prstGeom>
          <a:noFill/>
          <a:ln w="9525">
            <a:noFill/>
            <a:miter lim="800000"/>
            <a:headEnd/>
            <a:tailEnd/>
          </a:ln>
        </p:spPr>
      </p:pic>
      <p:sp>
        <p:nvSpPr>
          <p:cNvPr id="12" name="椭圆 21"/>
          <p:cNvSpPr/>
          <p:nvPr/>
        </p:nvSpPr>
        <p:spPr>
          <a:xfrm>
            <a:off x="1216025" y="598488"/>
            <a:ext cx="889000" cy="88741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3" name="椭圆 22"/>
          <p:cNvSpPr/>
          <p:nvPr/>
        </p:nvSpPr>
        <p:spPr>
          <a:xfrm>
            <a:off x="1660525" y="1216025"/>
            <a:ext cx="538163" cy="53816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52233" name="Picture 2" descr="在走动的火车 852x480 | Pics, Animation, Travel"/>
          <p:cNvPicPr>
            <a:picLocks noChangeAspect="1" noChangeArrowheads="1" noCrop="1"/>
          </p:cNvPicPr>
          <p:nvPr/>
        </p:nvPicPr>
        <p:blipFill>
          <a:blip r:embed="rId5"/>
          <a:srcRect/>
          <a:stretch>
            <a:fillRect/>
          </a:stretch>
        </p:blipFill>
        <p:spPr bwMode="auto">
          <a:xfrm>
            <a:off x="1536700" y="2343150"/>
            <a:ext cx="7818438" cy="4405313"/>
          </a:xfrm>
          <a:prstGeom prst="rect">
            <a:avLst/>
          </a:prstGeom>
          <a:noFill/>
          <a:ln w="9525">
            <a:noFill/>
            <a:miter lim="800000"/>
            <a:headEnd/>
            <a:tailEnd/>
          </a:ln>
        </p:spPr>
      </p:pic>
      <p:pic>
        <p:nvPicPr>
          <p:cNvPr id="52234" name="Picture 14"/>
          <p:cNvPicPr>
            <a:picLocks noChangeAspect="1"/>
          </p:cNvPicPr>
          <p:nvPr/>
        </p:nvPicPr>
        <p:blipFill>
          <a:blip r:embed="rId6"/>
          <a:srcRect/>
          <a:stretch>
            <a:fillRect/>
          </a:stretch>
        </p:blipFill>
        <p:spPr bwMode="auto">
          <a:xfrm>
            <a:off x="3984625" y="3001963"/>
            <a:ext cx="4567238" cy="1084262"/>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2"/>
                                        </p:tgtEl>
                                      </p:cBhvr>
                                    </p:animEffect>
                                    <p:animScale>
                                      <p:cBhvr>
                                        <p:cTn id="46" dur="500" autoRev="1" fill="hold"/>
                                        <p:tgtEl>
                                          <p:spTgt spid="1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3"/>
                                        </p:tgtEl>
                                      </p:cBhvr>
                                    </p:animEffect>
                                    <p:animScale>
                                      <p:cBhvr>
                                        <p:cTn id="49" dur="500" autoRev="1" fill="hold"/>
                                        <p:tgtEl>
                                          <p:spTgt spid="1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4"/>
                                        </p:tgtEl>
                                      </p:cBhvr>
                                    </p:animEffect>
                                    <p:animScale>
                                      <p:cBhvr>
                                        <p:cTn id="52" dur="500" autoRev="1" fill="hold"/>
                                        <p:tgtEl>
                                          <p:spTgt spid="4"/>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
                                        </p:tgtEl>
                                      </p:cBhvr>
                                    </p:animEffect>
                                    <p:animScale>
                                      <p:cBhvr>
                                        <p:cTn id="58" dur="500" autoRev="1" fill="hold"/>
                                        <p:tgtEl>
                                          <p:spTgt spid="2"/>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3"/>
                                        </p:tgtEl>
                                      </p:cBhvr>
                                    </p:animEffect>
                                    <p:animScale>
                                      <p:cBhvr>
                                        <p:cTn id="61"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3" grpId="0" bldLvl="0" animBg="1"/>
      <p:bldP spid="3" grpId="1" bldLvl="0" animBg="1"/>
      <p:bldP spid="4" grpId="0" bldLvl="0" animBg="1"/>
      <p:bldP spid="4" grpId="1" bldLvl="0" animBg="1"/>
      <p:bldP spid="10" grpId="0" bldLvl="0" animBg="1"/>
      <p:bldP spid="10" grpId="1" bldLvl="0" animBg="1"/>
      <p:bldP spid="12" grpId="0" bldLvl="0" animBg="1"/>
      <p:bldP spid="12" grpId="1" bldLvl="0" animBg="1"/>
      <p:bldP spid="13" grpId="0" bldLvl="0" animBg="1"/>
      <p:bldP spid="1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144713"/>
            <a:ext cx="11899900" cy="1201737"/>
          </a:xfrm>
          <a:prstGeom prst="rect">
            <a:avLst/>
          </a:prstGeom>
          <a:noFill/>
          <a:ln w="9525">
            <a:noFill/>
            <a:miter lim="800000"/>
            <a:headEnd/>
            <a:tailEnd/>
          </a:ln>
        </p:spPr>
        <p:txBody>
          <a:bodyPr>
            <a:spAutoFit/>
          </a:bodyPr>
          <a:lstStyle/>
          <a:p>
            <a:pPr indent="795338"/>
            <a:r>
              <a:rPr lang="vi-VN" sz="3600">
                <a:latin typeface="UTM Avo"/>
              </a:rPr>
              <a:t>Trường con đang quyên góp sách vở,</a:t>
            </a:r>
            <a:r>
              <a:rPr lang="vi-VN" sz="3600">
                <a:solidFill>
                  <a:srgbClr val="FF0000"/>
                </a:solidFill>
                <a:latin typeface="UTM Avo"/>
              </a:rPr>
              <a:t>/</a:t>
            </a:r>
            <a:r>
              <a:rPr lang="vi-VN" sz="3600">
                <a:latin typeface="UTM Avo"/>
              </a:rPr>
              <a:t>quần áo</a:t>
            </a:r>
            <a:r>
              <a:rPr lang="vi-VN" sz="3600">
                <a:solidFill>
                  <a:srgbClr val="FF0000"/>
                </a:solidFill>
                <a:latin typeface="UTM Avo"/>
              </a:rPr>
              <a:t>/</a:t>
            </a:r>
            <a:r>
              <a:rPr lang="vi-VN" sz="3600">
                <a:latin typeface="UTM Avo"/>
              </a:rPr>
              <a:t> giúp các bạn vùng bị bão,</a:t>
            </a:r>
            <a:r>
              <a:rPr lang="vi-VN" sz="3600">
                <a:solidFill>
                  <a:srgbClr val="FF0000"/>
                </a:solidFill>
                <a:latin typeface="UTM Avo"/>
              </a:rPr>
              <a:t>/</a:t>
            </a:r>
            <a:r>
              <a:rPr lang="vi-VN" sz="3600">
                <a:latin typeface="UTM Avo"/>
              </a:rPr>
              <a:t>mẹ ạ.</a:t>
            </a:r>
            <a:r>
              <a:rPr lang="vi-VN" sz="3600">
                <a:solidFill>
                  <a:srgbClr val="FF0000"/>
                </a:solidFill>
                <a:latin typeface="UTM Avo"/>
              </a:rPr>
              <a:t>//</a:t>
            </a:r>
            <a:endParaRPr lang="en-US" sz="3600">
              <a:solidFill>
                <a:srgbClr val="FF0000"/>
              </a:solidFill>
              <a:latin typeface="UTM Avo"/>
            </a:endParaRPr>
          </a:p>
        </p:txBody>
      </p:sp>
      <p:sp>
        <p:nvSpPr>
          <p:cNvPr id="3" name="Rounded Rectangle 13">
            <a:extLst/>
          </p:cNvPr>
          <p:cNvSpPr/>
          <p:nvPr/>
        </p:nvSpPr>
        <p:spPr>
          <a:xfrm>
            <a:off x="4305300" y="1592263"/>
            <a:ext cx="3290888" cy="552450"/>
          </a:xfrm>
          <a:prstGeom prst="roundRect">
            <a:avLst/>
          </a:prstGeom>
        </p:spPr>
        <p:style>
          <a:lnRef idx="3">
            <a:schemeClr val="lt1"/>
          </a:lnRef>
          <a:fillRef idx="1">
            <a:schemeClr val="accent6"/>
          </a:fillRef>
          <a:effectRef idx="1">
            <a:schemeClr val="accent6"/>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ĐỌC CÂU</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0"/>
            <a:ext cx="11858625" cy="6786563"/>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Chia sẻ niềm vui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Con trai tôi sốt sắng nói:</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Trường con đang quyên góp sách vở, quần áo giúp các bạn vùng bị bão, mẹ ạ.</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Bố mẹ giúp con chuẩn bị nhé? Mẹ còn muốn đóng một thùng riêng gửi tặng hai mẹ con trong bức ảnh này.</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Chúng tôi cùng cậu con trai chất vào hai chiếc thùng các tông quần áo, sách vở, đồ dùng…Đứng nhìn bố mẹ và anh sắp xếp, con gái tôi có vẻ nghĩ ngợi. Nó chạy vào phòng, rồi trở ra ngày. T</a:t>
            </a:r>
            <a:r>
              <a:rPr lang="en-US" sz="2400">
                <a:solidFill>
                  <a:prstClr val="black"/>
                </a:solidFill>
                <a:latin typeface="Roboto" panose="02000000000000000000" pitchFamily="2" charset="0"/>
                <a:cs typeface="+mn-cs"/>
              </a:rPr>
              <a:t>a</a:t>
            </a:r>
            <a:r>
              <a:rPr lang="vi-VN" sz="2400">
                <a:solidFill>
                  <a:prstClr val="black"/>
                </a:solidFill>
                <a:latin typeface="Roboto" panose="02000000000000000000" pitchFamily="2" charset="0"/>
                <a:cs typeface="+mn-cs"/>
              </a:rPr>
              <a:t>y nó ôm chặt con búp bê tóc vàng. Đó là món đồ chơi nó yêu thích nhất. Nó hôn tạm biệt con búp bê rồi bỏ vào thùng.</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Tôi bảo:</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Con gửi cho em thứ khác cũng được. Đây là con búp bê con thích nhất mà.</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Con gái tôi gật đầu:</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 Em bé nhận được sẽ rất vui, mẹ ạ.</a:t>
            </a:r>
          </a:p>
          <a:p>
            <a:pPr indent="566738" algn="just" fontAlgn="auto">
              <a:spcBef>
                <a:spcPts val="0"/>
              </a:spcBef>
              <a:spcAft>
                <a:spcPts val="0"/>
              </a:spcAft>
              <a:defRPr/>
            </a:pPr>
            <a:r>
              <a:rPr lang="vi-VN" sz="2400">
                <a:solidFill>
                  <a:prstClr val="black"/>
                </a:solidFill>
                <a:latin typeface="Roboto" panose="02000000000000000000" pitchFamily="2" charset="0"/>
                <a:cs typeface="+mn-cs"/>
              </a:rPr>
              <a:t>Tôi xúc động nhìn con. Ôi, con gái tôi đã biết đem tặng niềm vui để em bé kia cũng được vui!</a:t>
            </a:r>
          </a:p>
        </p:txBody>
      </p:sp>
      <p:pic>
        <p:nvPicPr>
          <p:cNvPr id="77826" name="Picture 2"/>
          <p:cNvPicPr>
            <a:picLocks noChangeAspect="1"/>
          </p:cNvPicPr>
          <p:nvPr/>
        </p:nvPicPr>
        <p:blipFill>
          <a:blip r:embed="rId3"/>
          <a:srcRect l="2922" t="1057" r="71651" b="94073"/>
          <a:stretch>
            <a:fillRect/>
          </a:stretch>
        </p:blipFill>
        <p:spPr bwMode="auto">
          <a:xfrm>
            <a:off x="0" y="0"/>
            <a:ext cx="1828800" cy="590550"/>
          </a:xfrm>
          <a:prstGeom prst="rect">
            <a:avLst/>
          </a:prstGeom>
          <a:noFill/>
          <a:ln w="9525">
            <a:noFill/>
            <a:miter lim="800000"/>
            <a:headEnd/>
            <a:tailEnd/>
          </a:ln>
        </p:spPr>
      </p:pic>
      <p:sp>
        <p:nvSpPr>
          <p:cNvPr id="77827" name="TextBox 3"/>
          <p:cNvSpPr txBox="1">
            <a:spLocks noChangeArrowheads="1"/>
          </p:cNvSpPr>
          <p:nvPr/>
        </p:nvSpPr>
        <p:spPr bwMode="auto">
          <a:xfrm>
            <a:off x="8853488" y="6370638"/>
            <a:ext cx="1857375" cy="492125"/>
          </a:xfrm>
          <a:prstGeom prst="rect">
            <a:avLst/>
          </a:prstGeom>
          <a:noFill/>
          <a:ln w="9525">
            <a:noFill/>
            <a:miter lim="800000"/>
            <a:headEnd/>
            <a:tailEnd/>
          </a:ln>
        </p:spPr>
        <p:txBody>
          <a:bodyPr>
            <a:spAutoFit/>
          </a:bodyPr>
          <a:lstStyle/>
          <a:p>
            <a:r>
              <a:rPr lang="en-US" sz="2600" i="1">
                <a:solidFill>
                  <a:srgbClr val="000000"/>
                </a:solidFill>
                <a:latin typeface="Roboto"/>
                <a:ea typeface="Roboto"/>
                <a:cs typeface="Roboto"/>
              </a:rPr>
              <a:t>Minh Thư</a:t>
            </a:r>
          </a:p>
        </p:txBody>
      </p:sp>
      <p:sp>
        <p:nvSpPr>
          <p:cNvPr id="5" name="Flowchart: Terminator 4">
            <a:extLst/>
          </p:cNvPr>
          <p:cNvSpPr/>
          <p:nvPr/>
        </p:nvSpPr>
        <p:spPr>
          <a:xfrm>
            <a:off x="8853488" y="-34925"/>
            <a:ext cx="3338512" cy="473075"/>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000" b="1" dirty="0">
                <a:effectLst>
                  <a:outerShdw blurRad="38100" dist="38100" dir="2700000" algn="tl">
                    <a:srgbClr val="000000">
                      <a:alpha val="43137"/>
                    </a:srgbClr>
                  </a:outerShdw>
                </a:effectLst>
                <a:cs typeface="Times New Roman" panose="02020603050405020304" pitchFamily="18" charset="0"/>
              </a:rPr>
              <a:t>ĐỌC TOÀN BÀI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5385" r="15401" b="6796"/>
          <a:stretch>
            <a:fillRect/>
          </a:stretch>
        </p:blipFill>
        <p:spPr bwMode="auto">
          <a:xfrm>
            <a:off x="-185738" y="549275"/>
            <a:ext cx="3113088" cy="58562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2325688" y="452438"/>
            <a:ext cx="8020050" cy="5376862"/>
          </a:xfrm>
          <a:prstGeom prst="rect">
            <a:avLst/>
          </a:prstGeom>
          <a:noFill/>
          <a:ln w="9525">
            <a:noFill/>
            <a:miter lim="800000"/>
            <a:headEnd/>
            <a:tailEnd/>
          </a:ln>
        </p:spPr>
      </p:pic>
      <p:pic>
        <p:nvPicPr>
          <p:cNvPr id="4" name="Picture 3"/>
          <p:cNvPicPr>
            <a:picLocks noChangeAspect="1"/>
          </p:cNvPicPr>
          <p:nvPr/>
        </p:nvPicPr>
        <p:blipFill>
          <a:blip r:embed="rId4"/>
          <a:srcRect t="19704" b="11697"/>
          <a:stretch>
            <a:fillRect/>
          </a:stretch>
        </p:blipFill>
        <p:spPr bwMode="auto">
          <a:xfrm>
            <a:off x="8304213" y="4516438"/>
            <a:ext cx="3479800" cy="2386012"/>
          </a:xfrm>
          <a:prstGeom prst="rect">
            <a:avLst/>
          </a:prstGeom>
          <a:noFill/>
          <a:ln w="9525">
            <a:noFill/>
            <a:miter lim="800000"/>
            <a:headEnd/>
            <a:tailEnd/>
          </a:ln>
        </p:spPr>
      </p:pic>
      <p:pic>
        <p:nvPicPr>
          <p:cNvPr id="79876" name="Picture 4"/>
          <p:cNvPicPr>
            <a:picLocks noChangeAspect="1"/>
          </p:cNvPicPr>
          <p:nvPr/>
        </p:nvPicPr>
        <p:blipFill>
          <a:blip r:embed="rId5"/>
          <a:srcRect/>
          <a:stretch>
            <a:fillRect/>
          </a:stretch>
        </p:blipFill>
        <p:spPr bwMode="auto">
          <a:xfrm>
            <a:off x="3455988" y="2797175"/>
            <a:ext cx="5761037" cy="2212975"/>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p:cNvPr>
          <p:cNvCxnSpPr>
            <a:cxnSpLocks/>
          </p:cNvCxnSpPr>
          <p:nvPr/>
        </p:nvCxnSpPr>
        <p:spPr>
          <a:xfrm>
            <a:off x="7097713" y="52388"/>
            <a:ext cx="0" cy="6805612"/>
          </a:xfrm>
          <a:prstGeom prst="line">
            <a:avLst/>
          </a:prstGeom>
        </p:spPr>
        <p:style>
          <a:lnRef idx="1">
            <a:schemeClr val="accent1"/>
          </a:lnRef>
          <a:fillRef idx="0">
            <a:schemeClr val="accent1"/>
          </a:fillRef>
          <a:effectRef idx="0">
            <a:schemeClr val="accent1"/>
          </a:effectRef>
          <a:fontRef idx="minor">
            <a:schemeClr val="tx1"/>
          </a:fontRef>
        </p:style>
      </p:cxnSp>
      <p:sp>
        <p:nvSpPr>
          <p:cNvPr id="80898" name="Rectangle 2"/>
          <p:cNvSpPr>
            <a:spLocks noChangeArrowheads="1"/>
          </p:cNvSpPr>
          <p:nvPr/>
        </p:nvSpPr>
        <p:spPr bwMode="auto">
          <a:xfrm>
            <a:off x="7589838" y="573088"/>
            <a:ext cx="4602162" cy="1373187"/>
          </a:xfrm>
          <a:prstGeom prst="rect">
            <a:avLst/>
          </a:prstGeom>
          <a:noFill/>
          <a:ln w="9525">
            <a:noFill/>
            <a:miter lim="800000"/>
            <a:headEnd/>
            <a:tailEnd/>
          </a:ln>
        </p:spPr>
        <p:txBody>
          <a:bodyPr lIns="91402" tIns="45701" rIns="91402" bIns="45701">
            <a:spAutoFit/>
          </a:bodyPr>
          <a:lstStyle/>
          <a:p>
            <a:pPr algn="ctr"/>
            <a:r>
              <a:rPr lang="en-US" sz="2800" b="1">
                <a:solidFill>
                  <a:schemeClr val="accent1"/>
                </a:solidFill>
                <a:latin typeface="UTM Avo"/>
                <a:cs typeface="Times New Roman" pitchFamily="18" charset="0"/>
              </a:rPr>
              <a:t>1. </a:t>
            </a:r>
            <a:r>
              <a:rPr lang="vi-VN" sz="2800" b="1">
                <a:solidFill>
                  <a:schemeClr val="accent1"/>
                </a:solidFill>
                <a:latin typeface="UTM Avo"/>
                <a:cs typeface="Times New Roman" pitchFamily="18" charset="0"/>
              </a:rPr>
              <a:t>Ở đoạn 1, điều gì khiến người mẹ trong câu chuyện xúc động? </a:t>
            </a:r>
            <a:endParaRPr lang="en-US" sz="2800" b="1">
              <a:solidFill>
                <a:schemeClr val="accent1"/>
              </a:solidFill>
              <a:latin typeface="UTM Avo"/>
            </a:endParaRPr>
          </a:p>
        </p:txBody>
      </p:sp>
      <p:sp>
        <p:nvSpPr>
          <p:cNvPr id="80899" name="Rectangle 3"/>
          <p:cNvSpPr>
            <a:spLocks noChangeArrowheads="1"/>
          </p:cNvSpPr>
          <p:nvPr/>
        </p:nvSpPr>
        <p:spPr bwMode="auto">
          <a:xfrm>
            <a:off x="7372350" y="2403475"/>
            <a:ext cx="4602163" cy="3538538"/>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Người mẹ xúc động về bức ảnh về một phụ nữ trẻ ngồi thẫn thờ trước ngôi nhà đổ nát của mình. Đứng cạnh chị là một bé gái đang bám chặt lấy mẹ, mắt mở to, sợ hãi. </a:t>
            </a:r>
            <a:endParaRPr lang="en-US" sz="2800">
              <a:solidFill>
                <a:srgbClr val="000000"/>
              </a:solidFill>
              <a:latin typeface="UTM Avo"/>
            </a:endParaRPr>
          </a:p>
        </p:txBody>
      </p:sp>
      <p:sp>
        <p:nvSpPr>
          <p:cNvPr id="5" name="Rectangle 4"/>
          <p:cNvSpPr/>
          <p:nvPr/>
        </p:nvSpPr>
        <p:spPr>
          <a:xfrm>
            <a:off x="439738" y="292100"/>
            <a:ext cx="6381750" cy="4524375"/>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Chia sẻ niềm vui</a:t>
            </a:r>
          </a:p>
          <a:p>
            <a:pPr indent="566738" algn="just" fontAlgn="auto">
              <a:spcBef>
                <a:spcPts val="0"/>
              </a:spcBef>
              <a:spcAft>
                <a:spcPts val="0"/>
              </a:spcAft>
              <a:defRPr/>
            </a:pPr>
            <a:r>
              <a:rPr lang="vi-VN" sz="3200">
                <a:solidFill>
                  <a:prstClr val="black"/>
                </a:solidFill>
                <a:latin typeface="Roboto" panose="02000000000000000000" pitchFamily="2" charset="0"/>
                <a:cs typeface="+mn-cs"/>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p:txBody>
      </p:sp>
      <p:cxnSp>
        <p:nvCxnSpPr>
          <p:cNvPr id="10" name="Straight Connector 9">
            <a:extLst/>
          </p:cNvPr>
          <p:cNvCxnSpPr>
            <a:cxnSpLocks/>
          </p:cNvCxnSpPr>
          <p:nvPr/>
        </p:nvCxnSpPr>
        <p:spPr>
          <a:xfrm>
            <a:off x="7097713" y="52388"/>
            <a:ext cx="0" cy="680561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blinds(horizontal)">
                                      <p:cBhvr>
                                        <p:cTn id="7" dur="500"/>
                                        <p:tgtEl>
                                          <p:spTgt spid="808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899"/>
                                        </p:tgtEl>
                                        <p:attrNameLst>
                                          <p:attrName>style.visibility</p:attrName>
                                        </p:attrNameLst>
                                      </p:cBhvr>
                                      <p:to>
                                        <p:strVal val="visible"/>
                                      </p:to>
                                    </p:set>
                                    <p:animEffect transition="in" filter="checkerboard(across)">
                                      <p:cBhvr>
                                        <p:cTn id="12"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55663" y="588963"/>
            <a:ext cx="10682287" cy="954087"/>
          </a:xfrm>
          <a:prstGeom prst="rect">
            <a:avLst/>
          </a:prstGeom>
          <a:noFill/>
          <a:ln w="9525">
            <a:noFill/>
            <a:miter lim="800000"/>
            <a:headEnd/>
            <a:tailEnd/>
          </a:ln>
        </p:spPr>
        <p:txBody>
          <a:bodyPr lIns="91402" tIns="45701" rIns="91402" bIns="45701">
            <a:spAutoFit/>
          </a:bodyPr>
          <a:lstStyle/>
          <a:p>
            <a:pPr algn="ctr"/>
            <a:r>
              <a:rPr lang="en-US" sz="2800" b="1">
                <a:solidFill>
                  <a:srgbClr val="F73847"/>
                </a:solidFill>
                <a:latin typeface="UTM Avo"/>
                <a:cs typeface="Times New Roman" pitchFamily="18" charset="0"/>
              </a:rPr>
              <a:t>2. </a:t>
            </a:r>
            <a:r>
              <a:rPr lang="vi-VN" sz="2800" b="1">
                <a:solidFill>
                  <a:srgbClr val="F73847"/>
                </a:solidFill>
                <a:latin typeface="UTM Avo"/>
                <a:cs typeface="Times New Roman" pitchFamily="18" charset="0"/>
              </a:rPr>
              <a:t>Gia đình hai bạn nhỏ làm gì để giúp đỡ đồng bào vùng bị bão tàn phá?</a:t>
            </a:r>
            <a:endParaRPr lang="en-US" sz="2800" b="1">
              <a:solidFill>
                <a:srgbClr val="F73847"/>
              </a:solidFill>
              <a:latin typeface="UTM Avo"/>
            </a:endParaRPr>
          </a:p>
        </p:txBody>
      </p:sp>
      <p:sp>
        <p:nvSpPr>
          <p:cNvPr id="4" name="Rectangle 3"/>
          <p:cNvSpPr>
            <a:spLocks noChangeArrowheads="1"/>
          </p:cNvSpPr>
          <p:nvPr/>
        </p:nvSpPr>
        <p:spPr bwMode="auto">
          <a:xfrm>
            <a:off x="754063" y="1720850"/>
            <a:ext cx="10653712" cy="1385888"/>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Gia đình bạn nhỏ đã cùng nhau chuẩn bị đồ như quần áo, sách vở, đồ dùng… để gửi giúp đỡ đồng bào vùng bị bão tàn phá.</a:t>
            </a:r>
            <a:endParaRPr lang="en-US" sz="2800">
              <a:solidFill>
                <a:srgbClr val="000000"/>
              </a:solidFill>
              <a:latin typeface="UTM Avo"/>
            </a:endParaRPr>
          </a:p>
        </p:txBody>
      </p:sp>
      <p:pic>
        <p:nvPicPr>
          <p:cNvPr id="5" name="Picture 4"/>
          <p:cNvPicPr>
            <a:picLocks noChangeAspect="1"/>
          </p:cNvPicPr>
          <p:nvPr/>
        </p:nvPicPr>
        <p:blipFill>
          <a:blip r:embed="rId2"/>
          <a:srcRect l="12186" t="30246" r="5853" b="41579"/>
          <a:stretch>
            <a:fillRect/>
          </a:stretch>
        </p:blipFill>
        <p:spPr bwMode="auto">
          <a:xfrm>
            <a:off x="2987675" y="2840038"/>
            <a:ext cx="6937375" cy="4017962"/>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55663" y="588963"/>
            <a:ext cx="10682287" cy="522287"/>
          </a:xfrm>
          <a:prstGeom prst="rect">
            <a:avLst/>
          </a:prstGeom>
          <a:noFill/>
          <a:ln w="9525">
            <a:noFill/>
            <a:miter lim="800000"/>
            <a:headEnd/>
            <a:tailEnd/>
          </a:ln>
        </p:spPr>
        <p:txBody>
          <a:bodyPr lIns="91402" tIns="45701" rIns="91402" bIns="45701">
            <a:spAutoFit/>
          </a:bodyPr>
          <a:lstStyle/>
          <a:p>
            <a:pPr algn="ctr"/>
            <a:r>
              <a:rPr lang="en-US" sz="2800" b="1">
                <a:solidFill>
                  <a:srgbClr val="00B050"/>
                </a:solidFill>
                <a:latin typeface="UTM Avo"/>
                <a:cs typeface="Times New Roman" pitchFamily="18" charset="0"/>
              </a:rPr>
              <a:t>3. </a:t>
            </a:r>
            <a:r>
              <a:rPr lang="vi-VN" sz="2800" b="1">
                <a:solidFill>
                  <a:srgbClr val="00B050"/>
                </a:solidFill>
                <a:latin typeface="UTM Avo"/>
                <a:cs typeface="Times New Roman" pitchFamily="18" charset="0"/>
              </a:rPr>
              <a:t>Bé gái tặng gì cho em nhỏ ở trong bức ảnh?</a:t>
            </a:r>
            <a:endParaRPr lang="en-US" sz="2800" b="1">
              <a:solidFill>
                <a:srgbClr val="00B050"/>
              </a:solidFill>
              <a:latin typeface="UTM Avo"/>
            </a:endParaRPr>
          </a:p>
        </p:txBody>
      </p:sp>
      <p:sp>
        <p:nvSpPr>
          <p:cNvPr id="3" name="Rectangle 2"/>
          <p:cNvSpPr>
            <a:spLocks noChangeArrowheads="1"/>
          </p:cNvSpPr>
          <p:nvPr/>
        </p:nvSpPr>
        <p:spPr bwMode="auto">
          <a:xfrm>
            <a:off x="855663" y="1358900"/>
            <a:ext cx="10653712" cy="523875"/>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Bé gái tặng em nhỏ con búp bê mà em thích nhất.</a:t>
            </a:r>
            <a:endParaRPr lang="en-US" sz="2800">
              <a:solidFill>
                <a:srgbClr val="000000"/>
              </a:solidFill>
              <a:latin typeface="UTM Avo"/>
            </a:endParaRPr>
          </a:p>
        </p:txBody>
      </p:sp>
      <p:pic>
        <p:nvPicPr>
          <p:cNvPr id="82947" name="Picture 3"/>
          <p:cNvPicPr>
            <a:picLocks noChangeAspect="1"/>
          </p:cNvPicPr>
          <p:nvPr/>
        </p:nvPicPr>
        <p:blipFill>
          <a:blip r:embed="rId2"/>
          <a:srcRect l="12187" t="30246" r="6076" b="41312"/>
          <a:stretch>
            <a:fillRect/>
          </a:stretch>
        </p:blipFill>
        <p:spPr bwMode="auto">
          <a:xfrm>
            <a:off x="3121025" y="2497138"/>
            <a:ext cx="6918325" cy="4056062"/>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74813" y="588963"/>
            <a:ext cx="9221787" cy="954087"/>
          </a:xfrm>
          <a:prstGeom prst="rect">
            <a:avLst/>
          </a:prstGeom>
          <a:noFill/>
          <a:ln w="9525">
            <a:noFill/>
            <a:miter lim="800000"/>
            <a:headEnd/>
            <a:tailEnd/>
          </a:ln>
        </p:spPr>
        <p:txBody>
          <a:bodyPr lIns="91402" tIns="45701" rIns="91402" bIns="45701">
            <a:spAutoFit/>
          </a:bodyPr>
          <a:lstStyle/>
          <a:p>
            <a:pPr algn="ctr"/>
            <a:r>
              <a:rPr lang="en-US" sz="2800" b="1">
                <a:solidFill>
                  <a:srgbClr val="FF3300"/>
                </a:solidFill>
                <a:latin typeface="UTM Avo"/>
                <a:cs typeface="Times New Roman" pitchFamily="18" charset="0"/>
              </a:rPr>
              <a:t>4. </a:t>
            </a:r>
            <a:r>
              <a:rPr lang="vi-VN" sz="2800" b="1">
                <a:solidFill>
                  <a:srgbClr val="FF3300"/>
                </a:solidFill>
                <a:latin typeface="UTM Avo"/>
                <a:cs typeface="Times New Roman" pitchFamily="18" charset="0"/>
              </a:rPr>
              <a:t>Em có suy nghĩ gì về hành động của bé gái trong câu chuyện? </a:t>
            </a:r>
            <a:endParaRPr lang="en-US" sz="2800" b="1">
              <a:solidFill>
                <a:srgbClr val="FF3300"/>
              </a:solidFill>
              <a:latin typeface="UTM Avo"/>
            </a:endParaRPr>
          </a:p>
        </p:txBody>
      </p:sp>
      <p:sp>
        <p:nvSpPr>
          <p:cNvPr id="4" name="Rectangle 3"/>
          <p:cNvSpPr>
            <a:spLocks noChangeArrowheads="1"/>
          </p:cNvSpPr>
          <p:nvPr/>
        </p:nvSpPr>
        <p:spPr bwMode="auto">
          <a:xfrm>
            <a:off x="1020763" y="1949450"/>
            <a:ext cx="6370637" cy="3108325"/>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Hành động của bé gái trong câu chuyện rất đẹp. Bé gái rất tốt bụng đã biết tặng niềm vui của mình để em nhỏ được vui; điều đó sẽ làm cho niềm vui được lan tỏa và có ý nghĩa với mọi người trong cuộc sống. </a:t>
            </a:r>
            <a:endParaRPr lang="en-US" sz="2800">
              <a:solidFill>
                <a:srgbClr val="000000"/>
              </a:solidFill>
              <a:latin typeface="UTM Avo"/>
            </a:endParaRPr>
          </a:p>
        </p:txBody>
      </p:sp>
      <p:pic>
        <p:nvPicPr>
          <p:cNvPr id="5" name="Picture 4"/>
          <p:cNvPicPr>
            <a:picLocks noChangeAspect="1"/>
          </p:cNvPicPr>
          <p:nvPr/>
        </p:nvPicPr>
        <p:blipFill>
          <a:blip r:embed="rId2"/>
          <a:srcRect l="69614" t="33446" r="13054" b="51195"/>
          <a:stretch>
            <a:fillRect/>
          </a:stretch>
        </p:blipFill>
        <p:spPr bwMode="auto">
          <a:xfrm>
            <a:off x="8248650" y="1720850"/>
            <a:ext cx="2647950" cy="3954463"/>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086100" y="971550"/>
            <a:ext cx="7867650" cy="1201738"/>
          </a:xfrm>
          <a:prstGeom prst="rect">
            <a:avLst/>
          </a:prstGeom>
          <a:noFill/>
          <a:ln w="9525">
            <a:noFill/>
            <a:miter lim="800000"/>
            <a:headEnd/>
            <a:tailEnd/>
          </a:ln>
        </p:spPr>
        <p:txBody>
          <a:bodyPr>
            <a:spAutoFit/>
          </a:bodyPr>
          <a:lstStyle/>
          <a:p>
            <a:pPr algn="ctr"/>
            <a:r>
              <a:rPr lang="en-US" sz="3600" b="1">
                <a:latin typeface="UTM Avo"/>
              </a:rPr>
              <a:t>Qua bài đọc, em hiểu nội dung câu chuyện nói về điều gì?</a:t>
            </a:r>
          </a:p>
        </p:txBody>
      </p:sp>
      <p:pic>
        <p:nvPicPr>
          <p:cNvPr id="5" name="Picture 4"/>
          <p:cNvPicPr>
            <a:picLocks noChangeAspect="1"/>
          </p:cNvPicPr>
          <p:nvPr/>
        </p:nvPicPr>
        <p:blipFill>
          <a:blip r:embed="rId3"/>
          <a:srcRect/>
          <a:stretch>
            <a:fillRect/>
          </a:stretch>
        </p:blipFill>
        <p:spPr bwMode="auto">
          <a:xfrm>
            <a:off x="3371850" y="3322638"/>
            <a:ext cx="7753350" cy="2600325"/>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srcRect/>
          <a:stretch>
            <a:fillRect/>
          </a:stretch>
        </p:blipFill>
        <p:spPr bwMode="auto">
          <a:xfrm>
            <a:off x="1200150" y="819150"/>
            <a:ext cx="9709150" cy="52974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3492500" y="3648075"/>
            <a:ext cx="5730875" cy="1652588"/>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p:cNvPicPr>
          <p:nvPr/>
        </p:nvPicPr>
        <p:blipFill>
          <a:blip r:embed="rId2"/>
          <a:srcRect b="21822"/>
          <a:stretch>
            <a:fillRect/>
          </a:stretch>
        </p:blipFill>
        <p:spPr bwMode="auto">
          <a:xfrm>
            <a:off x="-15875" y="-69850"/>
            <a:ext cx="12192000" cy="6353175"/>
          </a:xfrm>
          <a:prstGeom prst="rect">
            <a:avLst/>
          </a:prstGeom>
          <a:noFill/>
          <a:ln w="9525">
            <a:noFill/>
            <a:miter lim="800000"/>
            <a:headEnd/>
            <a:tailEnd/>
          </a:ln>
        </p:spPr>
      </p:pic>
      <p:pic>
        <p:nvPicPr>
          <p:cNvPr id="53250" name="Pictur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078788" y="0"/>
            <a:ext cx="1327150" cy="2039938"/>
          </a:xfrm>
          <a:prstGeom prst="rect">
            <a:avLst/>
          </a:prstGeom>
          <a:noFill/>
          <a:ln w="9525">
            <a:noFill/>
            <a:miter lim="800000"/>
            <a:headEnd/>
            <a:tailEnd/>
          </a:ln>
        </p:spPr>
      </p:pic>
      <p:pic>
        <p:nvPicPr>
          <p:cNvPr id="53251" name="Picture 5"/>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0" y="85725"/>
            <a:ext cx="12192000" cy="6797675"/>
          </a:xfrm>
          <a:prstGeom prst="rect">
            <a:avLst/>
          </a:prstGeom>
          <a:noFill/>
          <a:ln w="9525">
            <a:noFill/>
            <a:miter lim="800000"/>
            <a:headEnd/>
            <a:tailEnd/>
          </a:ln>
        </p:spPr>
      </p:pic>
      <p:pic>
        <p:nvPicPr>
          <p:cNvPr id="53252" name="Picture 6"/>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2227263" y="2424113"/>
            <a:ext cx="2098675" cy="1031875"/>
          </a:xfrm>
          <a:prstGeom prst="rect">
            <a:avLst/>
          </a:prstGeom>
          <a:noFill/>
          <a:ln w="9525">
            <a:noFill/>
            <a:miter lim="800000"/>
            <a:headEnd/>
            <a:tailEnd/>
          </a:ln>
        </p:spPr>
      </p:pic>
      <p:pic>
        <p:nvPicPr>
          <p:cNvPr id="53253" name="Picture 7"/>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4325938" y="2028825"/>
            <a:ext cx="965200" cy="1427163"/>
          </a:xfrm>
          <a:prstGeom prst="rect">
            <a:avLst/>
          </a:prstGeom>
          <a:noFill/>
          <a:ln w="9525">
            <a:noFill/>
            <a:miter lim="800000"/>
            <a:headEnd/>
            <a:tailEnd/>
          </a:ln>
        </p:spPr>
      </p:pic>
      <p:sp>
        <p:nvSpPr>
          <p:cNvPr id="19" name="Rectangle 18"/>
          <p:cNvSpPr/>
          <p:nvPr/>
        </p:nvSpPr>
        <p:spPr>
          <a:xfrm>
            <a:off x="668338" y="2093913"/>
            <a:ext cx="10848975"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3255" name="TextBox 19"/>
          <p:cNvSpPr txBox="1">
            <a:spLocks noChangeArrowheads="1"/>
          </p:cNvSpPr>
          <p:nvPr/>
        </p:nvSpPr>
        <p:spPr bwMode="auto">
          <a:xfrm>
            <a:off x="927100" y="2573338"/>
            <a:ext cx="10329863" cy="1108075"/>
          </a:xfrm>
          <a:prstGeom prst="rect">
            <a:avLst/>
          </a:prstGeom>
          <a:noFill/>
          <a:ln w="9525">
            <a:noFill/>
            <a:miter lim="800000"/>
            <a:headEnd/>
            <a:tailEnd/>
          </a:ln>
        </p:spPr>
        <p:txBody>
          <a:bodyPr>
            <a:spAutoFit/>
          </a:bodyPr>
          <a:lstStyle/>
          <a:p>
            <a:pPr algn="ctr"/>
            <a:r>
              <a:rPr lang="en-US" sz="6600">
                <a:solidFill>
                  <a:srgbClr val="FFFFFF"/>
                </a:solidFill>
                <a:latin typeface="Bungee Inline"/>
              </a:rPr>
              <a:t>ẾCH CON VỀ NHÀ</a:t>
            </a:r>
          </a:p>
        </p:txBody>
      </p:sp>
    </p:spTree>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2"/>
          <a:srcRect/>
          <a:stretch>
            <a:fillRect/>
          </a:stretch>
        </p:blipFill>
        <p:spPr bwMode="auto">
          <a:xfrm>
            <a:off x="0" y="0"/>
            <a:ext cx="12222163" cy="5411788"/>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p:cNvPicPr>
          <p:nvPr/>
        </p:nvPicPr>
        <p:blipFill>
          <a:blip r:embed="rId3"/>
          <a:srcRect l="7326" t="54561" r="70073" b="7422"/>
          <a:stretch>
            <a:fillRect/>
          </a:stretch>
        </p:blipFill>
        <p:spPr bwMode="auto">
          <a:xfrm>
            <a:off x="-376238" y="4116388"/>
            <a:ext cx="3833813" cy="2855912"/>
          </a:xfrm>
          <a:prstGeom prst="rect">
            <a:avLst/>
          </a:prstGeom>
          <a:noFill/>
          <a:ln w="9525">
            <a:noFill/>
            <a:miter lim="800000"/>
            <a:headEnd/>
            <a:tailEnd/>
          </a:ln>
        </p:spPr>
      </p:pic>
      <p:pic>
        <p:nvPicPr>
          <p:cNvPr id="89090" name="Picture 2"/>
          <p:cNvPicPr>
            <a:picLocks noChangeAspect="1"/>
          </p:cNvPicPr>
          <p:nvPr/>
        </p:nvPicPr>
        <p:blipFill>
          <a:blip r:embed="rId4"/>
          <a:srcRect l="72635" t="54913" r="4764" b="7069"/>
          <a:stretch>
            <a:fillRect/>
          </a:stretch>
        </p:blipFill>
        <p:spPr bwMode="auto">
          <a:xfrm>
            <a:off x="8618538" y="3959225"/>
            <a:ext cx="3892550" cy="2898775"/>
          </a:xfrm>
          <a:prstGeom prst="rect">
            <a:avLst/>
          </a:prstGeom>
          <a:noFill/>
          <a:ln w="9525">
            <a:noFill/>
            <a:miter lim="800000"/>
            <a:headEnd/>
            <a:tailEnd/>
          </a:ln>
        </p:spPr>
      </p:pic>
      <p:pic>
        <p:nvPicPr>
          <p:cNvPr id="4" name="Picture 3"/>
          <p:cNvPicPr>
            <a:picLocks noChangeAspect="1"/>
          </p:cNvPicPr>
          <p:nvPr/>
        </p:nvPicPr>
        <p:blipFill>
          <a:blip r:embed="rId5"/>
          <a:srcRect l="14418" t="28160" r="72177" b="47551"/>
          <a:stretch>
            <a:fillRect/>
          </a:stretch>
        </p:blipFill>
        <p:spPr bwMode="auto">
          <a:xfrm>
            <a:off x="2235200" y="876300"/>
            <a:ext cx="1638300" cy="1314450"/>
          </a:xfrm>
          <a:prstGeom prst="rect">
            <a:avLst/>
          </a:prstGeom>
          <a:noFill/>
          <a:ln w="9525">
            <a:noFill/>
            <a:miter lim="800000"/>
            <a:headEnd/>
            <a:tailEnd/>
          </a:ln>
        </p:spPr>
      </p:pic>
      <p:pic>
        <p:nvPicPr>
          <p:cNvPr id="5" name="Picture 4"/>
          <p:cNvPicPr>
            <a:picLocks noChangeAspect="1"/>
          </p:cNvPicPr>
          <p:nvPr/>
        </p:nvPicPr>
        <p:blipFill>
          <a:blip r:embed="rId6"/>
          <a:srcRect l="25641" t="28160" r="60954" b="47551"/>
          <a:stretch>
            <a:fillRect/>
          </a:stretch>
        </p:blipFill>
        <p:spPr bwMode="auto">
          <a:xfrm>
            <a:off x="3606800" y="876300"/>
            <a:ext cx="1638300" cy="1314450"/>
          </a:xfrm>
          <a:prstGeom prst="rect">
            <a:avLst/>
          </a:prstGeom>
          <a:noFill/>
          <a:ln w="9525">
            <a:noFill/>
            <a:miter lim="800000"/>
            <a:headEnd/>
            <a:tailEnd/>
          </a:ln>
        </p:spPr>
      </p:pic>
      <p:pic>
        <p:nvPicPr>
          <p:cNvPr id="6" name="Picture 5"/>
          <p:cNvPicPr>
            <a:picLocks noChangeAspect="1"/>
          </p:cNvPicPr>
          <p:nvPr/>
        </p:nvPicPr>
        <p:blipFill>
          <a:blip r:embed="rId7"/>
          <a:srcRect l="37331" t="28160" r="49265" b="47551"/>
          <a:stretch>
            <a:fillRect/>
          </a:stretch>
        </p:blipFill>
        <p:spPr bwMode="auto">
          <a:xfrm>
            <a:off x="4978400" y="876300"/>
            <a:ext cx="1638300" cy="1314450"/>
          </a:xfrm>
          <a:prstGeom prst="rect">
            <a:avLst/>
          </a:prstGeom>
          <a:noFill/>
          <a:ln w="9525">
            <a:noFill/>
            <a:miter lim="800000"/>
            <a:headEnd/>
            <a:tailEnd/>
          </a:ln>
        </p:spPr>
      </p:pic>
      <p:pic>
        <p:nvPicPr>
          <p:cNvPr id="7" name="Picture 6"/>
          <p:cNvPicPr>
            <a:picLocks noChangeAspect="1"/>
          </p:cNvPicPr>
          <p:nvPr/>
        </p:nvPicPr>
        <p:blipFill>
          <a:blip r:embed="rId8"/>
          <a:srcRect l="48711" t="27808" r="37885" b="47903"/>
          <a:stretch>
            <a:fillRect/>
          </a:stretch>
        </p:blipFill>
        <p:spPr bwMode="auto">
          <a:xfrm>
            <a:off x="6350000" y="876300"/>
            <a:ext cx="1638300" cy="1314450"/>
          </a:xfrm>
          <a:prstGeom prst="rect">
            <a:avLst/>
          </a:prstGeom>
          <a:noFill/>
          <a:ln w="9525">
            <a:noFill/>
            <a:miter lim="800000"/>
            <a:headEnd/>
            <a:tailEnd/>
          </a:ln>
        </p:spPr>
      </p:pic>
      <p:pic>
        <p:nvPicPr>
          <p:cNvPr id="8" name="Picture 7"/>
          <p:cNvPicPr>
            <a:picLocks noChangeAspect="1"/>
          </p:cNvPicPr>
          <p:nvPr/>
        </p:nvPicPr>
        <p:blipFill>
          <a:blip r:embed="rId9"/>
          <a:srcRect l="60867" t="28513" r="25726" b="47198"/>
          <a:stretch>
            <a:fillRect/>
          </a:stretch>
        </p:blipFill>
        <p:spPr bwMode="auto">
          <a:xfrm>
            <a:off x="7723188" y="876300"/>
            <a:ext cx="1638300" cy="1314450"/>
          </a:xfrm>
          <a:prstGeom prst="rect">
            <a:avLst/>
          </a:prstGeom>
          <a:noFill/>
          <a:ln w="9525">
            <a:noFill/>
            <a:miter lim="800000"/>
            <a:headEnd/>
            <a:tailEnd/>
          </a:ln>
        </p:spPr>
      </p:pic>
      <p:pic>
        <p:nvPicPr>
          <p:cNvPr id="9" name="Picture 8"/>
          <p:cNvPicPr>
            <a:picLocks noChangeAspect="1"/>
          </p:cNvPicPr>
          <p:nvPr/>
        </p:nvPicPr>
        <p:blipFill>
          <a:blip r:embed="rId10"/>
          <a:srcRect l="71935" t="27808" r="14661" b="47903"/>
          <a:stretch>
            <a:fillRect/>
          </a:stretch>
        </p:blipFill>
        <p:spPr bwMode="auto">
          <a:xfrm>
            <a:off x="9094788" y="876300"/>
            <a:ext cx="1638300" cy="1314450"/>
          </a:xfrm>
          <a:prstGeom prst="rect">
            <a:avLst/>
          </a:prstGeom>
          <a:noFill/>
          <a:ln w="9525">
            <a:noFill/>
            <a:miter lim="800000"/>
            <a:headEnd/>
            <a:tailEnd/>
          </a:ln>
        </p:spPr>
      </p:pic>
      <p:pic>
        <p:nvPicPr>
          <p:cNvPr id="10" name="Picture 9"/>
          <p:cNvPicPr>
            <a:picLocks noChangeAspect="1"/>
          </p:cNvPicPr>
          <p:nvPr/>
        </p:nvPicPr>
        <p:blipFill>
          <a:blip r:embed="rId11"/>
          <a:srcRect l="29382" t="52097" r="59395" b="25021"/>
          <a:stretch>
            <a:fillRect/>
          </a:stretch>
        </p:blipFill>
        <p:spPr bwMode="auto">
          <a:xfrm>
            <a:off x="3457575" y="2130425"/>
            <a:ext cx="1371600" cy="1238250"/>
          </a:xfrm>
          <a:prstGeom prst="rect">
            <a:avLst/>
          </a:prstGeom>
          <a:noFill/>
          <a:ln w="9525">
            <a:noFill/>
            <a:miter lim="800000"/>
            <a:headEnd/>
            <a:tailEnd/>
          </a:ln>
        </p:spPr>
      </p:pic>
      <p:pic>
        <p:nvPicPr>
          <p:cNvPr id="11" name="Picture 10"/>
          <p:cNvPicPr>
            <a:picLocks noChangeAspect="1"/>
          </p:cNvPicPr>
          <p:nvPr/>
        </p:nvPicPr>
        <p:blipFill>
          <a:blip r:embed="rId12"/>
          <a:srcRect l="39981" t="52097" r="48796" b="25021"/>
          <a:stretch>
            <a:fillRect/>
          </a:stretch>
        </p:blipFill>
        <p:spPr bwMode="auto">
          <a:xfrm>
            <a:off x="5081588" y="2571750"/>
            <a:ext cx="1371600" cy="1238250"/>
          </a:xfrm>
          <a:prstGeom prst="rect">
            <a:avLst/>
          </a:prstGeom>
          <a:noFill/>
          <a:ln w="9525">
            <a:noFill/>
            <a:miter lim="800000"/>
            <a:headEnd/>
            <a:tailEnd/>
          </a:ln>
        </p:spPr>
      </p:pic>
      <p:pic>
        <p:nvPicPr>
          <p:cNvPr id="12" name="Picture 11"/>
          <p:cNvPicPr>
            <a:picLocks noChangeAspect="1"/>
          </p:cNvPicPr>
          <p:nvPr/>
        </p:nvPicPr>
        <p:blipFill>
          <a:blip r:embed="rId13"/>
          <a:srcRect l="51204" t="52802" r="37573" b="24318"/>
          <a:stretch>
            <a:fillRect/>
          </a:stretch>
        </p:blipFill>
        <p:spPr bwMode="auto">
          <a:xfrm>
            <a:off x="6705600" y="2533650"/>
            <a:ext cx="1371600" cy="1238250"/>
          </a:xfrm>
          <a:prstGeom prst="rect">
            <a:avLst/>
          </a:prstGeom>
          <a:noFill/>
          <a:ln w="9525">
            <a:noFill/>
            <a:miter lim="800000"/>
            <a:headEnd/>
            <a:tailEnd/>
          </a:ln>
        </p:spPr>
      </p:pic>
      <p:pic>
        <p:nvPicPr>
          <p:cNvPr id="13" name="Picture 12"/>
          <p:cNvPicPr>
            <a:picLocks noChangeAspect="1"/>
          </p:cNvPicPr>
          <p:nvPr/>
        </p:nvPicPr>
        <p:blipFill>
          <a:blip r:embed="rId14"/>
          <a:srcRect l="62427" t="52449" r="26350" b="24670"/>
          <a:stretch>
            <a:fillRect/>
          </a:stretch>
        </p:blipFill>
        <p:spPr bwMode="auto">
          <a:xfrm>
            <a:off x="8329613" y="2185988"/>
            <a:ext cx="1371600" cy="1238250"/>
          </a:xfrm>
          <a:prstGeom prst="rect">
            <a:avLst/>
          </a:prstGeom>
          <a:noFill/>
          <a:ln w="9525">
            <a:noFill/>
            <a:miter lim="800000"/>
            <a:headEnd/>
            <a:tailEnd/>
          </a:ln>
        </p:spPr>
      </p:pic>
      <p:pic>
        <p:nvPicPr>
          <p:cNvPr id="89101" name="Picture 14"/>
          <p:cNvPicPr>
            <a:picLocks noChangeAspect="1"/>
          </p:cNvPicPr>
          <p:nvPr/>
        </p:nvPicPr>
        <p:blipFill>
          <a:blip r:embed="rId15"/>
          <a:srcRect l="7326" t="46207" r="67615" b="7422"/>
          <a:stretch>
            <a:fillRect/>
          </a:stretch>
        </p:blipFill>
        <p:spPr bwMode="auto">
          <a:xfrm>
            <a:off x="-376238" y="3489325"/>
            <a:ext cx="4251326" cy="3482975"/>
          </a:xfrm>
          <a:prstGeom prst="rect">
            <a:avLst/>
          </a:prstGeom>
          <a:noFill/>
          <a:ln w="9525">
            <a:noFill/>
            <a:miter lim="800000"/>
            <a:headEnd/>
            <a:tailEnd/>
          </a:ln>
        </p:spPr>
      </p:pic>
      <p:pic>
        <p:nvPicPr>
          <p:cNvPr id="89102" name="Picture 16"/>
          <p:cNvPicPr>
            <a:picLocks noChangeAspect="1"/>
          </p:cNvPicPr>
          <p:nvPr/>
        </p:nvPicPr>
        <p:blipFill>
          <a:blip r:embed="rId16"/>
          <a:srcRect l="72635" t="54913" r="4764" b="7069"/>
          <a:stretch>
            <a:fillRect/>
          </a:stretch>
        </p:blipFill>
        <p:spPr bwMode="auto">
          <a:xfrm>
            <a:off x="8618538" y="3959225"/>
            <a:ext cx="3892550" cy="2898775"/>
          </a:xfrm>
          <a:prstGeom prst="rect">
            <a:avLst/>
          </a:prstGeom>
          <a:noFill/>
          <a:ln w="9525">
            <a:noFill/>
            <a:miter lim="800000"/>
            <a:headEnd/>
            <a:tailEnd/>
          </a:ln>
        </p:spPr>
      </p:pic>
      <p:pic>
        <p:nvPicPr>
          <p:cNvPr id="89103" name="Picture 17"/>
          <p:cNvPicPr>
            <a:picLocks noChangeAspect="1"/>
          </p:cNvPicPr>
          <p:nvPr/>
        </p:nvPicPr>
        <p:blipFill>
          <a:blip r:embed="rId17"/>
          <a:srcRect l="2338" t="17941" r="32822" b="72896"/>
          <a:stretch>
            <a:fillRect/>
          </a:stretch>
        </p:blipFill>
        <p:spPr bwMode="auto">
          <a:xfrm>
            <a:off x="-755650" y="28575"/>
            <a:ext cx="10710863" cy="671513"/>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4518 0.54028 " pathEditMode="relative" rAng="0" ptsTypes="AA">
                                      <p:cBhvr>
                                        <p:cTn id="6" dur="2000" fill="hold"/>
                                        <p:tgtEl>
                                          <p:spTgt spid="4"/>
                                        </p:tgtEl>
                                        <p:attrNameLst>
                                          <p:attrName>ppt_x</p:attrName>
                                          <p:attrName>ppt_y</p:attrName>
                                        </p:attrNameLst>
                                      </p:cBhvr>
                                      <p:rCtr x="27253" y="27014"/>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1.11111E-6 L -0.30208 0.55695 " pathEditMode="relative" rAng="0" ptsTypes="AA">
                                      <p:cBhvr>
                                        <p:cTn id="11" dur="2000" fill="hold"/>
                                        <p:tgtEl>
                                          <p:spTgt spid="5"/>
                                        </p:tgtEl>
                                        <p:attrNameLst>
                                          <p:attrName>ppt_x</p:attrName>
                                          <p:attrName>ppt_y</p:attrName>
                                        </p:attrNameLst>
                                      </p:cBhvr>
                                      <p:rCtr x="-15104" y="27847"/>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8.33333E-7 -1.11111E-6 L -0.33646 0.57917 " pathEditMode="relative" rAng="0" ptsTypes="AA">
                                      <p:cBhvr>
                                        <p:cTn id="16" dur="2000" fill="hold"/>
                                        <p:tgtEl>
                                          <p:spTgt spid="6"/>
                                        </p:tgtEl>
                                        <p:attrNameLst>
                                          <p:attrName>ppt_x</p:attrName>
                                          <p:attrName>ppt_y</p:attrName>
                                        </p:attrNameLst>
                                      </p:cBhvr>
                                      <p:rCtr x="-16823" y="28958"/>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8.33333E-7 -1.11111E-6 L 0.27917 0.54306 " pathEditMode="relative" rAng="0" ptsTypes="AA">
                                      <p:cBhvr>
                                        <p:cTn id="21" dur="2000" fill="hold"/>
                                        <p:tgtEl>
                                          <p:spTgt spid="7"/>
                                        </p:tgtEl>
                                        <p:attrNameLst>
                                          <p:attrName>ppt_x</p:attrName>
                                          <p:attrName>ppt_y</p:attrName>
                                        </p:attrNameLst>
                                      </p:cBhvr>
                                      <p:rCtr x="13958" y="27153"/>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4167E-6 -1.11111E-6 L -0.48034 0.58195 " pathEditMode="relative" rAng="0" ptsTypes="AA">
                                      <p:cBhvr>
                                        <p:cTn id="26" dur="2000" fill="hold"/>
                                        <p:tgtEl>
                                          <p:spTgt spid="8"/>
                                        </p:tgtEl>
                                        <p:attrNameLst>
                                          <p:attrName>ppt_x</p:attrName>
                                          <p:attrName>ppt_y</p:attrName>
                                        </p:attrNameLst>
                                      </p:cBhvr>
                                      <p:rCtr x="-24023" y="29097"/>
                                    </p:animMotion>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04167E-6 -1.11111E-6 L -0.71002 0.50278 " pathEditMode="relative" rAng="0" ptsTypes="AA">
                                      <p:cBhvr>
                                        <p:cTn id="31" dur="2000" fill="hold"/>
                                        <p:tgtEl>
                                          <p:spTgt spid="9"/>
                                        </p:tgtEl>
                                        <p:attrNameLst>
                                          <p:attrName>ppt_x</p:attrName>
                                          <p:attrName>ppt_y</p:attrName>
                                        </p:attrNameLst>
                                      </p:cBhvr>
                                      <p:rCtr x="-35508" y="25139"/>
                                    </p:animMotion>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4.07407E-6 L -0.16796 0.32546 " pathEditMode="relative" rAng="0" ptsTypes="AA">
                                      <p:cBhvr>
                                        <p:cTn id="36" dur="2000" fill="hold"/>
                                        <p:tgtEl>
                                          <p:spTgt spid="10"/>
                                        </p:tgtEl>
                                        <p:attrNameLst>
                                          <p:attrName>ppt_x</p:attrName>
                                          <p:attrName>ppt_y</p:attrName>
                                        </p:attrNameLst>
                                      </p:cBhvr>
                                      <p:rCtr x="-8398" y="16273"/>
                                    </p:animMotion>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125E-6 2.22222E-6 L 0.45976 0.2875 " pathEditMode="relative" rAng="0" ptsTypes="AA">
                                      <p:cBhvr>
                                        <p:cTn id="41" dur="2000" fill="hold"/>
                                        <p:tgtEl>
                                          <p:spTgt spid="11"/>
                                        </p:tgtEl>
                                        <p:attrNameLst>
                                          <p:attrName>ppt_x</p:attrName>
                                          <p:attrName>ppt_y</p:attrName>
                                        </p:attrNameLst>
                                      </p:cBhvr>
                                      <p:rCtr x="22982" y="14375"/>
                                    </p:animMotion>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11022E-16 -2.22222E-6 L 0.21003 0.25972 " pathEditMode="relative" rAng="0" ptsTypes="AA">
                                      <p:cBhvr>
                                        <p:cTn id="46" dur="2000" fill="hold"/>
                                        <p:tgtEl>
                                          <p:spTgt spid="12"/>
                                        </p:tgtEl>
                                        <p:attrNameLst>
                                          <p:attrName>ppt_x</p:attrName>
                                          <p:attrName>ppt_y</p:attrName>
                                        </p:attrNameLst>
                                      </p:cBhvr>
                                      <p:rCtr x="10495" y="12986"/>
                                    </p:animMotion>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125E-6 2.22222E-6 L 0.15586 0.28102 " pathEditMode="relative" rAng="0" ptsTypes="AA">
                                      <p:cBhvr>
                                        <p:cTn id="51" dur="2000" fill="hold"/>
                                        <p:tgtEl>
                                          <p:spTgt spid="13"/>
                                        </p:tgtEl>
                                        <p:attrNameLst>
                                          <p:attrName>ppt_x</p:attrName>
                                          <p:attrName>ppt_y</p:attrName>
                                        </p:attrNameLst>
                                      </p:cBhvr>
                                      <p:rCtr x="7786" y="14051"/>
                                    </p:animMotion>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5641" t="28160" r="60954" b="47551"/>
          <a:stretch>
            <a:fillRect/>
          </a:stretch>
        </p:blipFill>
        <p:spPr bwMode="auto">
          <a:xfrm>
            <a:off x="3806825" y="1335088"/>
            <a:ext cx="1638300" cy="1314450"/>
          </a:xfrm>
          <a:prstGeom prst="rect">
            <a:avLst/>
          </a:prstGeom>
          <a:noFill/>
          <a:ln w="9525">
            <a:noFill/>
            <a:miter lim="800000"/>
            <a:headEnd/>
            <a:tailEnd/>
          </a:ln>
        </p:spPr>
      </p:pic>
      <p:pic>
        <p:nvPicPr>
          <p:cNvPr id="3" name="Picture 2"/>
          <p:cNvPicPr>
            <a:picLocks noChangeAspect="1"/>
          </p:cNvPicPr>
          <p:nvPr/>
        </p:nvPicPr>
        <p:blipFill>
          <a:blip r:embed="rId3"/>
          <a:srcRect l="37331" t="28160" r="49265" b="47551"/>
          <a:stretch>
            <a:fillRect/>
          </a:stretch>
        </p:blipFill>
        <p:spPr bwMode="auto">
          <a:xfrm>
            <a:off x="5260975" y="1335088"/>
            <a:ext cx="1638300" cy="1314450"/>
          </a:xfrm>
          <a:prstGeom prst="rect">
            <a:avLst/>
          </a:prstGeom>
          <a:noFill/>
          <a:ln w="9525">
            <a:noFill/>
            <a:miter lim="800000"/>
            <a:headEnd/>
            <a:tailEnd/>
          </a:ln>
        </p:spPr>
      </p:pic>
      <p:pic>
        <p:nvPicPr>
          <p:cNvPr id="4" name="Picture 3"/>
          <p:cNvPicPr>
            <a:picLocks noChangeAspect="1"/>
          </p:cNvPicPr>
          <p:nvPr/>
        </p:nvPicPr>
        <p:blipFill>
          <a:blip r:embed="rId4"/>
          <a:srcRect l="60867" t="28513" r="25726" b="47198"/>
          <a:stretch>
            <a:fillRect/>
          </a:stretch>
        </p:blipFill>
        <p:spPr bwMode="auto">
          <a:xfrm>
            <a:off x="7900988" y="1335088"/>
            <a:ext cx="1638300" cy="1314450"/>
          </a:xfrm>
          <a:prstGeom prst="rect">
            <a:avLst/>
          </a:prstGeom>
          <a:noFill/>
          <a:ln w="9525">
            <a:noFill/>
            <a:miter lim="800000"/>
            <a:headEnd/>
            <a:tailEnd/>
          </a:ln>
        </p:spPr>
      </p:pic>
      <p:pic>
        <p:nvPicPr>
          <p:cNvPr id="5" name="Picture 4"/>
          <p:cNvPicPr>
            <a:picLocks noChangeAspect="1"/>
          </p:cNvPicPr>
          <p:nvPr/>
        </p:nvPicPr>
        <p:blipFill>
          <a:blip r:embed="rId5"/>
          <a:srcRect l="71935" t="27808" r="14661" b="47903"/>
          <a:stretch>
            <a:fillRect/>
          </a:stretch>
        </p:blipFill>
        <p:spPr bwMode="auto">
          <a:xfrm>
            <a:off x="9353550" y="1335088"/>
            <a:ext cx="1638300" cy="1314450"/>
          </a:xfrm>
          <a:prstGeom prst="rect">
            <a:avLst/>
          </a:prstGeom>
          <a:noFill/>
          <a:ln w="9525">
            <a:noFill/>
            <a:miter lim="800000"/>
            <a:headEnd/>
            <a:tailEnd/>
          </a:ln>
        </p:spPr>
      </p:pic>
      <p:pic>
        <p:nvPicPr>
          <p:cNvPr id="6" name="Picture 5"/>
          <p:cNvPicPr>
            <a:picLocks noChangeAspect="1"/>
          </p:cNvPicPr>
          <p:nvPr/>
        </p:nvPicPr>
        <p:blipFill>
          <a:blip r:embed="rId6"/>
          <a:srcRect l="29382" t="52097" r="59395" b="25021"/>
          <a:stretch>
            <a:fillRect/>
          </a:stretch>
        </p:blipFill>
        <p:spPr bwMode="auto">
          <a:xfrm>
            <a:off x="6713538" y="1335088"/>
            <a:ext cx="1371600" cy="1238250"/>
          </a:xfrm>
          <a:prstGeom prst="rect">
            <a:avLst/>
          </a:prstGeom>
          <a:noFill/>
          <a:ln w="9525">
            <a:noFill/>
            <a:miter lim="800000"/>
            <a:headEnd/>
            <a:tailEnd/>
          </a:ln>
        </p:spPr>
      </p:pic>
      <p:pic>
        <p:nvPicPr>
          <p:cNvPr id="91142" name="Picture 7"/>
          <p:cNvPicPr>
            <a:picLocks noChangeAspect="1"/>
          </p:cNvPicPr>
          <p:nvPr/>
        </p:nvPicPr>
        <p:blipFill>
          <a:blip r:embed="rId7"/>
          <a:srcRect l="7326" t="54561" r="70073" b="7422"/>
          <a:stretch>
            <a:fillRect/>
          </a:stretch>
        </p:blipFill>
        <p:spPr bwMode="auto">
          <a:xfrm>
            <a:off x="-26988" y="134938"/>
            <a:ext cx="3833813" cy="2855912"/>
          </a:xfrm>
          <a:prstGeom prst="rect">
            <a:avLst/>
          </a:prstGeom>
          <a:noFill/>
          <a:ln w="9525">
            <a:noFill/>
            <a:miter lim="800000"/>
            <a:headEnd/>
            <a:tailEnd/>
          </a:ln>
        </p:spPr>
      </p:pic>
      <p:pic>
        <p:nvPicPr>
          <p:cNvPr id="91143" name="Picture 8"/>
          <p:cNvPicPr>
            <a:picLocks noChangeAspect="1"/>
          </p:cNvPicPr>
          <p:nvPr/>
        </p:nvPicPr>
        <p:blipFill>
          <a:blip r:embed="rId8"/>
          <a:srcRect l="72635" t="54913" r="4764" b="7069"/>
          <a:stretch>
            <a:fillRect/>
          </a:stretch>
        </p:blipFill>
        <p:spPr bwMode="auto">
          <a:xfrm>
            <a:off x="100013" y="3521075"/>
            <a:ext cx="3892550" cy="2898775"/>
          </a:xfrm>
          <a:prstGeom prst="rect">
            <a:avLst/>
          </a:prstGeom>
          <a:noFill/>
          <a:ln w="9525">
            <a:noFill/>
            <a:miter lim="800000"/>
            <a:headEnd/>
            <a:tailEnd/>
          </a:ln>
        </p:spPr>
      </p:pic>
      <p:pic>
        <p:nvPicPr>
          <p:cNvPr id="10" name="Picture 9"/>
          <p:cNvPicPr>
            <a:picLocks noChangeAspect="1"/>
          </p:cNvPicPr>
          <p:nvPr/>
        </p:nvPicPr>
        <p:blipFill>
          <a:blip r:embed="rId9"/>
          <a:srcRect l="14418" t="28160" r="72177" b="47551"/>
          <a:stretch>
            <a:fillRect/>
          </a:stretch>
        </p:blipFill>
        <p:spPr bwMode="auto">
          <a:xfrm>
            <a:off x="3806825" y="4579938"/>
            <a:ext cx="1638300" cy="1314450"/>
          </a:xfrm>
          <a:prstGeom prst="rect">
            <a:avLst/>
          </a:prstGeom>
          <a:noFill/>
          <a:ln w="9525">
            <a:noFill/>
            <a:miter lim="800000"/>
            <a:headEnd/>
            <a:tailEnd/>
          </a:ln>
        </p:spPr>
      </p:pic>
      <p:pic>
        <p:nvPicPr>
          <p:cNvPr id="11" name="Picture 10"/>
          <p:cNvPicPr>
            <a:picLocks noChangeAspect="1"/>
          </p:cNvPicPr>
          <p:nvPr/>
        </p:nvPicPr>
        <p:blipFill>
          <a:blip r:embed="rId10"/>
          <a:srcRect l="48711" t="27808" r="37885" b="47903"/>
          <a:stretch>
            <a:fillRect/>
          </a:stretch>
        </p:blipFill>
        <p:spPr bwMode="auto">
          <a:xfrm>
            <a:off x="5449888" y="4579938"/>
            <a:ext cx="1638300" cy="1314450"/>
          </a:xfrm>
          <a:prstGeom prst="rect">
            <a:avLst/>
          </a:prstGeom>
          <a:noFill/>
          <a:ln w="9525">
            <a:noFill/>
            <a:miter lim="800000"/>
            <a:headEnd/>
            <a:tailEnd/>
          </a:ln>
        </p:spPr>
      </p:pic>
      <p:pic>
        <p:nvPicPr>
          <p:cNvPr id="12" name="Picture 11"/>
          <p:cNvPicPr>
            <a:picLocks noChangeAspect="1"/>
          </p:cNvPicPr>
          <p:nvPr/>
        </p:nvPicPr>
        <p:blipFill>
          <a:blip r:embed="rId11"/>
          <a:srcRect l="39981" t="52097" r="48796" b="25021"/>
          <a:stretch>
            <a:fillRect/>
          </a:stretch>
        </p:blipFill>
        <p:spPr bwMode="auto">
          <a:xfrm>
            <a:off x="7091363" y="4579938"/>
            <a:ext cx="1371600" cy="1238250"/>
          </a:xfrm>
          <a:prstGeom prst="rect">
            <a:avLst/>
          </a:prstGeom>
          <a:noFill/>
          <a:ln w="9525">
            <a:noFill/>
            <a:miter lim="800000"/>
            <a:headEnd/>
            <a:tailEnd/>
          </a:ln>
        </p:spPr>
      </p:pic>
      <p:pic>
        <p:nvPicPr>
          <p:cNvPr id="13" name="Picture 12"/>
          <p:cNvPicPr>
            <a:picLocks noChangeAspect="1"/>
          </p:cNvPicPr>
          <p:nvPr/>
        </p:nvPicPr>
        <p:blipFill>
          <a:blip r:embed="rId12"/>
          <a:srcRect l="51204" t="52802" r="37573" b="24318"/>
          <a:stretch>
            <a:fillRect/>
          </a:stretch>
        </p:blipFill>
        <p:spPr bwMode="auto">
          <a:xfrm>
            <a:off x="8467725" y="4579938"/>
            <a:ext cx="1371600" cy="1238250"/>
          </a:xfrm>
          <a:prstGeom prst="rect">
            <a:avLst/>
          </a:prstGeom>
          <a:noFill/>
          <a:ln w="9525">
            <a:noFill/>
            <a:miter lim="800000"/>
            <a:headEnd/>
            <a:tailEnd/>
          </a:ln>
        </p:spPr>
      </p:pic>
      <p:pic>
        <p:nvPicPr>
          <p:cNvPr id="14" name="Picture 13"/>
          <p:cNvPicPr>
            <a:picLocks noChangeAspect="1"/>
          </p:cNvPicPr>
          <p:nvPr/>
        </p:nvPicPr>
        <p:blipFill>
          <a:blip r:embed="rId13"/>
          <a:srcRect l="62427" t="52449" r="26350" b="24670"/>
          <a:stretch>
            <a:fillRect/>
          </a:stretch>
        </p:blipFill>
        <p:spPr bwMode="auto">
          <a:xfrm>
            <a:off x="9842500" y="4579938"/>
            <a:ext cx="1371600" cy="1238250"/>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p:cNvPicPr>
          <p:nvPr/>
        </p:nvPicPr>
        <p:blipFill>
          <a:blip r:embed="rId2"/>
          <a:srcRect l="6439" t="20908" r="4926" b="24001"/>
          <a:stretch>
            <a:fillRect/>
          </a:stretch>
        </p:blipFill>
        <p:spPr bwMode="auto">
          <a:xfrm>
            <a:off x="-1588" y="342900"/>
            <a:ext cx="12193588" cy="1771650"/>
          </a:xfrm>
          <a:prstGeom prst="rect">
            <a:avLst/>
          </a:prstGeom>
          <a:noFill/>
          <a:ln w="9525">
            <a:noFill/>
            <a:miter lim="800000"/>
            <a:headEnd/>
            <a:tailEnd/>
          </a:ln>
        </p:spPr>
      </p:pic>
      <p:sp>
        <p:nvSpPr>
          <p:cNvPr id="4" name="Rectangle 3"/>
          <p:cNvSpPr/>
          <p:nvPr/>
        </p:nvSpPr>
        <p:spPr>
          <a:xfrm>
            <a:off x="3486150" y="2446338"/>
            <a:ext cx="8953500" cy="3711575"/>
          </a:xfrm>
          <a:prstGeom prst="rect">
            <a:avLst/>
          </a:prstGeom>
        </p:spPr>
        <p:txBody>
          <a:bodyPr>
            <a:spAutoFit/>
          </a:bodyPr>
          <a:lstStyle/>
          <a:p>
            <a:pPr marL="457200" indent="-457200" algn="just" fontAlgn="auto">
              <a:lnSpc>
                <a:spcPct val="120000"/>
              </a:lnSpc>
              <a:spcBef>
                <a:spcPts val="0"/>
              </a:spcBef>
              <a:spcAft>
                <a:spcPts val="0"/>
              </a:spcAft>
              <a:buFont typeface="Wingdings" panose="05000000000000000000" pitchFamily="2" charset="2"/>
              <a:buChar char="v"/>
              <a:defRPr/>
            </a:pPr>
            <a:r>
              <a:rPr lang="en-US" sz="2800" b="1" i="1" u="sng">
                <a:latin typeface="Roboto" panose="02000000000000000000" pitchFamily="2" charset="0"/>
                <a:ea typeface="Roboto" panose="02000000000000000000" pitchFamily="2" charset="0"/>
                <a:cs typeface="+mn-cs"/>
              </a:rPr>
              <a:t>Ví dụ 1:</a:t>
            </a:r>
          </a:p>
          <a:p>
            <a:pPr algn="just" fontAlgn="auto">
              <a:lnSpc>
                <a:spcPct val="120000"/>
              </a:lnSpc>
              <a:spcBef>
                <a:spcPts val="0"/>
              </a:spcBef>
              <a:spcAft>
                <a:spcPts val="0"/>
              </a:spcAft>
              <a:defRPr/>
            </a:pPr>
            <a:r>
              <a:rPr lang="en-US" sz="2800">
                <a:solidFill>
                  <a:srgbClr val="0070C0"/>
                </a:solidFill>
                <a:latin typeface="Roboto" panose="02000000000000000000" pitchFamily="2" charset="0"/>
                <a:ea typeface="Roboto" panose="02000000000000000000" pitchFamily="2" charset="0"/>
                <a:cs typeface="+mn-cs"/>
              </a:rPr>
              <a:t>Lớp học của em rất </a:t>
            </a:r>
            <a:r>
              <a:rPr lang="en-US" sz="2800" u="sng">
                <a:solidFill>
                  <a:srgbClr val="0070C0"/>
                </a:solidFill>
                <a:latin typeface="Roboto" panose="02000000000000000000" pitchFamily="2" charset="0"/>
                <a:ea typeface="Roboto" panose="02000000000000000000" pitchFamily="2" charset="0"/>
                <a:cs typeface="+mn-cs"/>
              </a:rPr>
              <a:t>đoàn kết</a:t>
            </a:r>
            <a:r>
              <a:rPr lang="en-US" sz="2800">
                <a:solidFill>
                  <a:srgbClr val="0070C0"/>
                </a:solidFill>
                <a:latin typeface="Roboto" panose="02000000000000000000" pitchFamily="2" charset="0"/>
                <a:ea typeface="Roboto" panose="02000000000000000000" pitchFamily="2" charset="0"/>
                <a:cs typeface="+mn-cs"/>
              </a:rPr>
              <a:t>!</a:t>
            </a:r>
          </a:p>
          <a:p>
            <a:pPr algn="just" fontAlgn="auto">
              <a:lnSpc>
                <a:spcPct val="120000"/>
              </a:lnSpc>
              <a:spcBef>
                <a:spcPts val="0"/>
              </a:spcBef>
              <a:spcAft>
                <a:spcPts val="0"/>
              </a:spcAft>
              <a:defRPr/>
            </a:pPr>
            <a:r>
              <a:rPr lang="en-US" sz="2800">
                <a:solidFill>
                  <a:srgbClr val="0070C0"/>
                </a:solidFill>
                <a:latin typeface="Roboto" panose="02000000000000000000" pitchFamily="2" charset="0"/>
                <a:ea typeface="Roboto" panose="02000000000000000000" pitchFamily="2" charset="0"/>
                <a:cs typeface="+mn-cs"/>
              </a:rPr>
              <a:t>Câu trên thuộc mẫu câu </a:t>
            </a:r>
            <a:r>
              <a:rPr lang="en-US" sz="2800" b="1" i="1">
                <a:solidFill>
                  <a:srgbClr val="0070C0"/>
                </a:solidFill>
                <a:latin typeface="Roboto" panose="02000000000000000000" pitchFamily="2" charset="0"/>
                <a:ea typeface="Roboto" panose="02000000000000000000" pitchFamily="2" charset="0"/>
                <a:cs typeface="+mn-cs"/>
              </a:rPr>
              <a:t>Ai thế nào?</a:t>
            </a:r>
            <a:endParaRPr lang="en-US" sz="2800">
              <a:solidFill>
                <a:srgbClr val="0070C0"/>
              </a:solidFill>
              <a:latin typeface="Roboto" panose="02000000000000000000" pitchFamily="2" charset="0"/>
              <a:ea typeface="Roboto" panose="02000000000000000000" pitchFamily="2" charset="0"/>
              <a:cs typeface="+mn-cs"/>
            </a:endParaRPr>
          </a:p>
          <a:p>
            <a:pPr algn="just" fontAlgn="auto">
              <a:lnSpc>
                <a:spcPct val="120000"/>
              </a:lnSpc>
              <a:spcBef>
                <a:spcPts val="0"/>
              </a:spcBef>
              <a:spcAft>
                <a:spcPts val="0"/>
              </a:spcAft>
              <a:defRPr/>
            </a:pPr>
            <a:endParaRPr lang="en-US" sz="2800" i="1">
              <a:latin typeface="Roboto" panose="02000000000000000000" pitchFamily="2" charset="0"/>
              <a:ea typeface="Roboto" panose="02000000000000000000" pitchFamily="2" charset="0"/>
              <a:cs typeface="+mn-cs"/>
            </a:endParaRPr>
          </a:p>
          <a:p>
            <a:pPr marL="457200" indent="-457200" algn="just" fontAlgn="auto">
              <a:lnSpc>
                <a:spcPct val="120000"/>
              </a:lnSpc>
              <a:spcBef>
                <a:spcPts val="0"/>
              </a:spcBef>
              <a:spcAft>
                <a:spcPts val="0"/>
              </a:spcAft>
              <a:buFont typeface="Wingdings" panose="05000000000000000000" pitchFamily="2" charset="2"/>
              <a:buChar char="v"/>
              <a:defRPr/>
            </a:pPr>
            <a:r>
              <a:rPr lang="en-US" sz="2800" b="1" i="1" u="sng">
                <a:latin typeface="Roboto" panose="02000000000000000000" pitchFamily="2" charset="0"/>
                <a:ea typeface="Roboto" panose="02000000000000000000" pitchFamily="2" charset="0"/>
                <a:cs typeface="+mn-cs"/>
              </a:rPr>
              <a:t>Ví dụ 2:</a:t>
            </a:r>
            <a:endParaRPr lang="en-US" sz="2800" i="1">
              <a:latin typeface="Roboto" panose="02000000000000000000" pitchFamily="2" charset="0"/>
              <a:ea typeface="Roboto" panose="02000000000000000000" pitchFamily="2" charset="0"/>
              <a:cs typeface="+mn-cs"/>
            </a:endParaRPr>
          </a:p>
          <a:p>
            <a:pPr algn="just" fontAlgn="auto">
              <a:lnSpc>
                <a:spcPct val="120000"/>
              </a:lnSpc>
              <a:spcBef>
                <a:spcPts val="0"/>
              </a:spcBef>
              <a:spcAft>
                <a:spcPts val="0"/>
              </a:spcAft>
              <a:defRPr/>
            </a:pPr>
            <a:r>
              <a:rPr lang="en-US" sz="2800">
                <a:solidFill>
                  <a:srgbClr val="EC0A1A"/>
                </a:solidFill>
                <a:latin typeface="Roboto" panose="02000000000000000000" pitchFamily="2" charset="0"/>
                <a:ea typeface="Roboto" panose="02000000000000000000" pitchFamily="2" charset="0"/>
                <a:cs typeface="+mn-cs"/>
              </a:rPr>
              <a:t>Bạn Nam </a:t>
            </a:r>
            <a:r>
              <a:rPr lang="en-US" sz="2800" u="sng">
                <a:solidFill>
                  <a:srgbClr val="EC0A1A"/>
                </a:solidFill>
                <a:latin typeface="Roboto" panose="02000000000000000000" pitchFamily="2" charset="0"/>
                <a:ea typeface="Roboto" panose="02000000000000000000" pitchFamily="2" charset="0"/>
                <a:cs typeface="+mn-cs"/>
              </a:rPr>
              <a:t>giúp đỡ </a:t>
            </a:r>
            <a:r>
              <a:rPr lang="en-US" sz="2800">
                <a:solidFill>
                  <a:srgbClr val="EC0A1A"/>
                </a:solidFill>
                <a:latin typeface="Roboto" panose="02000000000000000000" pitchFamily="2" charset="0"/>
                <a:ea typeface="Roboto" panose="02000000000000000000" pitchFamily="2" charset="0"/>
                <a:cs typeface="+mn-cs"/>
              </a:rPr>
              <a:t>em giải bài toán khó.</a:t>
            </a:r>
          </a:p>
          <a:p>
            <a:pPr algn="just" fontAlgn="auto">
              <a:lnSpc>
                <a:spcPct val="120000"/>
              </a:lnSpc>
              <a:spcBef>
                <a:spcPts val="0"/>
              </a:spcBef>
              <a:spcAft>
                <a:spcPts val="0"/>
              </a:spcAft>
              <a:defRPr/>
            </a:pPr>
            <a:r>
              <a:rPr lang="en-US" sz="2800">
                <a:solidFill>
                  <a:srgbClr val="EC0A1A"/>
                </a:solidFill>
                <a:latin typeface="Roboto" panose="02000000000000000000" pitchFamily="2" charset="0"/>
                <a:ea typeface="Roboto" panose="02000000000000000000" pitchFamily="2" charset="0"/>
                <a:cs typeface="+mn-cs"/>
              </a:rPr>
              <a:t>Câu thuộc mẫu câu </a:t>
            </a:r>
            <a:r>
              <a:rPr lang="en-US" sz="2800" b="1" i="1">
                <a:solidFill>
                  <a:srgbClr val="EC0A1A"/>
                </a:solidFill>
                <a:latin typeface="Roboto" panose="02000000000000000000" pitchFamily="2" charset="0"/>
                <a:ea typeface="Roboto" panose="02000000000000000000" pitchFamily="2" charset="0"/>
                <a:cs typeface="+mn-cs"/>
              </a:rPr>
              <a:t>Ai làm gì?</a:t>
            </a:r>
            <a:endParaRPr lang="en-US" sz="2800">
              <a:solidFill>
                <a:srgbClr val="EC0A1A"/>
              </a:solidFill>
              <a:latin typeface="Roboto" panose="02000000000000000000" pitchFamily="2" charset="0"/>
              <a:ea typeface="Roboto" panose="02000000000000000000" pitchFamily="2" charset="0"/>
              <a:cs typeface="+mn-cs"/>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93186" name="Picture 3"/>
          <p:cNvPicPr>
            <a:picLocks noChangeAspect="1"/>
          </p:cNvPicPr>
          <p:nvPr/>
        </p:nvPicPr>
        <p:blipFill>
          <a:blip r:embed="rId3"/>
          <a:srcRect/>
          <a:stretch>
            <a:fillRect/>
          </a:stretch>
        </p:blipFill>
        <p:spPr bwMode="auto">
          <a:xfrm>
            <a:off x="3436938" y="2503488"/>
            <a:ext cx="5584825" cy="1774825"/>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0100" y="1670050"/>
            <a:ext cx="10515600" cy="3048000"/>
          </a:xfrm>
          <a:prstGeom prst="rect">
            <a:avLst/>
          </a:prstGeom>
          <a:noFill/>
          <a:ln w="9525">
            <a:noFill/>
            <a:miter lim="800000"/>
            <a:headEnd/>
            <a:tailEnd/>
          </a:ln>
        </p:spPr>
        <p:txBody>
          <a:bodyPr>
            <a:spAutoFit/>
          </a:bodyPr>
          <a:lstStyle/>
          <a:p>
            <a:pPr marL="457200" indent="-457200" algn="just">
              <a:lnSpc>
                <a:spcPct val="120000"/>
              </a:lnSpc>
              <a:buFont typeface="Wingdings" pitchFamily="2" charset="2"/>
              <a:buChar char="§"/>
            </a:pPr>
            <a:r>
              <a:rPr lang="nl-NL" sz="3200">
                <a:solidFill>
                  <a:srgbClr val="002060"/>
                </a:solidFill>
                <a:latin typeface="Roboto"/>
                <a:ea typeface="Roboto"/>
                <a:cs typeface="Roboto"/>
              </a:rPr>
              <a:t>Em đã tham gia hoạt động nào để giúp đỡ, chia sẻ khó khăn, hoạn nạn với đồng bào? </a:t>
            </a:r>
          </a:p>
          <a:p>
            <a:pPr marL="457200" indent="-457200" algn="just">
              <a:lnSpc>
                <a:spcPct val="120000"/>
              </a:lnSpc>
              <a:buFont typeface="Wingdings" pitchFamily="2" charset="2"/>
              <a:buChar char="§"/>
            </a:pPr>
            <a:r>
              <a:rPr lang="nl-NL" sz="3200">
                <a:solidFill>
                  <a:srgbClr val="002060"/>
                </a:solidFill>
                <a:latin typeface="Roboto"/>
                <a:ea typeface="Roboto"/>
                <a:cs typeface="Roboto"/>
              </a:rPr>
              <a:t>Em đã làm được gì trong các hoạt động đó? </a:t>
            </a:r>
            <a:endParaRPr lang="en-US" sz="3200">
              <a:solidFill>
                <a:srgbClr val="002060"/>
              </a:solidFill>
              <a:latin typeface="Roboto"/>
              <a:ea typeface="Roboto"/>
              <a:cs typeface="Roboto"/>
            </a:endParaRPr>
          </a:p>
          <a:p>
            <a:pPr marL="457200" indent="-457200" algn="just">
              <a:lnSpc>
                <a:spcPct val="120000"/>
              </a:lnSpc>
              <a:buFont typeface="Wingdings" pitchFamily="2" charset="2"/>
              <a:buChar char="§"/>
            </a:pPr>
            <a:r>
              <a:rPr lang="nl-NL" sz="3200">
                <a:solidFill>
                  <a:srgbClr val="002060"/>
                </a:solidFill>
                <a:latin typeface="Roboto"/>
                <a:ea typeface="Roboto"/>
                <a:cs typeface="Roboto"/>
              </a:rPr>
              <a:t>Trong các hoạt động em tham gia, bạn thích nhất hoạt động nào?</a:t>
            </a:r>
            <a:endParaRPr lang="en-US" sz="3200">
              <a:solidFill>
                <a:srgbClr val="002060"/>
              </a:solidFill>
              <a:latin typeface="Roboto"/>
              <a:ea typeface="Roboto"/>
              <a:cs typeface="Roboto"/>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p:cNvPr>
          <p:cNvSpPr/>
          <p:nvPr/>
        </p:nvSpPr>
        <p:spPr>
          <a:xfrm>
            <a:off x="3821113" y="2660650"/>
            <a:ext cx="5573712" cy="666750"/>
          </a:xfrm>
          <a:prstGeom prst="rect">
            <a:avLst/>
          </a:prstGeom>
        </p:spPr>
        <p:txBody>
          <a:bodyPr wrap="none">
            <a:spAutoFit/>
          </a:bodyPr>
          <a:lstStyle/>
          <a:p>
            <a:pPr algn="ctr" defTabSz="914377" fontAlgn="auto">
              <a:spcBef>
                <a:spcPts val="0"/>
              </a:spcBef>
              <a:spcAft>
                <a:spcPts val="0"/>
              </a:spcAft>
              <a:defRPr/>
            </a:pPr>
            <a:r>
              <a:rPr lang="en-US" sz="3733" b="1">
                <a:solidFill>
                  <a:srgbClr val="6D5290"/>
                </a:solidFill>
                <a:latin typeface="UTM Avo"/>
                <a:cs typeface="Arial" panose="020B0604020202020204" pitchFamily="34" charset="0"/>
              </a:rPr>
              <a:t>Chúc các em học tốt!</a:t>
            </a:r>
            <a:endParaRPr lang="en-US" sz="3733" b="1">
              <a:solidFill>
                <a:srgbClr val="DD4109"/>
              </a:solidFill>
              <a:latin typeface="UTM Avo"/>
              <a:cs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pic>
        <p:nvPicPr>
          <p:cNvPr id="54274" name="Picture 35"/>
          <p:cNvPicPr>
            <a:picLocks noChangeAspect="1"/>
          </p:cNvPicPr>
          <p:nvPr/>
        </p:nvPicPr>
        <p:blipFill>
          <a:blip r:embed="rId5"/>
          <a:srcRect/>
          <a:stretch>
            <a:fillRect/>
          </a:stretch>
        </p:blipFill>
        <p:spPr bwMode="auto">
          <a:xfrm flipH="1">
            <a:off x="8599488" y="508000"/>
            <a:ext cx="3333750" cy="2705100"/>
          </a:xfrm>
          <a:prstGeom prst="rect">
            <a:avLst/>
          </a:prstGeom>
          <a:noFill/>
          <a:ln w="9525">
            <a:noFill/>
            <a:miter lim="800000"/>
            <a:headEnd/>
            <a:tailEnd/>
          </a:ln>
        </p:spPr>
      </p:pic>
      <p:pic>
        <p:nvPicPr>
          <p:cNvPr id="54275" name="Picture 10" descr="[effects output image]"/>
          <p:cNvPicPr>
            <a:picLocks noChangeAspect="1" noChangeArrowheads="1" noCrop="1"/>
          </p:cNvPicPr>
          <p:nvPr/>
        </p:nvPicPr>
        <p:blipFill>
          <a:blip r:embed="rId6"/>
          <a:srcRect/>
          <a:stretch>
            <a:fillRect/>
          </a:stretch>
        </p:blipFill>
        <p:spPr bwMode="auto">
          <a:xfrm flipH="1">
            <a:off x="6873875" y="823913"/>
            <a:ext cx="2638425" cy="2138362"/>
          </a:xfrm>
          <a:prstGeom prst="rect">
            <a:avLst/>
          </a:prstGeom>
          <a:noFill/>
          <a:ln w="9525">
            <a:noFill/>
            <a:miter lim="800000"/>
            <a:headEnd/>
            <a:tailEnd/>
          </a:ln>
        </p:spPr>
      </p:pic>
      <p:pic>
        <p:nvPicPr>
          <p:cNvPr id="54276" name="Picture 14"/>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9405938" y="5899150"/>
            <a:ext cx="2305050" cy="862013"/>
          </a:xfrm>
          <a:prstGeom prst="rect">
            <a:avLst/>
          </a:prstGeom>
          <a:noFill/>
          <a:ln w="9525">
            <a:noFill/>
            <a:miter lim="800000"/>
            <a:headEnd/>
            <a:tailEnd/>
          </a:ln>
        </p:spPr>
      </p:pic>
      <p:pic>
        <p:nvPicPr>
          <p:cNvPr id="54277" name="Picture 16"/>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390525" y="5181600"/>
            <a:ext cx="2400300" cy="1725613"/>
          </a:xfrm>
          <a:prstGeom prst="rect">
            <a:avLst/>
          </a:prstGeom>
          <a:noFill/>
          <a:ln w="9525">
            <a:noFill/>
            <a:miter lim="800000"/>
            <a:headEnd/>
            <a:tailEnd/>
          </a:ln>
        </p:spPr>
      </p:pic>
      <p:pic>
        <p:nvPicPr>
          <p:cNvPr id="54278" name="Picture 22"/>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1543050" y="3706813"/>
            <a:ext cx="2400300" cy="1725612"/>
          </a:xfrm>
          <a:prstGeom prst="rect">
            <a:avLst/>
          </a:prstGeom>
          <a:noFill/>
          <a:ln w="9525">
            <a:noFill/>
            <a:miter lim="800000"/>
            <a:headEnd/>
            <a:tailEnd/>
          </a:ln>
        </p:spPr>
      </p:pic>
      <p:pic>
        <p:nvPicPr>
          <p:cNvPr id="54279" name="Picture 23"/>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3898900" y="4221163"/>
            <a:ext cx="2592388" cy="1863725"/>
          </a:xfrm>
          <a:prstGeom prst="rect">
            <a:avLst/>
          </a:prstGeom>
          <a:noFill/>
          <a:ln w="9525">
            <a:noFill/>
            <a:miter lim="800000"/>
            <a:headEnd/>
            <a:tailEnd/>
          </a:ln>
        </p:spPr>
      </p:pic>
      <p:pic>
        <p:nvPicPr>
          <p:cNvPr id="54280" name="Picture 24"/>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6218238" y="4968875"/>
            <a:ext cx="2400300" cy="1724025"/>
          </a:xfrm>
          <a:prstGeom prst="rect">
            <a:avLst/>
          </a:prstGeom>
          <a:noFill/>
          <a:ln w="9525">
            <a:noFill/>
            <a:miter lim="800000"/>
            <a:headEnd/>
            <a:tailEnd/>
          </a:ln>
        </p:spPr>
      </p:pic>
      <p:pic>
        <p:nvPicPr>
          <p:cNvPr id="54281" name="Picture 25"/>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7324725" y="3800475"/>
            <a:ext cx="2400300" cy="1725613"/>
          </a:xfrm>
          <a:prstGeom prst="rect">
            <a:avLst/>
          </a:prstGeom>
          <a:noFill/>
          <a:ln w="9525">
            <a:noFill/>
            <a:miter lim="800000"/>
            <a:headEnd/>
            <a:tailEnd/>
          </a:ln>
        </p:spPr>
      </p:pic>
      <p:pic>
        <p:nvPicPr>
          <p:cNvPr id="40" name="Picture 2"/>
          <p:cNvPicPr>
            <a:picLocks noChangeAspect="1" noChangeArrowheads="1" noCrop="1"/>
          </p:cNvPicPr>
          <p:nvPr/>
        </p:nvPicPr>
        <p:blipFill>
          <a:blip r:embed="rId9"/>
          <a:srcRect/>
          <a:stretch>
            <a:fillRect/>
          </a:stretch>
        </p:blipFill>
        <p:spPr bwMode="auto">
          <a:xfrm>
            <a:off x="-4351338" y="4471988"/>
            <a:ext cx="13215938" cy="11699875"/>
          </a:xfrm>
          <a:prstGeom prst="rect">
            <a:avLst/>
          </a:prstGeom>
          <a:noFill/>
          <a:ln w="9525">
            <a:noFill/>
            <a:miter lim="800000"/>
            <a:headEnd/>
            <a:tailEnd/>
          </a:ln>
        </p:spPr>
      </p:pic>
      <p:pic>
        <p:nvPicPr>
          <p:cNvPr id="50" name="Picture 49">
            <a:hlinkClick r:id="rId10" action="ppaction://hlinksldjump"/>
          </p:cNvPr>
          <p:cNvPicPr>
            <a:picLocks noChangeAspect="1"/>
          </p:cNvPicPr>
          <p:nvPr/>
        </p:nvPicPr>
        <p:blipFill>
          <a:blip r:embed="rId11"/>
          <a:srcRect/>
          <a:stretch>
            <a:fillRect/>
          </a:stretch>
        </p:blipFill>
        <p:spPr bwMode="auto">
          <a:xfrm>
            <a:off x="1963738" y="3430588"/>
            <a:ext cx="1290637" cy="1271587"/>
          </a:xfrm>
          <a:prstGeom prst="rect">
            <a:avLst/>
          </a:prstGeom>
          <a:noFill/>
          <a:ln w="9525">
            <a:noFill/>
            <a:miter lim="800000"/>
            <a:headEnd/>
            <a:tailEnd/>
          </a:ln>
        </p:spPr>
      </p:pic>
      <p:pic>
        <p:nvPicPr>
          <p:cNvPr id="51" name="Picture 50">
            <a:hlinkClick r:id="rId12" action="ppaction://hlinksldjump"/>
          </p:cNvPr>
          <p:cNvPicPr>
            <a:picLocks noChangeAspect="1"/>
          </p:cNvPicPr>
          <p:nvPr/>
        </p:nvPicPr>
        <p:blipFill>
          <a:blip r:embed="rId13"/>
          <a:srcRect/>
          <a:stretch>
            <a:fillRect/>
          </a:stretch>
        </p:blipFill>
        <p:spPr bwMode="auto">
          <a:xfrm>
            <a:off x="4525963" y="4067175"/>
            <a:ext cx="1320800" cy="1304925"/>
          </a:xfrm>
          <a:prstGeom prst="rect">
            <a:avLst/>
          </a:prstGeom>
          <a:noFill/>
          <a:ln w="9525">
            <a:noFill/>
            <a:miter lim="800000"/>
            <a:headEnd/>
            <a:tailEnd/>
          </a:ln>
        </p:spPr>
      </p:pic>
      <p:pic>
        <p:nvPicPr>
          <p:cNvPr id="52" name="Picture 51">
            <a:hlinkClick r:id="rId14" action="ppaction://hlinksldjump"/>
          </p:cNvPr>
          <p:cNvPicPr>
            <a:picLocks noChangeAspect="1"/>
          </p:cNvPicPr>
          <p:nvPr/>
        </p:nvPicPr>
        <p:blipFill>
          <a:blip r:embed="rId15"/>
          <a:srcRect/>
          <a:stretch>
            <a:fillRect/>
          </a:stretch>
        </p:blipFill>
        <p:spPr bwMode="auto">
          <a:xfrm>
            <a:off x="6769100" y="4729163"/>
            <a:ext cx="1300163" cy="1290637"/>
          </a:xfrm>
          <a:prstGeom prst="rect">
            <a:avLst/>
          </a:prstGeom>
          <a:noFill/>
          <a:ln w="9525">
            <a:noFill/>
            <a:miter lim="800000"/>
            <a:headEnd/>
            <a:tailEnd/>
          </a:ln>
        </p:spPr>
      </p:pic>
      <p:pic>
        <p:nvPicPr>
          <p:cNvPr id="53" name="Picture 52">
            <a:hlinkClick r:id="rId16" action="ppaction://hlinksldjump"/>
          </p:cNvPr>
          <p:cNvPicPr>
            <a:picLocks noChangeAspect="1"/>
          </p:cNvPicPr>
          <p:nvPr/>
        </p:nvPicPr>
        <p:blipFill>
          <a:blip r:embed="rId17"/>
          <a:srcRect/>
          <a:stretch>
            <a:fillRect/>
          </a:stretch>
        </p:blipFill>
        <p:spPr bwMode="auto">
          <a:xfrm>
            <a:off x="7707313" y="3475038"/>
            <a:ext cx="1274762" cy="1255712"/>
          </a:xfrm>
          <a:prstGeom prst="rect">
            <a:avLst/>
          </a:prstGeom>
          <a:noFill/>
          <a:ln w="9525">
            <a:noFill/>
            <a:miter lim="800000"/>
            <a:headEnd/>
            <a:tailEnd/>
          </a:ln>
        </p:spPr>
      </p:pic>
      <p:pic>
        <p:nvPicPr>
          <p:cNvPr id="54" name="Picture 53">
            <a:hlinkClick r:id="rId18" action="ppaction://hlinksldjump"/>
          </p:cNvPr>
          <p:cNvPicPr>
            <a:picLocks noChangeAspect="1"/>
          </p:cNvPicPr>
          <p:nvPr/>
        </p:nvPicPr>
        <p:blipFill>
          <a:blip r:embed="rId19"/>
          <a:srcRect/>
          <a:stretch>
            <a:fillRect/>
          </a:stretch>
        </p:blipFill>
        <p:spPr bwMode="auto">
          <a:xfrm>
            <a:off x="10266363" y="2593975"/>
            <a:ext cx="1270000" cy="1250950"/>
          </a:xfrm>
          <a:prstGeom prst="rect">
            <a:avLst/>
          </a:prstGeom>
          <a:noFill/>
          <a:ln w="9525">
            <a:noFill/>
            <a:miter lim="800000"/>
            <a:headEnd/>
            <a:tailEnd/>
          </a:ln>
        </p:spPr>
      </p:pic>
      <p:pic>
        <p:nvPicPr>
          <p:cNvPr id="58" name="Picture 57"/>
          <p:cNvPicPr>
            <a:picLocks noChangeAspect="1"/>
          </p:cNvPicPr>
          <p:nvPr/>
        </p:nvPicPr>
        <p:blipFill>
          <a:blip r:embed="rId20"/>
          <a:srcRect/>
          <a:stretch>
            <a:fillRect/>
          </a:stretch>
        </p:blipFill>
        <p:spPr bwMode="auto">
          <a:xfrm>
            <a:off x="8599488" y="1522413"/>
            <a:ext cx="1628775" cy="1363662"/>
          </a:xfrm>
          <a:prstGeom prst="rect">
            <a:avLst/>
          </a:prstGeom>
          <a:noFill/>
          <a:ln w="9525">
            <a:noFill/>
            <a:miter lim="800000"/>
            <a:headEnd/>
            <a:tailEnd/>
          </a:ln>
        </p:spPr>
      </p:pic>
      <p:sp>
        <p:nvSpPr>
          <p:cNvPr id="2" name="Action Button: Forward or Next 1">
            <a:hlinkClick r:id="rId21" action="ppaction://hlinksldjump" highlightClick="1"/>
          </p:cNvPr>
          <p:cNvSpPr/>
          <p:nvPr/>
        </p:nvSpPr>
        <p:spPr>
          <a:xfrm>
            <a:off x="11042650" y="5824538"/>
            <a:ext cx="811213" cy="7413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 name="Picture 12" descr="Káº¿t quáº£ hÃ¬nh áº£nh cho win text gif"/>
          <p:cNvPicPr>
            <a:picLocks noChangeAspect="1" noChangeArrowheads="1" noCrop="1"/>
          </p:cNvPicPr>
          <p:nvPr/>
        </p:nvPicPr>
        <p:blipFill>
          <a:blip r:embed="rId22"/>
          <a:srcRect/>
          <a:stretch>
            <a:fillRect/>
          </a:stretch>
        </p:blipFill>
        <p:spPr bwMode="auto">
          <a:xfrm>
            <a:off x="4110038" y="1109663"/>
            <a:ext cx="3363912" cy="3362325"/>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childTnLst>
                          </p:cTn>
                        </p:par>
                        <p:par>
                          <p:cTn id="8" fill="hold">
                            <p:stCondLst>
                              <p:cond delay="500"/>
                            </p:stCondLst>
                            <p:childTnLst>
                              <p:par>
                                <p:cTn id="9" presetID="0" presetClass="path" presetSubtype="0" fill="hold" nodeType="afterEffect">
                                  <p:stCondLst>
                                    <p:cond delay="0"/>
                                  </p:stCondLst>
                                  <p:childTnLst>
                                    <p:animMotion origin="layout" path="M 3.95833E-6 -2.59259E-6 L 3.95833E-6 0.0007 C 0.00104 -0.01227 0.00247 -0.02407 0.00351 -0.03634 C 0.00638 -0.0706 0.00117 -0.04653 0.00729 -0.0956 C 0.0082 -0.10301 0.00924 -0.11065 0.01002 -0.11852 C 0.01224 -0.14004 0.00885 -0.12639 0.01458 -0.15115 C 0.02461 -0.19467 0.01302 -0.13518 0.02786 -0.1875 C 0.02877 -0.19051 0.02942 -0.19467 0.0306 -0.19699 C 0.03203 -0.20115 0.03372 -0.20393 0.03515 -0.20717 C 0.03828 -0.21296 0.03945 -0.21528 0.0427 -0.21713 C 0.05351 -0.22338 0.05755 -0.2206 0.07109 -0.2206 " pathEditMode="relative" rAng="0" ptsTypes="AAAAAAAAAAA">
                                      <p:cBhvr>
                                        <p:cTn id="10" dur="2000" fill="hold"/>
                                        <p:tgtEl>
                                          <p:spTgt spid="40"/>
                                        </p:tgtEl>
                                        <p:attrNameLst>
                                          <p:attrName>ppt_x</p:attrName>
                                          <p:attrName>ppt_y</p:attrName>
                                        </p:attrNameLst>
                                      </p:cBhvr>
                                      <p:rCtr x="3555" y="-11042"/>
                                    </p:animMotion>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0"/>
                  </p:tgtEl>
                </p:cond>
              </p:nextCondLst>
            </p:seq>
            <p:seq concurrent="1" nextAc="seek">
              <p:cTn id="11" restart="whenNotActive" fill="hold" evtFilter="cancelBubble" nodeType="interactiveSeq">
                <p:stCondLst>
                  <p:cond evt="onClick" delay="0">
                    <p:tgtEl>
                      <p:spTgt spid="5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afterEffect">
                                  <p:stCondLst>
                                    <p:cond delay="0"/>
                                  </p:stCondLst>
                                  <p:childTnLst>
                                    <p:animEffect transition="out" filter="fade">
                                      <p:cBhvr>
                                        <p:cTn id="15" dur="500"/>
                                        <p:tgtEl>
                                          <p:spTgt spid="51"/>
                                        </p:tgtEl>
                                      </p:cBhvr>
                                    </p:animEffect>
                                    <p:set>
                                      <p:cBhvr>
                                        <p:cTn id="16" dur="1" fill="hold">
                                          <p:stCondLst>
                                            <p:cond delay="499"/>
                                          </p:stCondLst>
                                        </p:cTn>
                                        <p:tgtEl>
                                          <p:spTgt spid="51"/>
                                        </p:tgtEl>
                                        <p:attrNameLst>
                                          <p:attrName>style.visibility</p:attrName>
                                        </p:attrNameLst>
                                      </p:cBhvr>
                                      <p:to>
                                        <p:strVal val="hidden"/>
                                      </p:to>
                                    </p:set>
                                  </p:childTnLst>
                                </p:cTn>
                              </p:par>
                            </p:childTnLst>
                          </p:cTn>
                        </p:par>
                        <p:par>
                          <p:cTn id="17" fill="hold">
                            <p:stCondLst>
                              <p:cond delay="500"/>
                            </p:stCondLst>
                            <p:childTnLst>
                              <p:par>
                                <p:cTn id="18" presetID="0" presetClass="path" presetSubtype="0" fill="hold" nodeType="afterEffect">
                                  <p:stCondLst>
                                    <p:cond delay="0"/>
                                  </p:stCondLst>
                                  <p:childTnLst>
                                    <p:animMotion origin="layout" path="M 0.09049 -0.14213 L 0.09049 -0.1419 C 0.0944 -0.14699 0.09895 -0.15069 0.10234 -0.15694 C 0.10351 -0.15903 0.10455 -0.16157 0.10586 -0.16319 C 0.1069 -0.16435 0.10833 -0.16458 0.1095 -0.16528 C 0.11849 -0.17592 0.10703 -0.16342 0.11783 -0.17176 C 0.11914 -0.17268 0.12005 -0.175 0.12135 -0.17592 C 0.13125 -0.1831 0.13177 -0.18217 0.14166 -0.18426 L 0.21432 -0.18217 C 0.22005 -0.18194 0.22018 -0.17963 0.225 -0.17592 C 0.22617 -0.175 0.22734 -0.1743 0.22851 -0.17384 C 0.23645 -0.1699 0.23711 -0.1699 0.24401 -0.16736 C 0.24531 -0.16597 0.24635 -0.16435 0.24765 -0.16319 C 0.25078 -0.16041 0.25377 -0.16088 0.25716 -0.15903 C 0.25924 -0.15787 0.26106 -0.15602 0.26315 -0.15486 C 0.26432 -0.15393 0.26562 -0.1537 0.26666 -0.15254 C 0.26914 -0.15023 0.27148 -0.14699 0.27382 -0.14421 C 0.275 -0.14282 0.27604 -0.14074 0.27734 -0.14004 C 0.27864 -0.13935 0.27981 -0.13889 0.28099 -0.13773 C 0.28346 -0.13541 0.28528 -0.13055 0.28815 -0.1294 C 0.29375 -0.12685 0.29218 -0.12986 0.29414 -0.12291 " pathEditMode="relative" rAng="0" ptsTypes="AAAAAAAAAAAAAAAAAAAAA">
                                      <p:cBhvr>
                                        <p:cTn id="19" dur="2000" fill="hold"/>
                                        <p:tgtEl>
                                          <p:spTgt spid="40"/>
                                        </p:tgtEl>
                                        <p:attrNameLst>
                                          <p:attrName>ppt_x</p:attrName>
                                          <p:attrName>ppt_y</p:attrName>
                                        </p:attrNameLst>
                                      </p:cBhvr>
                                      <p:rCtr x="10182" y="-1157"/>
                                    </p:animMotion>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1"/>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par>
                          <p:cTn id="26" fill="hold">
                            <p:stCondLst>
                              <p:cond delay="500"/>
                            </p:stCondLst>
                            <p:childTnLst>
                              <p:par>
                                <p:cTn id="27" presetID="0" presetClass="path" presetSubtype="0" fill="hold" nodeType="afterEffect">
                                  <p:stCondLst>
                                    <p:cond delay="0"/>
                                  </p:stCondLst>
                                  <p:childTnLst>
                                    <p:animMotion origin="layout" path="M 0.29414 -0.12291 L 0.29414 -0.12268 C 0.3207 -0.14074 0.29492 -0.12546 0.35481 -0.13356 C 0.35885 -0.13426 0.36666 -0.13773 0.36666 -0.1375 C 0.36966 -0.1375 0.38541 -0.13588 0.39049 -0.13356 C 0.39257 -0.13264 0.3944 -0.13078 0.39648 -0.1294 C 0.40104 -0.12639 0.39948 -0.12778 0.40481 -0.12523 C 0.40599 -0.12453 0.40716 -0.12361 0.40833 -0.12291 C 0.41406 -0.1162 0.40976 -0.12037 0.41666 -0.11666 C 0.42851 -0.11041 0.41901 -0.11365 0.43216 -0.11041 C 0.43333 -0.10879 0.4345 -0.10717 0.4358 -0.10602 C 0.43685 -0.10509 0.43841 -0.10555 0.43932 -0.10393 C 0.44062 -0.10162 0.44075 -0.09815 0.44166 -0.09537 C 0.4431 -0.0912 0.44609 -0.08426 0.44765 -0.08055 C 0.45039 -0.06574 0.44674 -0.08426 0.45117 -0.06574 C 0.45429 -0.05301 0.44987 -0.06643 0.45481 -0.04884 C 0.45546 -0.04653 0.45638 -0.04467 0.45716 -0.04259 C 0.45755 -0.03958 0.45768 -0.03657 0.45833 -0.03403 C 0.45963 -0.0294 0.46315 -0.02129 0.46315 -0.02106 C 0.46393 -0.01713 0.46406 -0.01227 0.46549 -0.00856 C 0.46836 -0.00092 0.46718 -0.00463 0.46914 0.00209 " pathEditMode="relative" rAng="0" ptsTypes="AAAAAAAAAAAAAAAAAAAAA">
                                      <p:cBhvr>
                                        <p:cTn id="28" dur="2000" fill="hold"/>
                                        <p:tgtEl>
                                          <p:spTgt spid="40"/>
                                        </p:tgtEl>
                                        <p:attrNameLst>
                                          <p:attrName>ppt_x</p:attrName>
                                          <p:attrName>ppt_y</p:attrName>
                                        </p:attrNameLst>
                                      </p:cBhvr>
                                      <p:rCtr x="8750" y="5509"/>
                                    </p:animMotion>
                                  </p:childTnLst>
                                  <p:subTnLst>
                                    <p:audio>
                                      <p:cMediaNode>
                                        <p:cTn display="0" masterRel="sameClick">
                                          <p:stCondLst>
                                            <p:cond evt="begin" delay="0">
                                              <p:tn val="2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2"/>
                  </p:tgtEl>
                </p:cond>
              </p:nextCondLst>
            </p:seq>
            <p:seq concurrent="1" nextAc="seek">
              <p:cTn id="29" restart="whenNotActive" fill="hold" evtFilter="cancelBubble" nodeType="interactiveSeq">
                <p:stCondLst>
                  <p:cond evt="onClick" delay="0">
                    <p:tgtEl>
                      <p:spTgt spid="5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childTnLst>
                          </p:cTn>
                        </p:par>
                        <p:par>
                          <p:cTn id="35" fill="hold">
                            <p:stCondLst>
                              <p:cond delay="500"/>
                            </p:stCondLst>
                            <p:childTnLst>
                              <p:par>
                                <p:cTn id="36" presetID="0" presetClass="path" presetSubtype="0" fill="hold" nodeType="afterEffect">
                                  <p:stCondLst>
                                    <p:cond delay="0"/>
                                  </p:stCondLst>
                                  <p:childTnLst>
                                    <p:animMotion origin="layout" path="M 0.46914 0.00209 L 0.46914 0.00232 C 0.4707 -0.00393 0.47474 -0.01921 0.47747 -0.02546 C 0.47838 -0.02801 0.47994 -0.02963 0.48099 -0.03194 C 0.4819 -0.03379 0.48255 -0.03611 0.48333 -0.03819 C 0.48541 -0.04953 0.4832 -0.04028 0.48815 -0.05092 C 0.48906 -0.05301 0.48971 -0.05532 0.49049 -0.0574 C 0.49166 -0.06018 0.4931 -0.06273 0.49414 -0.06574 C 0.49505 -0.06852 0.49544 -0.07176 0.49648 -0.0743 C 0.49739 -0.07662 0.49895 -0.07824 0.5 -0.08055 C 0.50091 -0.08264 0.50156 -0.08495 0.50247 -0.08703 C 0.50351 -0.08935 0.50507 -0.09097 0.50599 -0.09328 C 0.51054 -0.10486 0.5056 -0.1 0.51198 -0.10393 C 0.5233 -0.12407 0.50989 -0.09815 0.51679 -0.11666 C 0.5177 -0.11898 0.51927 -0.1206 0.52031 -0.12291 C 0.52526 -0.13356 0.51966 -0.12569 0.5263 -0.13356 C 0.52708 -0.13565 0.5276 -0.13819 0.52864 -0.13981 C 0.53007 -0.14236 0.53541 -0.14722 0.53698 -0.14838 C 0.53932 -0.15 0.54179 -0.15115 0.54414 -0.15254 C 0.54531 -0.15324 0.54648 -0.15463 0.54765 -0.15463 C 0.56276 -0.15694 0.55716 -0.15671 0.56445 -0.15671 " pathEditMode="relative" rAng="0" ptsTypes="AAAAAAAAAAAAAAAAAAAAA">
                                      <p:cBhvr>
                                        <p:cTn id="37" dur="2000" fill="hold"/>
                                        <p:tgtEl>
                                          <p:spTgt spid="40"/>
                                        </p:tgtEl>
                                        <p:attrNameLst>
                                          <p:attrName>ppt_x</p:attrName>
                                          <p:attrName>ppt_y</p:attrName>
                                        </p:attrNameLst>
                                      </p:cBhvr>
                                      <p:rCtr x="4766" y="-7940"/>
                                    </p:animMotion>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after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childTnLst>
                          </p:cTn>
                        </p:par>
                        <p:par>
                          <p:cTn id="44" fill="hold">
                            <p:stCondLst>
                              <p:cond delay="500"/>
                            </p:stCondLst>
                            <p:childTnLst>
                              <p:par>
                                <p:cTn id="45" presetID="0" presetClass="path" presetSubtype="0" fill="hold" nodeType="afterEffect">
                                  <p:stCondLst>
                                    <p:cond delay="0"/>
                                  </p:stCondLst>
                                  <p:childTnLst>
                                    <p:animMotion origin="layout" path="M 0.56445 -0.15671 L 0.56445 -0.15625 C 0.56757 -0.17245 0.57018 -0.18912 0.57395 -0.20416 C 0.57539 -0.21065 0.57825 -0.21504 0.57994 -0.22106 C 0.58151 -0.22615 0.58255 -0.23194 0.58359 -0.2375 C 0.58424 -0.2412 0.58385 -0.24583 0.58476 -0.24884 C 0.58554 -0.25162 0.58724 -0.25208 0.58828 -0.2544 C 0.58958 -0.25694 0.59075 -0.26018 0.59205 -0.26273 C 0.5931 -0.26504 0.59453 -0.2662 0.59557 -0.26828 C 0.59856 -0.27453 0.60065 -0.28264 0.60403 -0.28773 L 0.61119 -0.29907 C 0.61237 -0.30092 0.61341 -0.30347 0.61484 -0.30463 L 0.61849 -0.3074 C 0.62382 -0.32592 0.61757 -0.30764 0.62448 -0.31875 C 0.62591 -0.32083 0.62682 -0.32407 0.62799 -0.32685 C 0.63046 -0.33171 0.63294 -0.33611 0.63528 -0.34097 C 0.64218 -0.35532 0.63528 -0.34398 0.64492 -0.36041 C 0.64726 -0.36412 0.64935 -0.36921 0.65208 -0.37153 C 0.65325 -0.37245 0.65455 -0.37291 0.65573 -0.37407 C 0.6582 -0.37685 0.66041 -0.38055 0.66289 -0.38264 C 0.66523 -0.38449 0.6677 -0.38449 0.67018 -0.38541 C 0.67226 -0.38727 0.67408 -0.38935 0.67617 -0.39097 C 0.68333 -0.39606 0.68619 -0.39676 0.69296 -0.39907 C 0.70247 -0.39861 0.7233 -0.39977 0.73632 -0.39375 C 0.73893 -0.39259 0.74257 -0.38819 0.74466 -0.38541 C 0.74596 -0.38356 0.747 -0.38125 0.7483 -0.37986 C 0.74987 -0.37847 0.75156 -0.37778 0.75312 -0.37685 C 0.75442 -0.37407 0.75546 -0.37106 0.75677 -0.36875 C 0.76497 -0.35278 0.75768 -0.36921 0.76171 -0.36041 " pathEditMode="relative" rAng="0" ptsTypes="AAAAAAAAAAAAAAAAAAAAAAAAAAAAA">
                                      <p:cBhvr>
                                        <p:cTn id="46" dur="2000" fill="hold"/>
                                        <p:tgtEl>
                                          <p:spTgt spid="40"/>
                                        </p:tgtEl>
                                        <p:attrNameLst>
                                          <p:attrName>ppt_x</p:attrName>
                                          <p:attrName>ppt_y</p:attrName>
                                        </p:attrNameLst>
                                      </p:cBhvr>
                                      <p:rCtr x="9857" y="-12106"/>
                                    </p:animMotion>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2500"/>
                            </p:stCondLst>
                            <p:childTnLst>
                              <p:par>
                                <p:cTn id="48" presetID="10" presetClass="exit" presetSubtype="0" fill="hold" nodeType="after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pic>
        <p:nvPicPr>
          <p:cNvPr id="55298" name="Picture 2" descr="Káº¿t quáº£ hÃ¬nh áº£nh cho home icon">
            <a:hlinkClick r:id="rId5" action="ppaction://hlinksldjump"/>
          </p:cNvPr>
          <p:cNvPicPr>
            <a:picLocks noChangeAspect="1" noChangeArrowheads="1"/>
          </p:cNvPicPr>
          <p:nvPr/>
        </p:nvPicPr>
        <p:blipFill>
          <a:blip r:embed="rId6"/>
          <a:srcRect/>
          <a:stretch>
            <a:fillRect/>
          </a:stretch>
        </p:blipFill>
        <p:spPr bwMode="auto">
          <a:xfrm>
            <a:off x="0" y="5868988"/>
            <a:ext cx="1023938" cy="1023937"/>
          </a:xfrm>
          <a:prstGeom prst="rect">
            <a:avLst/>
          </a:prstGeom>
          <a:noFill/>
          <a:ln w="9525">
            <a:noFill/>
            <a:miter lim="800000"/>
            <a:headEnd/>
            <a:tailEnd/>
          </a:ln>
        </p:spPr>
      </p:pic>
      <p:sp>
        <p:nvSpPr>
          <p:cNvPr id="31" name="Rectangle 30"/>
          <p:cNvSpPr/>
          <p:nvPr/>
        </p:nvSpPr>
        <p:spPr>
          <a:xfrm>
            <a:off x="854075" y="236538"/>
            <a:ext cx="10501313" cy="16557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5300" name="TextBox 31"/>
          <p:cNvSpPr txBox="1">
            <a:spLocks noChangeArrowheads="1"/>
          </p:cNvSpPr>
          <p:nvPr/>
        </p:nvSpPr>
        <p:spPr bwMode="auto">
          <a:xfrm>
            <a:off x="2022475" y="457200"/>
            <a:ext cx="8228013" cy="1076325"/>
          </a:xfrm>
          <a:prstGeom prst="rect">
            <a:avLst/>
          </a:prstGeom>
          <a:noFill/>
          <a:ln w="9525">
            <a:noFill/>
            <a:miter lim="800000"/>
            <a:headEnd/>
            <a:tailEnd/>
          </a:ln>
        </p:spPr>
        <p:txBody>
          <a:bodyPr>
            <a:spAutoFit/>
          </a:bodyPr>
          <a:lstStyle/>
          <a:p>
            <a:pPr algn="ctr"/>
            <a:r>
              <a:rPr lang="en-US" sz="3200">
                <a:solidFill>
                  <a:srgbClr val="FFFFFF"/>
                </a:solidFill>
                <a:latin typeface="Montserrat Alternates Black"/>
              </a:rPr>
              <a:t>CÂU 1:  “Trời thu” trong bài thơ Bận bận việc gì?</a:t>
            </a:r>
          </a:p>
        </p:txBody>
      </p:sp>
      <p:sp>
        <p:nvSpPr>
          <p:cNvPr id="33" name="Rectangle 32"/>
          <p:cNvSpPr/>
          <p:nvPr/>
        </p:nvSpPr>
        <p:spPr>
          <a:xfrm>
            <a:off x="6672263" y="2700338"/>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C. Bận xanh</a:t>
            </a:r>
            <a:endParaRPr lang="en-US" sz="2800" dirty="0">
              <a:solidFill>
                <a:prstClr val="white"/>
              </a:solidFill>
            </a:endParaRPr>
          </a:p>
        </p:txBody>
      </p:sp>
      <p:sp>
        <p:nvSpPr>
          <p:cNvPr id="34" name="Rectangle 33"/>
          <p:cNvSpPr/>
          <p:nvPr/>
        </p:nvSpPr>
        <p:spPr>
          <a:xfrm>
            <a:off x="876300" y="3783013"/>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B. Bận chảy</a:t>
            </a:r>
            <a:endParaRPr lang="en-US" sz="2800" dirty="0">
              <a:solidFill>
                <a:prstClr val="white"/>
              </a:solidFill>
            </a:endParaRPr>
          </a:p>
        </p:txBody>
      </p:sp>
      <p:sp>
        <p:nvSpPr>
          <p:cNvPr id="35" name="Rectangle 34"/>
          <p:cNvSpPr/>
          <p:nvPr/>
        </p:nvSpPr>
        <p:spPr>
          <a:xfrm>
            <a:off x="6672263" y="3783013"/>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D. Bận làm lửa</a:t>
            </a:r>
            <a:endParaRPr lang="en-US" sz="2800" dirty="0">
              <a:solidFill>
                <a:prstClr val="white"/>
              </a:solidFill>
            </a:endParaRPr>
          </a:p>
        </p:txBody>
      </p:sp>
      <p:sp>
        <p:nvSpPr>
          <p:cNvPr id="36" name="Rectangle 35"/>
          <p:cNvSpPr/>
          <p:nvPr/>
        </p:nvSpPr>
        <p:spPr>
          <a:xfrm>
            <a:off x="854075" y="2747963"/>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A. Bận đỏ</a:t>
            </a:r>
            <a:endParaRPr lang="en-US" sz="2800" dirty="0">
              <a:solidFill>
                <a:prstClr val="white"/>
              </a:solidFill>
            </a:endParaRPr>
          </a:p>
        </p:txBody>
      </p:sp>
      <p:pic>
        <p:nvPicPr>
          <p:cNvPr id="37" name="Picture 6" descr="Káº¿t quáº£ hÃ¬nh áº£nh cho right wrong tick icon"/>
          <p:cNvPicPr>
            <a:picLocks noChangeAspect="1" noChangeArrowheads="1"/>
          </p:cNvPicPr>
          <p:nvPr/>
        </p:nvPicPr>
        <p:blipFill>
          <a:blip r:embed="rId7">
            <a:clrChange>
              <a:clrFrom>
                <a:srgbClr val="FFFFFF"/>
              </a:clrFrom>
              <a:clrTo>
                <a:srgbClr val="FFFFFF">
                  <a:alpha val="0"/>
                </a:srgbClr>
              </a:clrTo>
            </a:clrChange>
          </a:blip>
          <a:srcRect l="5167" t="18657" r="55099" b="30177"/>
          <a:stretch>
            <a:fillRect/>
          </a:stretch>
        </p:blipFill>
        <p:spPr bwMode="auto">
          <a:xfrm>
            <a:off x="5045075" y="2447925"/>
            <a:ext cx="1092200" cy="1106488"/>
          </a:xfrm>
          <a:prstGeom prst="rect">
            <a:avLst/>
          </a:prstGeom>
          <a:noFill/>
          <a:ln w="9525">
            <a:noFill/>
            <a:miter lim="800000"/>
            <a:headEnd/>
            <a:tailEnd/>
          </a:ln>
        </p:spPr>
      </p:pic>
      <p:pic>
        <p:nvPicPr>
          <p:cNvPr id="38" name="Picture 6" descr="Káº¿t quáº£ hÃ¬nh áº£nh cho right wrong tick icon"/>
          <p:cNvPicPr>
            <a:picLocks noChangeAspect="1" noChangeArrowheads="1"/>
          </p:cNvPicPr>
          <p:nvPr/>
        </p:nvPicPr>
        <p:blipFill>
          <a:blip r:embed="rId7">
            <a:clrChange>
              <a:clrFrom>
                <a:srgbClr val="FFFFFF"/>
              </a:clrFrom>
              <a:clrTo>
                <a:srgbClr val="FFFFFF">
                  <a:alpha val="0"/>
                </a:srgbClr>
              </a:clrTo>
            </a:clrChange>
          </a:blip>
          <a:srcRect l="5167" t="18657" r="55099" b="30177"/>
          <a:stretch>
            <a:fillRect/>
          </a:stretch>
        </p:blipFill>
        <p:spPr bwMode="auto">
          <a:xfrm>
            <a:off x="10666413" y="3548063"/>
            <a:ext cx="1092200" cy="1108075"/>
          </a:xfrm>
          <a:prstGeom prst="rect">
            <a:avLst/>
          </a:prstGeom>
          <a:noFill/>
          <a:ln w="9525">
            <a:noFill/>
            <a:miter lim="800000"/>
            <a:headEnd/>
            <a:tailEnd/>
          </a:ln>
        </p:spPr>
      </p:pic>
      <p:pic>
        <p:nvPicPr>
          <p:cNvPr id="39" name="Picture 6" descr="Káº¿t quáº£ hÃ¬nh áº£nh cho right wrong tick icon"/>
          <p:cNvPicPr>
            <a:picLocks noChangeAspect="1" noChangeArrowheads="1"/>
          </p:cNvPicPr>
          <p:nvPr/>
        </p:nvPicPr>
        <p:blipFill>
          <a:blip r:embed="rId7">
            <a:clrChange>
              <a:clrFrom>
                <a:srgbClr val="FFFFFF"/>
              </a:clrFrom>
              <a:clrTo>
                <a:srgbClr val="FFFFFF">
                  <a:alpha val="0"/>
                </a:srgbClr>
              </a:clrTo>
            </a:clrChange>
          </a:blip>
          <a:srcRect l="5167" t="18657" r="55099" b="30177"/>
          <a:stretch>
            <a:fillRect/>
          </a:stretch>
        </p:blipFill>
        <p:spPr bwMode="auto">
          <a:xfrm>
            <a:off x="4932363" y="3441700"/>
            <a:ext cx="1092200" cy="1108075"/>
          </a:xfrm>
          <a:prstGeom prst="rect">
            <a:avLst/>
          </a:prstGeom>
          <a:noFill/>
          <a:ln w="9525">
            <a:noFill/>
            <a:miter lim="800000"/>
            <a:headEnd/>
            <a:tailEnd/>
          </a:ln>
        </p:spPr>
      </p:pic>
      <p:pic>
        <p:nvPicPr>
          <p:cNvPr id="40" name="Picture 6" descr="Káº¿t quáº£ hÃ¬nh áº£nh cho right wrong tick icon"/>
          <p:cNvPicPr>
            <a:picLocks noChangeAspect="1" noChangeArrowheads="1"/>
          </p:cNvPicPr>
          <p:nvPr/>
        </p:nvPicPr>
        <p:blipFill>
          <a:blip r:embed="rId8">
            <a:clrChange>
              <a:clrFrom>
                <a:srgbClr val="FFFFFF"/>
              </a:clrFrom>
              <a:clrTo>
                <a:srgbClr val="FFFFFF">
                  <a:alpha val="0"/>
                </a:srgbClr>
              </a:clrTo>
            </a:clrChange>
          </a:blip>
          <a:srcRect l="47150" t="18843" r="5518" b="28297"/>
          <a:stretch>
            <a:fillRect/>
          </a:stretch>
        </p:blipFill>
        <p:spPr bwMode="auto">
          <a:xfrm>
            <a:off x="10698163" y="2392363"/>
            <a:ext cx="1339850" cy="11763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4"/>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sp>
        <p:nvSpPr>
          <p:cNvPr id="17" name="Rectangle 16"/>
          <p:cNvSpPr/>
          <p:nvPr/>
        </p:nvSpPr>
        <p:spPr>
          <a:xfrm>
            <a:off x="854075" y="236538"/>
            <a:ext cx="10501313" cy="17827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323" name="TextBox 22"/>
          <p:cNvSpPr txBox="1">
            <a:spLocks noChangeArrowheads="1"/>
          </p:cNvSpPr>
          <p:nvPr/>
        </p:nvSpPr>
        <p:spPr bwMode="auto">
          <a:xfrm>
            <a:off x="973138" y="412750"/>
            <a:ext cx="8399462" cy="1200150"/>
          </a:xfrm>
          <a:prstGeom prst="rect">
            <a:avLst/>
          </a:prstGeom>
          <a:noFill/>
          <a:ln w="9525">
            <a:noFill/>
            <a:miter lim="800000"/>
            <a:headEnd/>
            <a:tailEnd/>
          </a:ln>
        </p:spPr>
        <p:txBody>
          <a:bodyPr>
            <a:spAutoFit/>
          </a:bodyPr>
          <a:lstStyle/>
          <a:p>
            <a:pPr algn="ctr"/>
            <a:r>
              <a:rPr lang="en-US" sz="3600">
                <a:solidFill>
                  <a:srgbClr val="FFFFFF"/>
                </a:solidFill>
                <a:latin typeface="Montserrat Alternates Black"/>
              </a:rPr>
              <a:t>CÂU 2: Trong bài thơ Bận, mẹ bận việc gì?</a:t>
            </a:r>
          </a:p>
        </p:txBody>
      </p:sp>
      <p:sp>
        <p:nvSpPr>
          <p:cNvPr id="24" name="Rectangle 23"/>
          <p:cNvSpPr/>
          <p:nvPr/>
        </p:nvSpPr>
        <p:spPr>
          <a:xfrm>
            <a:off x="6672263" y="4389438"/>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D. Bận hát ru</a:t>
            </a:r>
            <a:endParaRPr lang="en-US" sz="2800" dirty="0">
              <a:solidFill>
                <a:prstClr val="white"/>
              </a:solidFill>
            </a:endParaRPr>
          </a:p>
        </p:txBody>
      </p:sp>
      <p:sp>
        <p:nvSpPr>
          <p:cNvPr id="25" name="Rectangle 24"/>
          <p:cNvSpPr/>
          <p:nvPr/>
        </p:nvSpPr>
        <p:spPr>
          <a:xfrm>
            <a:off x="928688" y="4419600"/>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B. Bận đánh thù</a:t>
            </a:r>
            <a:endParaRPr lang="en-US" sz="2800" dirty="0">
              <a:solidFill>
                <a:prstClr val="white"/>
              </a:solidFill>
            </a:endParaRPr>
          </a:p>
        </p:txBody>
      </p:sp>
      <p:sp>
        <p:nvSpPr>
          <p:cNvPr id="26" name="Rectangle 25"/>
          <p:cNvSpPr/>
          <p:nvPr/>
        </p:nvSpPr>
        <p:spPr>
          <a:xfrm>
            <a:off x="6723063" y="3463925"/>
            <a:ext cx="4683125" cy="601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C. Bận thổi nấu</a:t>
            </a:r>
            <a:endParaRPr lang="en-US" sz="2800" dirty="0">
              <a:solidFill>
                <a:prstClr val="white"/>
              </a:solidFill>
            </a:endParaRPr>
          </a:p>
        </p:txBody>
      </p:sp>
      <p:sp>
        <p:nvSpPr>
          <p:cNvPr id="28" name="Rectangle 27"/>
          <p:cNvSpPr/>
          <p:nvPr/>
        </p:nvSpPr>
        <p:spPr>
          <a:xfrm>
            <a:off x="906463" y="3384550"/>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A. Bận cấy lúa</a:t>
            </a:r>
            <a:endParaRPr lang="en-US" sz="2800" dirty="0">
              <a:solidFill>
                <a:prstClr val="white"/>
              </a:solidFill>
            </a:endParaRPr>
          </a:p>
        </p:txBody>
      </p:sp>
      <p:pic>
        <p:nvPicPr>
          <p:cNvPr id="29"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5095875" y="3084513"/>
            <a:ext cx="1092200" cy="1106487"/>
          </a:xfrm>
          <a:prstGeom prst="rect">
            <a:avLst/>
          </a:prstGeom>
          <a:noFill/>
          <a:ln w="9525">
            <a:noFill/>
            <a:miter lim="800000"/>
            <a:headEnd/>
            <a:tailEnd/>
          </a:ln>
        </p:spPr>
      </p:pic>
      <p:pic>
        <p:nvPicPr>
          <p:cNvPr id="3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718800" y="3228975"/>
            <a:ext cx="1092200" cy="1106488"/>
          </a:xfrm>
          <a:prstGeom prst="rect">
            <a:avLst/>
          </a:prstGeom>
          <a:noFill/>
          <a:ln w="9525">
            <a:noFill/>
            <a:miter lim="800000"/>
            <a:headEnd/>
            <a:tailEnd/>
          </a:ln>
        </p:spPr>
      </p:pic>
      <p:pic>
        <p:nvPicPr>
          <p:cNvPr id="31"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4983163" y="4078288"/>
            <a:ext cx="1092200" cy="1106487"/>
          </a:xfrm>
          <a:prstGeom prst="rect">
            <a:avLst/>
          </a:prstGeom>
          <a:noFill/>
          <a:ln w="9525">
            <a:noFill/>
            <a:miter lim="800000"/>
            <a:headEnd/>
            <a:tailEnd/>
          </a:ln>
        </p:spPr>
      </p:pic>
      <p:pic>
        <p:nvPicPr>
          <p:cNvPr id="32" name="Picture 6" descr="Káº¿t quáº£ hÃ¬nh áº£nh cho right wrong tick icon"/>
          <p:cNvPicPr>
            <a:picLocks noChangeAspect="1" noChangeArrowheads="1"/>
          </p:cNvPicPr>
          <p:nvPr/>
        </p:nvPicPr>
        <p:blipFill>
          <a:blip r:embed="rId6">
            <a:clrChange>
              <a:clrFrom>
                <a:srgbClr val="FFFFFF"/>
              </a:clrFrom>
              <a:clrTo>
                <a:srgbClr val="FFFFFF">
                  <a:alpha val="0"/>
                </a:srgbClr>
              </a:clrTo>
            </a:clrChange>
          </a:blip>
          <a:srcRect l="47150" t="18843" r="5518" b="28297"/>
          <a:stretch>
            <a:fillRect/>
          </a:stretch>
        </p:blipFill>
        <p:spPr bwMode="auto">
          <a:xfrm>
            <a:off x="10698163" y="4081463"/>
            <a:ext cx="1339850" cy="1176337"/>
          </a:xfrm>
          <a:prstGeom prst="rect">
            <a:avLst/>
          </a:prstGeom>
          <a:noFill/>
          <a:ln w="9525">
            <a:noFill/>
            <a:miter lim="800000"/>
            <a:headEnd/>
            <a:tailEnd/>
          </a:ln>
        </p:spPr>
      </p:pic>
      <p:pic>
        <p:nvPicPr>
          <p:cNvPr id="56332" name="Picture 2" descr="Káº¿t quáº£ hÃ¬nh áº£nh cho home icon">
            <a:hlinkClick r:id="rId7" action="ppaction://hlinksldjump"/>
          </p:cNvPr>
          <p:cNvPicPr>
            <a:picLocks noChangeAspect="1" noChangeArrowheads="1"/>
          </p:cNvPicPr>
          <p:nvPr/>
        </p:nvPicPr>
        <p:blipFill>
          <a:blip r:embed="rId8"/>
          <a:srcRect/>
          <a:stretch>
            <a:fillRect/>
          </a:stretch>
        </p:blipFill>
        <p:spPr bwMode="auto">
          <a:xfrm>
            <a:off x="0" y="5868988"/>
            <a:ext cx="1023938" cy="10239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sp>
        <p:nvSpPr>
          <p:cNvPr id="17" name="Rectangle 16"/>
          <p:cNvSpPr/>
          <p:nvPr/>
        </p:nvSpPr>
        <p:spPr>
          <a:xfrm>
            <a:off x="854075" y="236538"/>
            <a:ext cx="10501313" cy="12668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7347" name="TextBox 22"/>
          <p:cNvSpPr txBox="1">
            <a:spLocks noChangeArrowheads="1"/>
          </p:cNvSpPr>
          <p:nvPr/>
        </p:nvSpPr>
        <p:spPr bwMode="auto">
          <a:xfrm>
            <a:off x="973138" y="412750"/>
            <a:ext cx="10175875" cy="646113"/>
          </a:xfrm>
          <a:prstGeom prst="rect">
            <a:avLst/>
          </a:prstGeom>
          <a:noFill/>
          <a:ln w="9525">
            <a:noFill/>
            <a:miter lim="800000"/>
            <a:headEnd/>
            <a:tailEnd/>
          </a:ln>
        </p:spPr>
        <p:txBody>
          <a:bodyPr>
            <a:spAutoFit/>
          </a:bodyPr>
          <a:lstStyle/>
          <a:p>
            <a:r>
              <a:rPr lang="en-US" sz="3600">
                <a:solidFill>
                  <a:srgbClr val="FFFFFF"/>
                </a:solidFill>
                <a:latin typeface="Montserrat Alternates Black"/>
              </a:rPr>
              <a:t>CÂU 3: Từ có nghĩa giống với từ </a:t>
            </a:r>
            <a:r>
              <a:rPr lang="en-US" sz="3600">
                <a:solidFill>
                  <a:srgbClr val="FFC000"/>
                </a:solidFill>
                <a:latin typeface="Montserrat Alternates Black"/>
              </a:rPr>
              <a:t>bận</a:t>
            </a:r>
            <a:r>
              <a:rPr lang="en-US" sz="3600">
                <a:solidFill>
                  <a:srgbClr val="FFFFFF"/>
                </a:solidFill>
                <a:latin typeface="Montserrat Alternates Black"/>
              </a:rPr>
              <a:t> là:</a:t>
            </a:r>
          </a:p>
        </p:txBody>
      </p:sp>
      <p:sp>
        <p:nvSpPr>
          <p:cNvPr id="24" name="Rectangle 23"/>
          <p:cNvSpPr/>
          <p:nvPr/>
        </p:nvSpPr>
        <p:spPr>
          <a:xfrm>
            <a:off x="6672263" y="2411413"/>
            <a:ext cx="4683125" cy="601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3200">
                <a:solidFill>
                  <a:prstClr val="white"/>
                </a:solidFill>
                <a:latin typeface="Montserrat Alternates Black" panose="00000A00000000000000" pitchFamily="50" charset="0"/>
              </a:rPr>
              <a:t>C. tất bật </a:t>
            </a:r>
            <a:endParaRPr lang="en-US" sz="3200" dirty="0">
              <a:solidFill>
                <a:prstClr val="white"/>
              </a:solidFill>
            </a:endParaRPr>
          </a:p>
        </p:txBody>
      </p:sp>
      <p:sp>
        <p:nvSpPr>
          <p:cNvPr id="25" name="Rectangle 24"/>
          <p:cNvSpPr/>
          <p:nvPr/>
        </p:nvSpPr>
        <p:spPr>
          <a:xfrm>
            <a:off x="876300" y="3494088"/>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3200">
                <a:solidFill>
                  <a:prstClr val="white"/>
                </a:solidFill>
                <a:latin typeface="Montserrat Alternates Black" panose="00000A00000000000000" pitchFamily="50" charset="0"/>
              </a:rPr>
              <a:t>B. nhàn rỗi</a:t>
            </a:r>
            <a:endParaRPr lang="en-US" sz="3200" dirty="0">
              <a:solidFill>
                <a:prstClr val="white"/>
              </a:solidFill>
            </a:endParaRPr>
          </a:p>
        </p:txBody>
      </p:sp>
      <p:sp>
        <p:nvSpPr>
          <p:cNvPr id="26" name="Rectangle 25"/>
          <p:cNvSpPr/>
          <p:nvPr/>
        </p:nvSpPr>
        <p:spPr>
          <a:xfrm>
            <a:off x="6672263" y="3494088"/>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3200">
                <a:solidFill>
                  <a:prstClr val="white"/>
                </a:solidFill>
                <a:latin typeface="Montserrat Alternates Black" panose="00000A00000000000000" pitchFamily="50" charset="0"/>
              </a:rPr>
              <a:t>D. rảnh rỗi</a:t>
            </a:r>
            <a:endParaRPr lang="en-US" sz="3200" dirty="0">
              <a:solidFill>
                <a:prstClr val="white"/>
              </a:solidFill>
            </a:endParaRPr>
          </a:p>
        </p:txBody>
      </p:sp>
      <p:sp>
        <p:nvSpPr>
          <p:cNvPr id="28" name="Rectangle 27"/>
          <p:cNvSpPr/>
          <p:nvPr/>
        </p:nvSpPr>
        <p:spPr>
          <a:xfrm>
            <a:off x="854075" y="2459038"/>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3200">
                <a:solidFill>
                  <a:prstClr val="white"/>
                </a:solidFill>
                <a:latin typeface="Montserrat Alternates Black" panose="00000A00000000000000" pitchFamily="50" charset="0"/>
              </a:rPr>
              <a:t>A. nhàn hạ</a:t>
            </a:r>
            <a:endParaRPr lang="en-US" sz="3200" dirty="0">
              <a:solidFill>
                <a:prstClr val="white"/>
              </a:solidFill>
            </a:endParaRPr>
          </a:p>
        </p:txBody>
      </p:sp>
      <p:pic>
        <p:nvPicPr>
          <p:cNvPr id="29"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5045075" y="2159000"/>
            <a:ext cx="1092200" cy="1106488"/>
          </a:xfrm>
          <a:prstGeom prst="rect">
            <a:avLst/>
          </a:prstGeom>
          <a:noFill/>
          <a:ln w="9525">
            <a:noFill/>
            <a:miter lim="800000"/>
            <a:headEnd/>
            <a:tailEnd/>
          </a:ln>
        </p:spPr>
      </p:pic>
      <p:pic>
        <p:nvPicPr>
          <p:cNvPr id="3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666413" y="3259138"/>
            <a:ext cx="1092200" cy="1106487"/>
          </a:xfrm>
          <a:prstGeom prst="rect">
            <a:avLst/>
          </a:prstGeom>
          <a:noFill/>
          <a:ln w="9525">
            <a:noFill/>
            <a:miter lim="800000"/>
            <a:headEnd/>
            <a:tailEnd/>
          </a:ln>
        </p:spPr>
      </p:pic>
      <p:pic>
        <p:nvPicPr>
          <p:cNvPr id="31"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4932363" y="3152775"/>
            <a:ext cx="1092200" cy="1106488"/>
          </a:xfrm>
          <a:prstGeom prst="rect">
            <a:avLst/>
          </a:prstGeom>
          <a:noFill/>
          <a:ln w="9525">
            <a:noFill/>
            <a:miter lim="800000"/>
            <a:headEnd/>
            <a:tailEnd/>
          </a:ln>
        </p:spPr>
      </p:pic>
      <p:pic>
        <p:nvPicPr>
          <p:cNvPr id="32" name="Picture 6" descr="Káº¿t quáº£ hÃ¬nh áº£nh cho right wrong tick icon"/>
          <p:cNvPicPr>
            <a:picLocks noChangeAspect="1" noChangeArrowheads="1"/>
          </p:cNvPicPr>
          <p:nvPr/>
        </p:nvPicPr>
        <p:blipFill>
          <a:blip r:embed="rId6">
            <a:clrChange>
              <a:clrFrom>
                <a:srgbClr val="FFFFFF"/>
              </a:clrFrom>
              <a:clrTo>
                <a:srgbClr val="FFFFFF">
                  <a:alpha val="0"/>
                </a:srgbClr>
              </a:clrTo>
            </a:clrChange>
          </a:blip>
          <a:srcRect l="47150" t="18843" r="5518" b="28297"/>
          <a:stretch>
            <a:fillRect/>
          </a:stretch>
        </p:blipFill>
        <p:spPr bwMode="auto">
          <a:xfrm>
            <a:off x="10698163" y="2101850"/>
            <a:ext cx="1339850" cy="1177925"/>
          </a:xfrm>
          <a:prstGeom prst="rect">
            <a:avLst/>
          </a:prstGeom>
          <a:noFill/>
          <a:ln w="9525">
            <a:noFill/>
            <a:miter lim="800000"/>
            <a:headEnd/>
            <a:tailEnd/>
          </a:ln>
        </p:spPr>
      </p:pic>
      <p:pic>
        <p:nvPicPr>
          <p:cNvPr id="57356" name="Picture 2" descr="Káº¿t quáº£ hÃ¬nh áº£nh cho home icon">
            <a:hlinkClick r:id="rId7" action="ppaction://hlinksldjump"/>
          </p:cNvPr>
          <p:cNvPicPr>
            <a:picLocks noChangeAspect="1" noChangeArrowheads="1"/>
          </p:cNvPicPr>
          <p:nvPr/>
        </p:nvPicPr>
        <p:blipFill>
          <a:blip r:embed="rId8"/>
          <a:srcRect/>
          <a:stretch>
            <a:fillRect/>
          </a:stretch>
        </p:blipFill>
        <p:spPr bwMode="auto">
          <a:xfrm>
            <a:off x="0" y="5868988"/>
            <a:ext cx="1023938" cy="10239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sp>
        <p:nvSpPr>
          <p:cNvPr id="17" name="Rectangle 16"/>
          <p:cNvSpPr/>
          <p:nvPr/>
        </p:nvSpPr>
        <p:spPr>
          <a:xfrm>
            <a:off x="854075" y="1041400"/>
            <a:ext cx="10501313" cy="21463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8371" name="TextBox 22"/>
          <p:cNvSpPr txBox="1">
            <a:spLocks noChangeArrowheads="1"/>
          </p:cNvSpPr>
          <p:nvPr/>
        </p:nvSpPr>
        <p:spPr bwMode="auto">
          <a:xfrm>
            <a:off x="973138" y="1219200"/>
            <a:ext cx="10175875" cy="1200150"/>
          </a:xfrm>
          <a:prstGeom prst="rect">
            <a:avLst/>
          </a:prstGeom>
          <a:noFill/>
          <a:ln w="9525">
            <a:noFill/>
            <a:miter lim="800000"/>
            <a:headEnd/>
            <a:tailEnd/>
          </a:ln>
        </p:spPr>
        <p:txBody>
          <a:bodyPr>
            <a:spAutoFit/>
          </a:bodyPr>
          <a:lstStyle/>
          <a:p>
            <a:pPr algn="ctr"/>
            <a:r>
              <a:rPr lang="en-US" sz="3600">
                <a:solidFill>
                  <a:srgbClr val="FFFFFF"/>
                </a:solidFill>
                <a:latin typeface="Montserrat Alternates Black"/>
              </a:rPr>
              <a:t>Câu 4: Cặp từ nào sau đây có nghĩa giống nhau?</a:t>
            </a:r>
          </a:p>
        </p:txBody>
      </p:sp>
      <p:sp>
        <p:nvSpPr>
          <p:cNvPr id="24" name="Rectangle 23"/>
          <p:cNvSpPr/>
          <p:nvPr/>
        </p:nvSpPr>
        <p:spPr>
          <a:xfrm>
            <a:off x="912813" y="4144963"/>
            <a:ext cx="4684712"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A. mềm yếu - yếu đuối</a:t>
            </a:r>
            <a:endParaRPr lang="en-US" sz="2800" dirty="0">
              <a:solidFill>
                <a:prstClr val="white"/>
              </a:solidFill>
            </a:endParaRPr>
          </a:p>
        </p:txBody>
      </p:sp>
      <p:sp>
        <p:nvSpPr>
          <p:cNvPr id="25" name="Rectangle 24"/>
          <p:cNvSpPr/>
          <p:nvPr/>
        </p:nvSpPr>
        <p:spPr>
          <a:xfrm>
            <a:off x="876300" y="5191125"/>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C. ít – nhiều</a:t>
            </a:r>
            <a:endParaRPr lang="en-US" sz="2800" dirty="0">
              <a:solidFill>
                <a:prstClr val="white"/>
              </a:solidFill>
            </a:endParaRPr>
          </a:p>
        </p:txBody>
      </p:sp>
      <p:sp>
        <p:nvSpPr>
          <p:cNvPr id="26" name="Rectangle 25"/>
          <p:cNvSpPr/>
          <p:nvPr/>
        </p:nvSpPr>
        <p:spPr>
          <a:xfrm>
            <a:off x="6672263" y="5191125"/>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D. xa – gần</a:t>
            </a:r>
            <a:endParaRPr lang="en-US" sz="2800" dirty="0">
              <a:solidFill>
                <a:prstClr val="white"/>
              </a:solidFill>
            </a:endParaRPr>
          </a:p>
        </p:txBody>
      </p:sp>
      <p:sp>
        <p:nvSpPr>
          <p:cNvPr id="28" name="Rectangle 27"/>
          <p:cNvSpPr/>
          <p:nvPr/>
        </p:nvSpPr>
        <p:spPr>
          <a:xfrm>
            <a:off x="6672263" y="4170363"/>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B. To – nhỏ</a:t>
            </a:r>
            <a:endParaRPr lang="en-US" sz="2800" dirty="0">
              <a:solidFill>
                <a:prstClr val="white"/>
              </a:solidFill>
            </a:endParaRPr>
          </a:p>
        </p:txBody>
      </p:sp>
      <p:pic>
        <p:nvPicPr>
          <p:cNvPr id="29"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861675" y="3870325"/>
            <a:ext cx="1092200" cy="1106488"/>
          </a:xfrm>
          <a:prstGeom prst="rect">
            <a:avLst/>
          </a:prstGeom>
          <a:noFill/>
          <a:ln w="9525">
            <a:noFill/>
            <a:miter lim="800000"/>
            <a:headEnd/>
            <a:tailEnd/>
          </a:ln>
        </p:spPr>
      </p:pic>
      <p:pic>
        <p:nvPicPr>
          <p:cNvPr id="3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666413" y="4956175"/>
            <a:ext cx="1092200" cy="1106488"/>
          </a:xfrm>
          <a:prstGeom prst="rect">
            <a:avLst/>
          </a:prstGeom>
          <a:noFill/>
          <a:ln w="9525">
            <a:noFill/>
            <a:miter lim="800000"/>
            <a:headEnd/>
            <a:tailEnd/>
          </a:ln>
        </p:spPr>
      </p:pic>
      <p:pic>
        <p:nvPicPr>
          <p:cNvPr id="31"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4932363" y="4849813"/>
            <a:ext cx="1092200" cy="1106487"/>
          </a:xfrm>
          <a:prstGeom prst="rect">
            <a:avLst/>
          </a:prstGeom>
          <a:noFill/>
          <a:ln w="9525">
            <a:noFill/>
            <a:miter lim="800000"/>
            <a:headEnd/>
            <a:tailEnd/>
          </a:ln>
        </p:spPr>
      </p:pic>
      <p:pic>
        <p:nvPicPr>
          <p:cNvPr id="32" name="Picture 6" descr="Káº¿t quáº£ hÃ¬nh áº£nh cho right wrong tick icon"/>
          <p:cNvPicPr>
            <a:picLocks noChangeAspect="1" noChangeArrowheads="1"/>
          </p:cNvPicPr>
          <p:nvPr/>
        </p:nvPicPr>
        <p:blipFill>
          <a:blip r:embed="rId6">
            <a:clrChange>
              <a:clrFrom>
                <a:srgbClr val="FFFFFF"/>
              </a:clrFrom>
              <a:clrTo>
                <a:srgbClr val="FFFFFF">
                  <a:alpha val="0"/>
                </a:srgbClr>
              </a:clrTo>
            </a:clrChange>
          </a:blip>
          <a:srcRect l="47150" t="18843" r="5518" b="28297"/>
          <a:stretch>
            <a:fillRect/>
          </a:stretch>
        </p:blipFill>
        <p:spPr bwMode="auto">
          <a:xfrm>
            <a:off x="4940300" y="3836988"/>
            <a:ext cx="1339850" cy="1176337"/>
          </a:xfrm>
          <a:prstGeom prst="rect">
            <a:avLst/>
          </a:prstGeom>
          <a:noFill/>
          <a:ln w="9525">
            <a:noFill/>
            <a:miter lim="800000"/>
            <a:headEnd/>
            <a:tailEnd/>
          </a:ln>
        </p:spPr>
      </p:pic>
      <p:pic>
        <p:nvPicPr>
          <p:cNvPr id="58380" name="Picture 2" descr="Káº¿t quáº£ hÃ¬nh áº£nh cho home icon">
            <a:hlinkClick r:id="rId7" action="ppaction://hlinksldjump"/>
          </p:cNvPr>
          <p:cNvPicPr>
            <a:picLocks noChangeAspect="1" noChangeArrowheads="1"/>
          </p:cNvPicPr>
          <p:nvPr/>
        </p:nvPicPr>
        <p:blipFill>
          <a:blip r:embed="rId8"/>
          <a:srcRect/>
          <a:stretch>
            <a:fillRect/>
          </a:stretch>
        </p:blipFill>
        <p:spPr bwMode="auto">
          <a:xfrm>
            <a:off x="0" y="5868988"/>
            <a:ext cx="1023938" cy="10239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p:cNvPicPr>
          <p:nvPr/>
        </p:nvPicPr>
        <p:blipFill>
          <a:blip r:embed="rId4">
            <a:clrChange>
              <a:clrFrom>
                <a:srgbClr val="FFFFFF"/>
              </a:clrFrom>
              <a:clrTo>
                <a:srgbClr val="FFFFFF">
                  <a:alpha val="0"/>
                </a:srgbClr>
              </a:clrTo>
            </a:clrChange>
          </a:blip>
          <a:srcRect l="37093" t="36913" r="378"/>
          <a:stretch>
            <a:fillRect/>
          </a:stretch>
        </p:blipFill>
        <p:spPr bwMode="auto">
          <a:xfrm>
            <a:off x="-58738" y="-7938"/>
            <a:ext cx="12250738" cy="6891338"/>
          </a:xfrm>
          <a:prstGeom prst="rect">
            <a:avLst/>
          </a:prstGeom>
          <a:noFill/>
          <a:ln w="9525">
            <a:noFill/>
            <a:miter lim="800000"/>
            <a:headEnd/>
            <a:tailEnd/>
          </a:ln>
        </p:spPr>
      </p:pic>
      <p:sp>
        <p:nvSpPr>
          <p:cNvPr id="17" name="Rectangle 16"/>
          <p:cNvSpPr/>
          <p:nvPr/>
        </p:nvSpPr>
        <p:spPr>
          <a:xfrm>
            <a:off x="1023938" y="1339850"/>
            <a:ext cx="10501312" cy="16557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9395" name="TextBox 22"/>
          <p:cNvSpPr txBox="1">
            <a:spLocks noChangeArrowheads="1"/>
          </p:cNvSpPr>
          <p:nvPr/>
        </p:nvSpPr>
        <p:spPr bwMode="auto">
          <a:xfrm>
            <a:off x="2171700" y="1568450"/>
            <a:ext cx="8494713" cy="1200150"/>
          </a:xfrm>
          <a:prstGeom prst="rect">
            <a:avLst/>
          </a:prstGeom>
          <a:noFill/>
          <a:ln w="9525">
            <a:noFill/>
            <a:miter lim="800000"/>
            <a:headEnd/>
            <a:tailEnd/>
          </a:ln>
        </p:spPr>
        <p:txBody>
          <a:bodyPr>
            <a:spAutoFit/>
          </a:bodyPr>
          <a:lstStyle/>
          <a:p>
            <a:pPr algn="ctr"/>
            <a:r>
              <a:rPr lang="en-US" sz="3600">
                <a:solidFill>
                  <a:srgbClr val="FFFFFF"/>
                </a:solidFill>
                <a:latin typeface="Montserrat Alternates Black"/>
              </a:rPr>
              <a:t>CÂU 5: Từ có nghĩa giống với từ </a:t>
            </a:r>
            <a:r>
              <a:rPr lang="en-US" sz="3600">
                <a:solidFill>
                  <a:srgbClr val="FFC000"/>
                </a:solidFill>
                <a:latin typeface="Montserrat Alternates Black"/>
              </a:rPr>
              <a:t>nhàn</a:t>
            </a:r>
            <a:r>
              <a:rPr lang="en-US" sz="3600">
                <a:solidFill>
                  <a:srgbClr val="FFFFFF"/>
                </a:solidFill>
                <a:latin typeface="Montserrat Alternates Black"/>
              </a:rPr>
              <a:t> là:</a:t>
            </a:r>
          </a:p>
        </p:txBody>
      </p:sp>
      <p:sp>
        <p:nvSpPr>
          <p:cNvPr id="24" name="Rectangle 23"/>
          <p:cNvSpPr/>
          <p:nvPr/>
        </p:nvSpPr>
        <p:spPr>
          <a:xfrm>
            <a:off x="873125" y="5156200"/>
            <a:ext cx="4683125" cy="601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B. rảnh rỗi</a:t>
            </a:r>
            <a:endParaRPr lang="en-US" sz="2800" dirty="0">
              <a:solidFill>
                <a:prstClr val="white"/>
              </a:solidFill>
            </a:endParaRPr>
          </a:p>
        </p:txBody>
      </p:sp>
      <p:sp>
        <p:nvSpPr>
          <p:cNvPr id="25" name="Rectangle 24"/>
          <p:cNvSpPr/>
          <p:nvPr/>
        </p:nvSpPr>
        <p:spPr>
          <a:xfrm>
            <a:off x="6481763" y="4027488"/>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C. bận bịu</a:t>
            </a:r>
            <a:endParaRPr lang="en-US" sz="2800" dirty="0">
              <a:solidFill>
                <a:prstClr val="white"/>
              </a:solidFill>
            </a:endParaRPr>
          </a:p>
        </p:txBody>
      </p:sp>
      <p:sp>
        <p:nvSpPr>
          <p:cNvPr id="26" name="Rectangle 25"/>
          <p:cNvSpPr/>
          <p:nvPr/>
        </p:nvSpPr>
        <p:spPr>
          <a:xfrm>
            <a:off x="6672263" y="5191125"/>
            <a:ext cx="4683125"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D. tất bật</a:t>
            </a:r>
            <a:endParaRPr lang="en-US" sz="2800" dirty="0">
              <a:solidFill>
                <a:prstClr val="white"/>
              </a:solidFill>
            </a:endParaRPr>
          </a:p>
        </p:txBody>
      </p:sp>
      <p:sp>
        <p:nvSpPr>
          <p:cNvPr id="28" name="Rectangle 27"/>
          <p:cNvSpPr/>
          <p:nvPr/>
        </p:nvSpPr>
        <p:spPr>
          <a:xfrm>
            <a:off x="854075" y="4156075"/>
            <a:ext cx="4684713" cy="603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r>
              <a:rPr lang="en-US" sz="2800">
                <a:solidFill>
                  <a:prstClr val="white"/>
                </a:solidFill>
                <a:latin typeface="Montserrat Alternates Black" panose="00000A00000000000000" pitchFamily="50" charset="0"/>
              </a:rPr>
              <a:t>A. bận rộn</a:t>
            </a:r>
            <a:endParaRPr lang="en-US" sz="2800" dirty="0">
              <a:solidFill>
                <a:prstClr val="white"/>
              </a:solidFill>
            </a:endParaRPr>
          </a:p>
        </p:txBody>
      </p:sp>
      <p:pic>
        <p:nvPicPr>
          <p:cNvPr id="29"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5045075" y="3856038"/>
            <a:ext cx="1092200" cy="1106487"/>
          </a:xfrm>
          <a:prstGeom prst="rect">
            <a:avLst/>
          </a:prstGeom>
          <a:noFill/>
          <a:ln w="9525">
            <a:noFill/>
            <a:miter lim="800000"/>
            <a:headEnd/>
            <a:tailEnd/>
          </a:ln>
        </p:spPr>
      </p:pic>
      <p:pic>
        <p:nvPicPr>
          <p:cNvPr id="3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666413" y="4956175"/>
            <a:ext cx="1092200" cy="1106488"/>
          </a:xfrm>
          <a:prstGeom prst="rect">
            <a:avLst/>
          </a:prstGeom>
          <a:noFill/>
          <a:ln w="9525">
            <a:noFill/>
            <a:miter lim="800000"/>
            <a:headEnd/>
            <a:tailEnd/>
          </a:ln>
        </p:spPr>
      </p:pic>
      <p:pic>
        <p:nvPicPr>
          <p:cNvPr id="31"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blip>
          <a:srcRect l="5167" t="18657" r="55099" b="30177"/>
          <a:stretch>
            <a:fillRect/>
          </a:stretch>
        </p:blipFill>
        <p:spPr bwMode="auto">
          <a:xfrm>
            <a:off x="10536238" y="3686175"/>
            <a:ext cx="1092200" cy="1108075"/>
          </a:xfrm>
          <a:prstGeom prst="rect">
            <a:avLst/>
          </a:prstGeom>
          <a:noFill/>
          <a:ln w="9525">
            <a:noFill/>
            <a:miter lim="800000"/>
            <a:headEnd/>
            <a:tailEnd/>
          </a:ln>
        </p:spPr>
      </p:pic>
      <p:pic>
        <p:nvPicPr>
          <p:cNvPr id="32" name="Picture 6" descr="Káº¿t quáº£ hÃ¬nh áº£nh cho right wrong tick icon"/>
          <p:cNvPicPr>
            <a:picLocks noChangeAspect="1" noChangeArrowheads="1"/>
          </p:cNvPicPr>
          <p:nvPr/>
        </p:nvPicPr>
        <p:blipFill>
          <a:blip r:embed="rId6">
            <a:clrChange>
              <a:clrFrom>
                <a:srgbClr val="FFFFFF"/>
              </a:clrFrom>
              <a:clrTo>
                <a:srgbClr val="FFFFFF">
                  <a:alpha val="0"/>
                </a:srgbClr>
              </a:clrTo>
            </a:clrChange>
          </a:blip>
          <a:srcRect l="47150" t="18843" r="5518" b="28297"/>
          <a:stretch>
            <a:fillRect/>
          </a:stretch>
        </p:blipFill>
        <p:spPr bwMode="auto">
          <a:xfrm>
            <a:off x="4899025" y="4846638"/>
            <a:ext cx="1339850" cy="1177925"/>
          </a:xfrm>
          <a:prstGeom prst="rect">
            <a:avLst/>
          </a:prstGeom>
          <a:noFill/>
          <a:ln w="9525">
            <a:noFill/>
            <a:miter lim="800000"/>
            <a:headEnd/>
            <a:tailEnd/>
          </a:ln>
        </p:spPr>
      </p:pic>
      <p:pic>
        <p:nvPicPr>
          <p:cNvPr id="59404" name="Picture 2" descr="Káº¿t quáº£ hÃ¬nh áº£nh cho home icon">
            <a:hlinkClick r:id="rId7" action="ppaction://hlinksldjump"/>
          </p:cNvPr>
          <p:cNvPicPr>
            <a:picLocks noChangeAspect="1" noChangeArrowheads="1"/>
          </p:cNvPicPr>
          <p:nvPr/>
        </p:nvPicPr>
        <p:blipFill>
          <a:blip r:embed="rId8"/>
          <a:srcRect/>
          <a:stretch>
            <a:fillRect/>
          </a:stretch>
        </p:blipFill>
        <p:spPr bwMode="auto">
          <a:xfrm>
            <a:off x="0" y="5868988"/>
            <a:ext cx="1023938" cy="1023937"/>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612212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1829</Words>
  <Application>Microsoft Office PowerPoint</Application>
  <PresentationFormat>Widescreen</PresentationFormat>
  <Paragraphs>137</Paragraphs>
  <Slides>36</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Arial-Rounded</vt:lpstr>
      <vt:lpstr>Bungee Inline</vt:lpstr>
      <vt:lpstr>Calibri</vt:lpstr>
      <vt:lpstr>Calibri Light</vt:lpstr>
      <vt:lpstr>Montserrat Alternates Black</vt:lpstr>
      <vt:lpstr>Roboto</vt:lpstr>
      <vt:lpstr>Times New Roman</vt:lpstr>
      <vt:lpstr>UTM Avo</vt:lpstr>
      <vt:lpstr>Wingdings</vt:lpstr>
      <vt:lpstr>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Nguyetcva@outlook.com</cp:lastModifiedBy>
  <cp:revision>39</cp:revision>
  <dcterms:created xsi:type="dcterms:W3CDTF">2022-08-23T00:32:23Z</dcterms:created>
  <dcterms:modified xsi:type="dcterms:W3CDTF">2025-11-17T02:01:37Z</dcterms:modified>
</cp:coreProperties>
</file>