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6" r:id="rId3"/>
    <p:sldId id="257" r:id="rId4"/>
    <p:sldId id="271" r:id="rId5"/>
    <p:sldId id="272" r:id="rId6"/>
    <p:sldId id="270" r:id="rId7"/>
    <p:sldId id="259" r:id="rId8"/>
    <p:sldId id="262" r:id="rId9"/>
    <p:sldId id="269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22" autoAdjust="0"/>
  </p:normalViewPr>
  <p:slideViewPr>
    <p:cSldViewPr>
      <p:cViewPr varScale="1">
        <p:scale>
          <a:sx n="46" d="100"/>
          <a:sy n="46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6.svg"/><Relationship Id="rId18" Type="http://schemas.openxmlformats.org/officeDocument/2006/relationships/image" Target="../media/image49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15.png"/><Relationship Id="rId17" Type="http://schemas.openxmlformats.org/officeDocument/2006/relationships/image" Target="../media/image48.svg"/><Relationship Id="rId2" Type="http://schemas.openxmlformats.org/officeDocument/2006/relationships/image" Target="../media/image37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28.svg"/><Relationship Id="rId10" Type="http://schemas.openxmlformats.org/officeDocument/2006/relationships/image" Target="../media/image45.png"/><Relationship Id="rId19" Type="http://schemas.openxmlformats.org/officeDocument/2006/relationships/image" Target="../media/image5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6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9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8.png"/><Relationship Id="rId2" Type="http://schemas.openxmlformats.org/officeDocument/2006/relationships/image" Target="../media/image5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18" Type="http://schemas.openxmlformats.org/officeDocument/2006/relationships/image" Target="../media/image87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17" Type="http://schemas.openxmlformats.org/officeDocument/2006/relationships/image" Target="../media/image86.sv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5" Type="http://schemas.openxmlformats.org/officeDocument/2006/relationships/image" Target="../media/image84.svg"/><Relationship Id="rId10" Type="http://schemas.openxmlformats.org/officeDocument/2006/relationships/image" Target="../media/image79.png"/><Relationship Id="rId19" Type="http://schemas.openxmlformats.org/officeDocument/2006/relationships/image" Target="../media/image88.svg"/><Relationship Id="rId4" Type="http://schemas.openxmlformats.org/officeDocument/2006/relationships/image" Target="../media/image73.png"/><Relationship Id="rId9" Type="http://schemas.openxmlformats.org/officeDocument/2006/relationships/image" Target="../media/image78.svg"/><Relationship Id="rId1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227985" y="541008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215269" y="3731870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601047" y="5878302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58105" y="4017363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70578" y="160458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1305847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119397" y="2582681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205234" y="120524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173394" y="6972842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93508" y="4947133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594006" y="6740538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596060" y="7510162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788209" y="8559638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034178" y="2510726"/>
            <a:ext cx="14758338" cy="5071174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6446712" y="3135989"/>
            <a:ext cx="708008" cy="708008"/>
          </a:xfrm>
          <a:prstGeom prst="rect">
            <a:avLst/>
          </a:prstGeom>
        </p:spPr>
      </p:pic>
      <p:sp>
        <p:nvSpPr>
          <p:cNvPr id="24" name="TextBox 18"/>
          <p:cNvSpPr txBox="1"/>
          <p:nvPr/>
        </p:nvSpPr>
        <p:spPr>
          <a:xfrm>
            <a:off x="2678946" y="3724379"/>
            <a:ext cx="13493475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138668" y="3251270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13215037" y="1663853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555811" y="-2240351"/>
            <a:ext cx="8725546" cy="1417956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667000" y="3132612"/>
            <a:ext cx="13030200" cy="5009621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784894" y="4100503"/>
            <a:ext cx="12708113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600" i="1" spc="-2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600" i="1" spc="-2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spc="-2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5600" i="1" spc="-2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spc="-2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VỀ MỘT NGÀY ĐI HỌC</a:t>
            </a:r>
            <a:endParaRPr lang="en-US" sz="8000" b="1" u="none" spc="-200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567256" y="2529201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08368" y="5320560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1755498" y="7210771"/>
            <a:ext cx="2278279" cy="2278279"/>
          </a:xfrm>
          <a:prstGeom prst="rect">
            <a:avLst/>
          </a:prstGeom>
        </p:spPr>
      </p:pic>
      <p:grpSp>
        <p:nvGrpSpPr>
          <p:cNvPr id="33" name="Group 2"/>
          <p:cNvGrpSpPr/>
          <p:nvPr/>
        </p:nvGrpSpPr>
        <p:grpSpPr>
          <a:xfrm>
            <a:off x="7044122" y="2762788"/>
            <a:ext cx="4187835" cy="1094543"/>
            <a:chOff x="0" y="0"/>
            <a:chExt cx="14682140" cy="1940093"/>
          </a:xfrm>
        </p:grpSpPr>
        <p:sp>
          <p:nvSpPr>
            <p:cNvPr id="34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sp>
        <p:nvSpPr>
          <p:cNvPr id="35" name="TextBox 34"/>
          <p:cNvSpPr txBox="1"/>
          <p:nvPr/>
        </p:nvSpPr>
        <p:spPr>
          <a:xfrm>
            <a:off x="7652359" y="2771015"/>
            <a:ext cx="283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6775441" y="5037987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sp>
        <p:nvSpPr>
          <p:cNvPr id="5" name="TextBox 5"/>
          <p:cNvSpPr txBox="1"/>
          <p:nvPr/>
        </p:nvSpPr>
        <p:spPr>
          <a:xfrm>
            <a:off x="3691897" y="827618"/>
            <a:ext cx="1197750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671085" y="2171700"/>
            <a:ext cx="14010960" cy="7051758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40615">
            <a:off x="14814769" y="8135299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85761" y="8222526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02038" y="2317868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59455">
            <a:off x="2419599" y="2788219"/>
            <a:ext cx="2058223" cy="477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5545" y="2629824"/>
            <a:ext cx="123506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87987">
            <a:off x="1804080" y="1369830"/>
            <a:ext cx="1627664" cy="17282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14799"/>
          <a:stretch/>
        </p:blipFill>
        <p:spPr>
          <a:xfrm>
            <a:off x="6762750" y="5373215"/>
            <a:ext cx="4762500" cy="284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6775441" y="5037987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sp>
        <p:nvSpPr>
          <p:cNvPr id="5" name="TextBox 5"/>
          <p:cNvSpPr txBox="1"/>
          <p:nvPr/>
        </p:nvSpPr>
        <p:spPr>
          <a:xfrm>
            <a:off x="3691897" y="827618"/>
            <a:ext cx="1197750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671085" y="2171700"/>
            <a:ext cx="14010960" cy="7051758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40615">
            <a:off x="14814769" y="8135299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85761" y="8222526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02038" y="2317868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59455">
            <a:off x="2419599" y="2788219"/>
            <a:ext cx="2058223" cy="477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5545" y="2629824"/>
            <a:ext cx="123506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87987">
            <a:off x="1804080" y="1369830"/>
            <a:ext cx="1627664" cy="1728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54" y="5519383"/>
            <a:ext cx="2995595" cy="3226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t="7996" r="7962" b="6794"/>
          <a:stretch/>
        </p:blipFill>
        <p:spPr>
          <a:xfrm>
            <a:off x="8318240" y="5328735"/>
            <a:ext cx="2730760" cy="2893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5750" b="11598"/>
          <a:stretch/>
        </p:blipFill>
        <p:spPr>
          <a:xfrm>
            <a:off x="12140042" y="5236986"/>
            <a:ext cx="3203155" cy="30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6775441" y="5037987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sp>
        <p:nvSpPr>
          <p:cNvPr id="5" name="TextBox 5"/>
          <p:cNvSpPr txBox="1"/>
          <p:nvPr/>
        </p:nvSpPr>
        <p:spPr>
          <a:xfrm>
            <a:off x="3691897" y="827618"/>
            <a:ext cx="1197750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671085" y="2171700"/>
            <a:ext cx="14010960" cy="7051758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40615">
            <a:off x="14814769" y="8135299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85761" y="8222526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02038" y="2317868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59455">
            <a:off x="2419599" y="2788219"/>
            <a:ext cx="2058223" cy="477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5545" y="2629824"/>
            <a:ext cx="123506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87987">
            <a:off x="1804080" y="1369830"/>
            <a:ext cx="1627664" cy="17282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36" y="4797219"/>
            <a:ext cx="4576556" cy="4315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744" y="5373215"/>
            <a:ext cx="2878390" cy="3200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457" y="4815448"/>
            <a:ext cx="3873450" cy="38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6775441" y="5037987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sp>
        <p:nvSpPr>
          <p:cNvPr id="5" name="TextBox 5"/>
          <p:cNvSpPr txBox="1"/>
          <p:nvPr/>
        </p:nvSpPr>
        <p:spPr>
          <a:xfrm>
            <a:off x="3691897" y="827618"/>
            <a:ext cx="1197750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671085" y="2171700"/>
            <a:ext cx="14010960" cy="7051758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40615">
            <a:off x="14814769" y="8135299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85761" y="8222526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02038" y="2317868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59455">
            <a:off x="2419599" y="2788219"/>
            <a:ext cx="2058223" cy="477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5545" y="2629824"/>
            <a:ext cx="123506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87987">
            <a:off x="1804080" y="1369830"/>
            <a:ext cx="1627664" cy="1728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15" y="4473278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340552" y="-197521"/>
            <a:ext cx="2586089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742210" y="-771097"/>
            <a:ext cx="3246606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336004" y="930801"/>
            <a:ext cx="2931449" cy="29314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642839" y="2894557"/>
            <a:ext cx="793059" cy="3665400"/>
          </a:xfrm>
          <a:prstGeom prst="rect">
            <a:avLst/>
          </a:prstGeom>
        </p:spPr>
      </p:pic>
      <p:sp>
        <p:nvSpPr>
          <p:cNvPr id="12" name="TextBox 29"/>
          <p:cNvSpPr txBox="1"/>
          <p:nvPr/>
        </p:nvSpPr>
        <p:spPr>
          <a:xfrm>
            <a:off x="2651787" y="715160"/>
            <a:ext cx="13044325" cy="2025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8399"/>
              </a:lnSpc>
              <a:spcBef>
                <a:spcPct val="0"/>
              </a:spcBef>
            </a:pP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2" b="17477"/>
          <a:stretch/>
        </p:blipFill>
        <p:spPr>
          <a:xfrm>
            <a:off x="3780313" y="3395735"/>
            <a:ext cx="10571053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1667" y="862685"/>
            <a:ext cx="16573333" cy="85616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9000" y="7581900"/>
            <a:ext cx="2734793" cy="23739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029200" y="2019300"/>
            <a:ext cx="789753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49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227985" y="541008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215269" y="3731870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601047" y="5878302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58105" y="4017363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70578" y="160458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1305847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119397" y="2582681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205234" y="120524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173394" y="6972842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93508" y="4947133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594006" y="6740538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596060" y="7510162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788209" y="8559638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034178" y="2510726"/>
            <a:ext cx="14758338" cy="5071174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6446712" y="3135989"/>
            <a:ext cx="708008" cy="708008"/>
          </a:xfrm>
          <a:prstGeom prst="rect">
            <a:avLst/>
          </a:prstGeom>
        </p:spPr>
      </p:pic>
      <p:sp>
        <p:nvSpPr>
          <p:cNvPr id="24" name="TextBox 18"/>
          <p:cNvSpPr txBox="1"/>
          <p:nvPr/>
        </p:nvSpPr>
        <p:spPr>
          <a:xfrm>
            <a:off x="2678946" y="3724379"/>
            <a:ext cx="13493475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299377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160</Words>
  <Application>Microsoft Office PowerPoint</Application>
  <PresentationFormat>Custom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8</cp:revision>
  <dcterms:created xsi:type="dcterms:W3CDTF">2006-08-16T00:00:00Z</dcterms:created>
  <dcterms:modified xsi:type="dcterms:W3CDTF">2025-11-16T15:44:48Z</dcterms:modified>
  <dc:identifier>DAEsAij5lo8</dc:identifier>
</cp:coreProperties>
</file>