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9" r:id="rId4"/>
    <p:sldId id="262" r:id="rId5"/>
    <p:sldId id="263" r:id="rId6"/>
    <p:sldId id="265" r:id="rId7"/>
    <p:sldId id="266" r:id="rId8"/>
    <p:sldId id="264" r:id="rId9"/>
    <p:sldId id="267" r:id="rId10"/>
    <p:sldId id="27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fif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svg"/><Relationship Id="rId7" Type="http://schemas.openxmlformats.org/officeDocument/2006/relationships/image" Target="../media/image3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svg"/><Relationship Id="rId7" Type="http://schemas.openxmlformats.org/officeDocument/2006/relationships/image" Target="../media/image3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svg"/><Relationship Id="rId7" Type="http://schemas.openxmlformats.org/officeDocument/2006/relationships/image" Target="../media/image4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600" y="3760371"/>
            <a:ext cx="136697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600" y="3760371"/>
            <a:ext cx="136697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5" y="800100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-84779" y="8073556"/>
            <a:ext cx="3900415" cy="13048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50259" y="2785635"/>
            <a:ext cx="15597005" cy="3927619"/>
            <a:chOff x="-4226943" y="10620"/>
            <a:chExt cx="20796007" cy="5236823"/>
          </a:xfrm>
        </p:grpSpPr>
        <p:sp>
          <p:nvSpPr>
            <p:cNvPr id="5" name="TextBox 5"/>
            <p:cNvSpPr txBox="1"/>
            <p:nvPr/>
          </p:nvSpPr>
          <p:spPr>
            <a:xfrm>
              <a:off x="-4226943" y="3232789"/>
              <a:ext cx="20796007" cy="201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90"/>
                </a:lnSpc>
              </a:pPr>
              <a:r>
                <a:rPr lang="en-US" sz="7800" b="1" dirty="0">
                  <a:solidFill>
                    <a:srgbClr val="FFA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SÁCH BÁO VỀ HỌC TẬP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" y="1761734"/>
              <a:ext cx="12329424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b="1" i="1" dirty="0" err="1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6400" b="1" i="1" dirty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6400" b="1" i="1" dirty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6400" b="1" i="1" dirty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6400" b="1" i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748" y="10620"/>
              <a:ext cx="12329424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spc="44" dirty="0" err="1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spc="44" dirty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9309" y="7301316"/>
            <a:ext cx="2137536" cy="2020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14561693" y="1376741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53708" y="2063103"/>
            <a:ext cx="2120695" cy="203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8974807"/>
            <a:ext cx="19606554" cy="106588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958" y="1463723"/>
            <a:ext cx="1279604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4646">
            <a:off x="-2392632" y="1044714"/>
            <a:ext cx="4785264" cy="1548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34679">
            <a:off x="15355371" y="483621"/>
            <a:ext cx="3170920" cy="196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8628"/>
          <a:stretch/>
        </p:blipFill>
        <p:spPr>
          <a:xfrm>
            <a:off x="2824959" y="4618795"/>
            <a:ext cx="3581400" cy="4249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4286" r="21428" b="6572"/>
          <a:stretch/>
        </p:blipFill>
        <p:spPr>
          <a:xfrm>
            <a:off x="7701759" y="4618794"/>
            <a:ext cx="3429000" cy="4249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159" y="4618794"/>
            <a:ext cx="3439241" cy="424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4600" y="1985847"/>
            <a:ext cx="1371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b="1" i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68042" y="6972300"/>
            <a:ext cx="3301286" cy="3169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14871">
            <a:off x="311446" y="926003"/>
            <a:ext cx="3695481" cy="1195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693017"/>
            <a:ext cx="11049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54465" y="2520123"/>
            <a:ext cx="8979070" cy="11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NHÓM ĐÔI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2848">
            <a:off x="620911" y="8095902"/>
            <a:ext cx="3564719" cy="113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164" y="1316066"/>
            <a:ext cx="3703136" cy="274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82" y="4056387"/>
            <a:ext cx="4920835" cy="429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3903" y="1871399"/>
            <a:ext cx="2674653" cy="256766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654465" y="2520123"/>
            <a:ext cx="8979070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5142"/>
          <a:stretch/>
        </p:blipFill>
        <p:spPr>
          <a:xfrm>
            <a:off x="5791200" y="4000500"/>
            <a:ext cx="703035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161834"/>
            <a:ext cx="15596019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1" y="29984"/>
            <a:ext cx="1447039" cy="136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2670" r="16970" b="10004"/>
          <a:stretch/>
        </p:blipFill>
        <p:spPr>
          <a:xfrm>
            <a:off x="11557457" y="5915167"/>
            <a:ext cx="6713483" cy="438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563262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YÊU LẮM TRƯỜNG 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62777"/>
            <a:ext cx="9753600" cy="741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nhộn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95500" y="1759276"/>
            <a:ext cx="14097000" cy="236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7235">
            <a:off x="14355334" y="909964"/>
            <a:ext cx="3674331" cy="10822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795837"/>
            <a:ext cx="2773012" cy="317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9" y="4000500"/>
            <a:ext cx="7410321" cy="532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446">
            <a:off x="-927668" y="-6825163"/>
            <a:ext cx="19872358" cy="10803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4658" y="1028700"/>
            <a:ext cx="2698191" cy="25510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20900" y="1165178"/>
            <a:ext cx="13662133" cy="11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274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6</cp:revision>
  <dcterms:created xsi:type="dcterms:W3CDTF">2006-08-16T00:00:00Z</dcterms:created>
  <dcterms:modified xsi:type="dcterms:W3CDTF">2025-11-16T15:43:50Z</dcterms:modified>
  <dc:identifier>DAEsAij5lo8</dc:identifier>
</cp:coreProperties>
</file>