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8" r:id="rId6"/>
    <p:sldId id="269" r:id="rId7"/>
    <p:sldId id="270" r:id="rId8"/>
    <p:sldId id="282" r:id="rId9"/>
    <p:sldId id="281" r:id="rId10"/>
    <p:sldId id="260" r:id="rId11"/>
    <p:sldId id="284" r:id="rId12"/>
    <p:sldId id="285" r:id="rId13"/>
    <p:sldId id="286" r:id="rId14"/>
    <p:sldId id="267" r:id="rId15"/>
    <p:sldId id="288" r:id="rId16"/>
    <p:sldId id="289" r:id="rId17"/>
    <p:sldId id="265" r:id="rId18"/>
    <p:sldId id="266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26817" y="9201150"/>
            <a:ext cx="14634366" cy="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84226">
            <a:off x="63711" y="698849"/>
            <a:ext cx="4787743" cy="24461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01226">
            <a:off x="15383031" y="7114487"/>
            <a:ext cx="2596422" cy="260589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826817" y="1028700"/>
            <a:ext cx="14634366" cy="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209800" y="3543300"/>
            <a:ext cx="14432915" cy="3323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6200" y="9534525"/>
            <a:ext cx="15165070" cy="3302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11400" y="8420100"/>
            <a:ext cx="4146550" cy="226187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914400" y="1333500"/>
            <a:ext cx="16970375" cy="17780"/>
          </a:xfrm>
          <a:prstGeom prst="line">
            <a:avLst/>
          </a:prstGeom>
          <a:ln w="57150" cap="rnd">
            <a:solidFill>
              <a:srgbClr val="505E69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91" y="6972583"/>
            <a:ext cx="586408" cy="6424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6851">
            <a:off x="16805104" y="7313906"/>
            <a:ext cx="758798" cy="831352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2286000" y="2095500"/>
            <a:ext cx="13944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Theo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43200" y="4054440"/>
            <a:ext cx="12649200" cy="3352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</a:t>
            </a:r>
            <a:r>
              <a:rPr lang="vi-VN" sz="3800" dirty="0">
                <a:solidFill>
                  <a:schemeClr val="tx1"/>
                </a:solidFill>
              </a:rPr>
              <a:t>ẹ dẫn cậu bé đến trường để cậu thích thú đi học.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6200" y="9534525"/>
            <a:ext cx="15165070" cy="3302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11400" y="8420100"/>
            <a:ext cx="4146550" cy="226187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914400" y="1333500"/>
            <a:ext cx="16970375" cy="17780"/>
          </a:xfrm>
          <a:prstGeom prst="line">
            <a:avLst/>
          </a:prstGeom>
          <a:ln w="57150" cap="rnd">
            <a:solidFill>
              <a:srgbClr val="505E69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91" y="6972583"/>
            <a:ext cx="586408" cy="6424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6851">
            <a:off x="16805104" y="7313906"/>
            <a:ext cx="758798" cy="831352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579880" y="2019300"/>
            <a:ext cx="157937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65387" y="4059202"/>
            <a:ext cx="13868400" cy="29181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ạ?”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6200" y="9534525"/>
            <a:ext cx="15165070" cy="3302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11400" y="8420100"/>
            <a:ext cx="4146550" cy="226187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914400" y="1333500"/>
            <a:ext cx="16970375" cy="17780"/>
          </a:xfrm>
          <a:prstGeom prst="line">
            <a:avLst/>
          </a:prstGeom>
          <a:ln w="57150" cap="rnd">
            <a:solidFill>
              <a:srgbClr val="505E69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91" y="6972583"/>
            <a:ext cx="586408" cy="6424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6851">
            <a:off x="16805104" y="7313906"/>
            <a:ext cx="758798" cy="831352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579880" y="2019300"/>
            <a:ext cx="15128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28800" y="3635233"/>
            <a:ext cx="14554266" cy="45132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Cô hiệu trưởng đã dẫn cậu bé đến phòng thực hành. Ở đó, có bạn đang nặn đồ chơi bằng đất sét, có bạn hí húi vẽ tranh. Một bạn gái đang lắp ráp nhà. Ở phòng khác, các bạn đang học hát. Chính những điều này khiến cậu bé thích đi học.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04770" y="2324100"/>
            <a:ext cx="13105130" cy="54698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91963" y="8800929"/>
            <a:ext cx="3424592" cy="4301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10880">
            <a:off x="14687056" y="6480543"/>
            <a:ext cx="1474275" cy="22276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1226">
            <a:off x="1844675" y="2948940"/>
            <a:ext cx="1669415" cy="16751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096085" y="4649281"/>
            <a:ext cx="5970399" cy="988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5"/>
              </a:lnSpc>
            </a:pPr>
            <a:r>
              <a:rPr lang="en-US" sz="7200" b="1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990600" y="1333500"/>
            <a:ext cx="16304260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c.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3200400" y="68961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267200" y="7048500"/>
            <a:ext cx="780542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Các bạn đang tập đọc, làm toán.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990600" y="1333500"/>
            <a:ext cx="16304260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,  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, 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c.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,  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11506200" y="285750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305800" y="400050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3200" y="521970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1066800" y="647700"/>
            <a:ext cx="16304260" cy="602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	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4730" y="3314700"/>
            <a:ext cx="13868400" cy="19224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Mẹ khen cô giáo: </a:t>
            </a:r>
            <a:r>
              <a:rPr lang="vi-VN" sz="3800" b="1" i="1" dirty="0">
                <a:solidFill>
                  <a:schemeClr val="tx1"/>
                </a:solidFill>
                <a:cs typeface="Arial" panose="020B0604020202020204" pitchFamily="34" charset="0"/>
              </a:rPr>
              <a:t>“Cô như có phép màu ấy ạ.”</a:t>
            </a:r>
            <a:endParaRPr lang="en-US" sz="3800" b="1" i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4600" y="6942949"/>
            <a:ext cx="13868400" cy="19224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Cô giáo đáp lại lời khen của mẹ: </a:t>
            </a:r>
            <a:r>
              <a:rPr lang="vi-VN" sz="3800" b="1" i="1" dirty="0">
                <a:solidFill>
                  <a:schemeClr val="tx1"/>
                </a:solidFill>
                <a:cs typeface="Arial" panose="020B0604020202020204" pitchFamily="34" charset="0"/>
              </a:rPr>
              <a:t>“Có gì đâu! Các cháu thấy học vui thì thích học ngay thôi mà”.</a:t>
            </a:r>
            <a:endParaRPr lang="en-US" sz="3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57830" y="1714500"/>
            <a:ext cx="11407140" cy="82137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66460" y="800100"/>
            <a:ext cx="9482321" cy="355156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427908" y="2175474"/>
            <a:ext cx="8467057" cy="80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400" b="1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9171">
            <a:off x="2251710" y="7391400"/>
            <a:ext cx="2451735" cy="267589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04983">
            <a:off x="13595350" y="2769870"/>
            <a:ext cx="2419985" cy="2807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26817" y="9201150"/>
            <a:ext cx="14634366" cy="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84226">
            <a:off x="63711" y="698849"/>
            <a:ext cx="4787743" cy="24461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01226">
            <a:off x="15383031" y="7114487"/>
            <a:ext cx="2596422" cy="260589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826817" y="1028700"/>
            <a:ext cx="14634366" cy="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209800" y="3543300"/>
            <a:ext cx="14432915" cy="3323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</a:t>
            </a:r>
            <a:r>
              <a:rPr lang="en-US" sz="7200" b="1" dirty="0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0743" y="1028700"/>
            <a:ext cx="15266515" cy="84382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3891">
            <a:off x="15008225" y="7423150"/>
            <a:ext cx="2494915" cy="29705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63707">
            <a:off x="639043" y="128584"/>
            <a:ext cx="3556761" cy="38282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73809">
            <a:off x="13528652" y="852211"/>
            <a:ext cx="3267293" cy="294056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52980" y="5676900"/>
            <a:ext cx="13782675" cy="1071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55"/>
              </a:lnSpc>
            </a:pPr>
            <a:r>
              <a:rPr lang="en-US" sz="8400" b="1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2: ĐẾN TRƯỜNG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90782" y="9258074"/>
            <a:ext cx="3176737" cy="39901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772400" y="3771900"/>
            <a:ext cx="27165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04770" y="2324100"/>
            <a:ext cx="13105130" cy="54698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91963" y="8800929"/>
            <a:ext cx="3424592" cy="4301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10880">
            <a:off x="14687056" y="6480543"/>
            <a:ext cx="1474275" cy="22276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1226">
            <a:off x="1844675" y="2948940"/>
            <a:ext cx="1669415" cy="16751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172285" y="4649281"/>
            <a:ext cx="5970399" cy="988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5"/>
              </a:lnSpc>
            </a:pPr>
            <a:r>
              <a:rPr lang="en-US" sz="7200" b="1" dirty="0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52800" y="571500"/>
            <a:ext cx="11644630" cy="14166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81874">
            <a:off x="2571115" y="1315085"/>
            <a:ext cx="1511300" cy="951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78000" y="190500"/>
            <a:ext cx="912495" cy="145923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572760" y="723900"/>
            <a:ext cx="72053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ĐẾN TRƯỜNG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610360" y="2781300"/>
            <a:ext cx="1513078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1. Có một cậu bé sắp vào lớp 1 nhưng chưa thích đi học. Mẹ cậu bèn dẫn cậu tới trường. </a:t>
            </a:r>
          </a:p>
        </p:txBody>
      </p:sp>
      <p:pic>
        <p:nvPicPr>
          <p:cNvPr id="11" name="Picture 10" descr="39d0c3fb525ba568d6f3b93dc3fdf0d5.png_wh860-removebg-preview"/>
          <p:cNvPicPr>
            <a:picLocks noChangeAspect="1"/>
          </p:cNvPicPr>
          <p:nvPr/>
        </p:nvPicPr>
        <p:blipFill>
          <a:blip r:embed="rId8"/>
          <a:srcRect l="8573" t="5027" r="5800" b="5280"/>
          <a:stretch>
            <a:fillRect/>
          </a:stretch>
        </p:blipFill>
        <p:spPr>
          <a:xfrm>
            <a:off x="11201400" y="4229100"/>
            <a:ext cx="6043295" cy="633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52800" y="571500"/>
            <a:ext cx="11644630" cy="14166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81874">
            <a:off x="2571115" y="1315085"/>
            <a:ext cx="1511300" cy="951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78000" y="190500"/>
            <a:ext cx="912495" cy="145923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572760" y="723900"/>
            <a:ext cx="72053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ĐẾN TRƯỜNG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524000" y="2171700"/>
            <a:ext cx="15874365" cy="769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2. Hai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ạ?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Ở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52800" y="571500"/>
            <a:ext cx="11644630" cy="14166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81874">
            <a:off x="2571115" y="1315085"/>
            <a:ext cx="1511300" cy="951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78000" y="190500"/>
            <a:ext cx="912495" cy="145923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572760" y="723900"/>
            <a:ext cx="72053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ĐẾN TRƯỜNG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524000" y="2476500"/>
            <a:ext cx="8154035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Ở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sét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hí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ráp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Ở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 descr="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0" y="2933700"/>
            <a:ext cx="7176135" cy="569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52800" y="571500"/>
            <a:ext cx="11644630" cy="14166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81874">
            <a:off x="2571115" y="1315085"/>
            <a:ext cx="1511300" cy="951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78000" y="190500"/>
            <a:ext cx="912495" cy="145923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572760" y="723900"/>
            <a:ext cx="72053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ĐẾN TRƯỜNG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524000" y="2476500"/>
            <a:ext cx="15569565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</a:p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541645" y="1181100"/>
            <a:ext cx="72053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978717" y="7277100"/>
            <a:ext cx="833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 HÚI: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kisspng-portable-network-graphics-drawing-clip-art-book-im-nicbo-leyendo-png-vector-clipart-psd-peoplepng-5d28cd6fa9b726.8642929115629551196952-removebg-preview"/>
          <p:cNvPicPr>
            <a:picLocks noChangeAspect="1"/>
          </p:cNvPicPr>
          <p:nvPr/>
        </p:nvPicPr>
        <p:blipFill>
          <a:blip r:embed="rId2"/>
          <a:srcRect l="19823" r="18551"/>
          <a:stretch>
            <a:fillRect/>
          </a:stretch>
        </p:blipFill>
        <p:spPr>
          <a:xfrm>
            <a:off x="7162800" y="2705100"/>
            <a:ext cx="4090671" cy="4206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04770" y="2324100"/>
            <a:ext cx="13105130" cy="54698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91963" y="8800929"/>
            <a:ext cx="3424592" cy="4301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10880">
            <a:off x="14687056" y="6480543"/>
            <a:ext cx="1474275" cy="22276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1226">
            <a:off x="1844675" y="2948940"/>
            <a:ext cx="1669415" cy="16751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05400" y="4649470"/>
            <a:ext cx="7576820" cy="988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5"/>
              </a:lnSpc>
            </a:pPr>
            <a:r>
              <a:rPr lang="en-US" sz="7200" b="1" dirty="0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646</Words>
  <Application>Microsoft Office PowerPoint</Application>
  <PresentationFormat>Custom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9</cp:revision>
  <dcterms:created xsi:type="dcterms:W3CDTF">2006-08-16T00:00:00Z</dcterms:created>
  <dcterms:modified xsi:type="dcterms:W3CDTF">2025-11-16T15:43:29Z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1C2B2897045C40C1B8F92E12AFB3EB1C</vt:lpwstr>
  </property>
  <property fmtid="{D5CDD505-2E9C-101B-9397-08002B2CF9AE}" pid="3" name="KSOProductBuildVer">
    <vt:lpwstr>1033-11.2.0.10323</vt:lpwstr>
  </property>
</Properties>
</file>