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1" r:id="rId7"/>
  </p:sldIdLst>
  <p:sldSz cx="9144000" cy="5143500" type="screen16x9"/>
  <p:notesSz cx="9144000" cy="6858000"/>
  <p:defaultTextStyle>
    <a:defPPr>
      <a:defRPr lang="vi-VN"/>
    </a:defPPr>
    <a:lvl1pPr marL="0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7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1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37" autoAdjust="0"/>
  </p:normalViewPr>
  <p:slideViewPr>
    <p:cSldViewPr>
      <p:cViewPr varScale="1">
        <p:scale>
          <a:sx n="90" d="100"/>
          <a:sy n="90" d="100"/>
        </p:scale>
        <p:origin x="81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A32794-DFDB-434F-945E-52573D998752}" type="datetimeFigureOut">
              <a:rPr lang="vi-VN" smtClean="0"/>
              <a:t>16/11/2025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18843-10A3-432D-B91B-69307407875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90839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7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71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GV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hướng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dẫn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HS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quan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sát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tranh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endParaRPr lang="vi-VN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	+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Búp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bê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ngồi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bệt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xuống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đất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bên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cạnh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cái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chổi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đang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ngồi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thắc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mắc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điều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gì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mắt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hướng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về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phía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dế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mèn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lang="vi-VN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	+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Dế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mèn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đang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cười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tươi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nhìn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búp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bê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lang="vi-VN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GV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kể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chuyện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i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Đôi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i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cho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HS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lắng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nghe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endParaRPr lang="vi-VN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ctr"/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Đôi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b="1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endParaRPr lang="vi-VN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Búp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Bê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làm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việc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suốt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ngày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hết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quét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nhà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lại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rửa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bát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nấu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cơm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Lúc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ngồi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nghỉ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Búp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Bê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bỗng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nghe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tiếng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hát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rất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hay.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Nó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bèn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hỏi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endParaRPr lang="vi-VN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- Ai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hát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đấy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  <a:endParaRPr lang="vi-VN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tiếng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trả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lời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endParaRPr lang="vi-VN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Tôi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hát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đây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Tôi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là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Dế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Mèn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Thấy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vất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vả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tôi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hát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để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tặng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đấy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lang="vi-VN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Búp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bê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endParaRPr lang="vi-VN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-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Cảm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Tiếng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hát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bạn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làm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tôi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hết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mệt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lang="vi-VN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algn="r"/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Theo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Nguyễn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Kiên</a:t>
            </a:r>
            <a:endParaRPr lang="en-US" sz="1200" kern="1200" dirty="0">
              <a:solidFill>
                <a:schemeClr val="tx1"/>
              </a:solidFill>
              <a:effectLst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171450" indent="-171450" algn="l">
              <a:buFont typeface="Arial" pitchFamily="34" charset="0"/>
              <a:buChar char="•"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Sau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trả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lời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các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gọi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ý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18843-10A3-432D-B91B-693074078757}" type="slidenum">
              <a:rPr lang="vi-VN" smtClean="0"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47579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8AA0-28DB-4237-91AD-AFED92D99523}" type="datetimeFigureOut">
              <a:rPr lang="vi-VN" smtClean="0"/>
              <a:t>16/11/2025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5A2D-BB2C-4072-BC8F-984C6EACDF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5445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8AA0-28DB-4237-91AD-AFED92D99523}" type="datetimeFigureOut">
              <a:rPr lang="vi-VN" smtClean="0"/>
              <a:t>16/11/2025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5A2D-BB2C-4072-BC8F-984C6EACDF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12472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8AA0-28DB-4237-91AD-AFED92D99523}" type="datetimeFigureOut">
              <a:rPr lang="vi-VN" smtClean="0"/>
              <a:t>16/11/2025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5A2D-BB2C-4072-BC8F-984C6EACDF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16059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81A0-2AFA-415D-840B-0DD8A37E5CCA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17C0C-34F6-4CB6-97FE-6279C6A6B65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9654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81A0-2AFA-415D-840B-0DD8A37E5CCA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17C0C-34F6-4CB6-97FE-6279C6A6B65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479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81A0-2AFA-415D-840B-0DD8A37E5CCA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17C0C-34F6-4CB6-97FE-6279C6A6B65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0738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900114"/>
            <a:ext cx="4038600" cy="254555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81A0-2AFA-415D-840B-0DD8A37E5CCA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17C0C-34F6-4CB6-97FE-6279C6A6B65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221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81A0-2AFA-415D-840B-0DD8A37E5CCA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17C0C-34F6-4CB6-97FE-6279C6A6B65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2938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81A0-2AFA-415D-840B-0DD8A37E5CCA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17C0C-34F6-4CB6-97FE-6279C6A6B65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703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81A0-2AFA-415D-840B-0DD8A37E5CCA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17C0C-34F6-4CB6-97FE-6279C6A6B65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3166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81A0-2AFA-415D-840B-0DD8A37E5CCA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17C0C-34F6-4CB6-97FE-6279C6A6B65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23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8AA0-28DB-4237-91AD-AFED92D99523}" type="datetimeFigureOut">
              <a:rPr lang="vi-VN" smtClean="0"/>
              <a:t>16/11/2025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5A2D-BB2C-4072-BC8F-984C6EACDF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094807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100"/>
            </a:lvl1pPr>
            <a:lvl2pPr marL="342900" indent="0">
              <a:buNone/>
              <a:defRPr sz="900"/>
            </a:lvl2pPr>
            <a:lvl3pPr marL="685800" indent="0">
              <a:buNone/>
              <a:defRPr sz="800"/>
            </a:lvl3pPr>
            <a:lvl4pPr marL="1028700" indent="0">
              <a:buNone/>
              <a:defRPr sz="700"/>
            </a:lvl4pPr>
            <a:lvl5pPr marL="1371600" indent="0">
              <a:buNone/>
              <a:defRPr sz="700"/>
            </a:lvl5pPr>
            <a:lvl6pPr marL="1714500" indent="0">
              <a:buNone/>
              <a:defRPr sz="700"/>
            </a:lvl6pPr>
            <a:lvl7pPr marL="2057400" indent="0">
              <a:buNone/>
              <a:defRPr sz="700"/>
            </a:lvl7pPr>
            <a:lvl8pPr marL="2400300" indent="0">
              <a:buNone/>
              <a:defRPr sz="700"/>
            </a:lvl8pPr>
            <a:lvl9pPr marL="2743200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81A0-2AFA-415D-840B-0DD8A37E5CCA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17C0C-34F6-4CB6-97FE-6279C6A6B65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5353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81A0-2AFA-415D-840B-0DD8A37E5CCA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17C0C-34F6-4CB6-97FE-6279C6A6B65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5337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81A0-2AFA-415D-840B-0DD8A37E5CCA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17C0C-34F6-4CB6-97FE-6279C6A6B65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36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8AA0-28DB-4237-91AD-AFED92D99523}" type="datetimeFigureOut">
              <a:rPr lang="vi-VN" smtClean="0"/>
              <a:t>16/11/2025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5A2D-BB2C-4072-BC8F-984C6EACDF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87153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8AA0-28DB-4237-91AD-AFED92D99523}" type="datetimeFigureOut">
              <a:rPr lang="vi-VN" smtClean="0"/>
              <a:t>16/11/2025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5A2D-BB2C-4072-BC8F-984C6EACDF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89090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8AA0-28DB-4237-91AD-AFED92D99523}" type="datetimeFigureOut">
              <a:rPr lang="vi-VN" smtClean="0"/>
              <a:t>16/11/2025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5A2D-BB2C-4072-BC8F-984C6EACDF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19178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8AA0-28DB-4237-91AD-AFED92D99523}" type="datetimeFigureOut">
              <a:rPr lang="vi-VN" smtClean="0"/>
              <a:t>16/11/2025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5A2D-BB2C-4072-BC8F-984C6EACDF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6246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8AA0-28DB-4237-91AD-AFED92D99523}" type="datetimeFigureOut">
              <a:rPr lang="vi-VN" smtClean="0"/>
              <a:t>16/11/2025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5A2D-BB2C-4072-BC8F-984C6EACDF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9646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8AA0-28DB-4237-91AD-AFED92D99523}" type="datetimeFigureOut">
              <a:rPr lang="vi-VN" smtClean="0"/>
              <a:t>16/11/2025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5A2D-BB2C-4072-BC8F-984C6EACDF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6307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18AA0-28DB-4237-91AD-AFED92D99523}" type="datetimeFigureOut">
              <a:rPr lang="vi-VN" smtClean="0"/>
              <a:t>16/11/2025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5A2D-BB2C-4072-BC8F-984C6EACDF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2335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31" tIns="45716" rIns="91431" bIns="45716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31" tIns="45716" rIns="91431" bIns="4571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18AA0-28DB-4237-91AD-AFED92D99523}" type="datetimeFigureOut">
              <a:rPr lang="vi-VN" smtClean="0"/>
              <a:t>16/11/2025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B5A2D-BB2C-4072-BC8F-984C6EACDF4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4951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0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6" indent="-342866" algn="l" defTabSz="91430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76" indent="-285722" algn="l" defTabSz="914309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8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8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2" indent="-228578" algn="l" defTabSz="9143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D81A0-2AFA-415D-840B-0DD8A37E5CCA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17C0C-34F6-4CB6-97FE-6279C6A6B65D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809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1563639"/>
            <a:ext cx="7772400" cy="11017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GIỮA KÌ I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5, 6)</a:t>
            </a:r>
            <a:endParaRPr lang="vi-V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788024" y="2931791"/>
            <a:ext cx="2768600" cy="44926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endParaRPr lang="vi-VN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0" y="35463"/>
            <a:ext cx="1043608" cy="69954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31" tIns="45716" rIns="91431" bIns="45716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vi-VN"/>
            </a:defPPr>
            <a:lvl1pPr marL="0" algn="l" defTabSz="1219078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539" algn="l" defTabSz="1219078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9078" algn="l" defTabSz="1219078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617" algn="l" defTabSz="1219078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8156" algn="l" defTabSz="1219078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695" algn="l" defTabSz="1219078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7234" algn="l" defTabSz="1219078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773" algn="l" defTabSz="1219078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6312" algn="l" defTabSz="1219078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1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endParaRPr lang="en-US" sz="1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210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272427"/>
            <a:ext cx="9001000" cy="430103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9513" y="312778"/>
            <a:ext cx="5206277" cy="461665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95936" y="2541060"/>
            <a:ext cx="4752528" cy="1962067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d)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2051720" y="915567"/>
            <a:ext cx="4073918" cy="1046440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		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 KIÊN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 rot="20748806">
            <a:off x="3520040" y="2363435"/>
            <a:ext cx="1008112" cy="3552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ý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53966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101" r="50000"/>
          <a:stretch/>
        </p:blipFill>
        <p:spPr>
          <a:xfrm>
            <a:off x="-169063" y="1399115"/>
            <a:ext cx="2664296" cy="188161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3841" y="386141"/>
            <a:ext cx="5942430" cy="507822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suốt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quét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nấu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cơm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1792" y="1045571"/>
            <a:ext cx="4667252" cy="507822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?”</a:t>
            </a:r>
          </a:p>
        </p:txBody>
      </p:sp>
      <p:sp>
        <p:nvSpPr>
          <p:cNvPr id="5" name="Rectangle 4"/>
          <p:cNvSpPr/>
          <p:nvPr/>
        </p:nvSpPr>
        <p:spPr>
          <a:xfrm>
            <a:off x="1777400" y="2067694"/>
            <a:ext cx="7366600" cy="923330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tặng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đấy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.”</a:t>
            </a:r>
          </a:p>
        </p:txBody>
      </p:sp>
      <p:sp>
        <p:nvSpPr>
          <p:cNvPr id="6" name="Rectangle 5"/>
          <p:cNvSpPr/>
          <p:nvPr/>
        </p:nvSpPr>
        <p:spPr>
          <a:xfrm>
            <a:off x="323528" y="3435847"/>
            <a:ext cx="6898768" cy="923330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d)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mệt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.”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72" b="41649"/>
          <a:stretch/>
        </p:blipFill>
        <p:spPr>
          <a:xfrm>
            <a:off x="6876256" y="17899"/>
            <a:ext cx="1770608" cy="1485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9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915566"/>
            <a:ext cx="7848872" cy="2429502"/>
          </a:xfrm>
          <a:prstGeom prst="rect">
            <a:avLst/>
          </a:prstGeom>
          <a:noFill/>
        </p:spPr>
        <p:txBody>
          <a:bodyPr wrap="square" lIns="91431" tIns="45716" rIns="91431" bIns="45716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22" indent="-285722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285722" indent="-285722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mệt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5808" y="1965118"/>
            <a:ext cx="6984776" cy="715571"/>
          </a:xfrm>
          <a:prstGeom prst="rect">
            <a:avLst/>
          </a:prstGeom>
        </p:spPr>
        <p:txBody>
          <a:bodyPr wrap="square" lIns="91431" tIns="45716" rIns="91431" bIns="45716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vả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quét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nhà</a:t>
            </a:r>
            <a:endParaRPr lang="vi-V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3521" y="3353291"/>
            <a:ext cx="4145406" cy="403948"/>
          </a:xfrm>
          <a:prstGeom prst="rect">
            <a:avLst/>
          </a:prstGeom>
        </p:spPr>
        <p:txBody>
          <a:bodyPr wrap="none" lIns="91431" tIns="45716" rIns="91431" bIns="45716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mệt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721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55296" y="2908616"/>
            <a:ext cx="6182530" cy="1315745"/>
          </a:xfrm>
          <a:prstGeom prst="rect">
            <a:avLst/>
          </a:prstGeom>
          <a:noFill/>
        </p:spPr>
        <p:txBody>
          <a:bodyPr spcFirstLastPara="1" wrap="square" lIns="68573" tIns="34286" rIns="68573" bIns="34286" numCol="1">
            <a:prstTxWarp prst="textArchUp">
              <a:avLst/>
            </a:prstTxWarp>
            <a:spAutoFit/>
          </a:bodyPr>
          <a:lstStyle/>
          <a:p>
            <a:pPr algn="ctr" defTabSz="914218"/>
            <a:r>
              <a:rPr lang="en-US" sz="54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</a:t>
            </a:r>
          </a:p>
          <a:p>
            <a:pPr algn="ctr" defTabSz="914218"/>
            <a:r>
              <a:rPr lang="en-US" sz="54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Xin</a:t>
            </a:r>
            <a:r>
              <a:rPr lang="en-US" sz="54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chào</a:t>
            </a:r>
            <a:r>
              <a:rPr lang="en-US" sz="54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và</a:t>
            </a:r>
            <a:r>
              <a:rPr lang="en-US" sz="54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hẹn</a:t>
            </a:r>
            <a:r>
              <a:rPr lang="en-US" sz="54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gặp</a:t>
            </a:r>
            <a:r>
              <a:rPr lang="en-US" sz="54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lại</a:t>
            </a:r>
            <a:endParaRPr lang="en-US" sz="5400" b="1" dirty="0">
              <a:ln w="18000">
                <a:solidFill>
                  <a:srgbClr val="C0504D">
                    <a:satMod val="140000"/>
                  </a:srgb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2050" name="Picture 2" descr="50+ Ảnh động trái tim cực đẹp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798" y="3338637"/>
            <a:ext cx="2256407" cy="1825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09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399</Words>
  <Application>Microsoft Office PowerPoint</Application>
  <PresentationFormat>On-screen Show (16:9)</PresentationFormat>
  <Paragraphs>40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1_Office Theme</vt:lpstr>
      <vt:lpstr>ÔN TẬP GIỮA KÌ I (Tiết 5, 6)</vt:lpstr>
      <vt:lpstr>PowerPoint Presentation</vt:lpstr>
      <vt:lpstr>PowerPoint Presentation</vt:lpstr>
      <vt:lpstr>PowerPoint Presentation</vt:lpstr>
      <vt:lpstr>PowerPoint Presentation</vt:lpstr>
    </vt:vector>
  </TitlesOfParts>
  <Company>Nathan Nguyen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GIỮA KÌ I (Tiết 5, 6)</dc:title>
  <dc:creator>Huy Duẩn</dc:creator>
  <cp:lastModifiedBy>TA</cp:lastModifiedBy>
  <cp:revision>8</cp:revision>
  <dcterms:created xsi:type="dcterms:W3CDTF">2021-07-20T07:45:05Z</dcterms:created>
  <dcterms:modified xsi:type="dcterms:W3CDTF">2025-11-16T15:32:33Z</dcterms:modified>
</cp:coreProperties>
</file>