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34" r:id="rId4"/>
    <p:sldId id="442" r:id="rId5"/>
    <p:sldId id="443" r:id="rId6"/>
    <p:sldId id="445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80" y="4646666"/>
            <a:ext cx="12824239" cy="239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11: CHUẨN BỊ VĂN NGHỆ CHÀO MỪNG NGÀY NHÀ GIÁO VIỆT NAM 20-11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9352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13513" y="103853"/>
            <a:ext cx="9496806" cy="2000293"/>
            <a:chOff x="3213513" y="103853"/>
            <a:chExt cx="9496806" cy="2000293"/>
          </a:xfrm>
        </p:grpSpPr>
        <p:grpSp>
          <p:nvGrpSpPr>
            <p:cNvPr id="26" name="Group 2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213513" y="1097280"/>
              <a:ext cx="9496806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VĂN NGHỆ CHÀO MỪNG NGÀY NHÀ GIÁO VIỆT NAM 20-11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2218492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3011269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qua:</a:t>
            </a:r>
            <a:endParaRPr lang="en-US" sz="36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6764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8956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6114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278469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888069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2294692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3122474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4876800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6096000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0304" y="72578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90119" y="103853"/>
            <a:ext cx="9753600" cy="2000293"/>
            <a:chOff x="3490119" y="103853"/>
            <a:chExt cx="9753600" cy="2000293"/>
          </a:xfrm>
        </p:grpSpPr>
        <p:grpSp>
          <p:nvGrpSpPr>
            <p:cNvPr id="16" name="Group 1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7536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VĂN NGHỆ CHÀO MỪNG NGÀY NHÀ GIÁO VIỆT NAM 20-11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0317" y="2438400"/>
            <a:ext cx="115062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 20-11”.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3206" y="3925669"/>
            <a:ext cx="6724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5519" y="4667071"/>
            <a:ext cx="9067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677400" cy="2431180"/>
            <a:chOff x="3490119" y="103853"/>
            <a:chExt cx="9677400" cy="2431180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677400" cy="1437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VĂN NGHỆ CHÀO MỪNG NGÀY NHÀ GIÁO VIỆT NAM 20-11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1" t="45833" r="28331" b="17708"/>
          <a:stretch/>
        </p:blipFill>
        <p:spPr>
          <a:xfrm rot="184534">
            <a:off x="9967117" y="3122020"/>
            <a:ext cx="5638800" cy="515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17231" y="1926479"/>
            <a:ext cx="115062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 20-11”.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3204" y="3268451"/>
            <a:ext cx="10854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677400" cy="2431180"/>
            <a:chOff x="3490119" y="103853"/>
            <a:chExt cx="9677400" cy="2431180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677400" cy="1437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SINH HOẠT LỚP: CHUẨN BỊ VĂN NGHỆ CHÀO MỪNG NGÀY NHÀ GIÁO VIỆT NAM 20-11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663" t="45497" r="28387" b="18789"/>
          <a:stretch/>
        </p:blipFill>
        <p:spPr>
          <a:xfrm rot="173288">
            <a:off x="2129032" y="4034012"/>
            <a:ext cx="11598349" cy="373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14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10565</TotalTime>
  <Words>504</Words>
  <Application>Microsoft Office PowerPoint</Application>
  <PresentationFormat>Custom</PresentationFormat>
  <Paragraphs>39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1205</cp:revision>
  <dcterms:created xsi:type="dcterms:W3CDTF">2008-09-09T22:52:10Z</dcterms:created>
  <dcterms:modified xsi:type="dcterms:W3CDTF">2022-08-28T04:52:56Z</dcterms:modified>
</cp:coreProperties>
</file>