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73" r:id="rId5"/>
    <p:sldId id="257" r:id="rId6"/>
    <p:sldId id="264" r:id="rId7"/>
    <p:sldId id="275" r:id="rId8"/>
    <p:sldId id="259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8" r:id="rId19"/>
    <p:sldId id="289" r:id="rId20"/>
    <p:sldId id="290" r:id="rId21"/>
    <p:sldId id="262" r:id="rId22"/>
    <p:sldId id="268" r:id="rId23"/>
    <p:sldId id="266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5194" autoAdjust="0"/>
  </p:normalViewPr>
  <p:slideViewPr>
    <p:cSldViewPr snapToGrid="0">
      <p:cViewPr varScale="1">
        <p:scale>
          <a:sx n="105" d="100"/>
          <a:sy n="105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7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1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8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0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tDOSxfC-dq8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53354" y="265282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Kể chuyện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Bộ lông rực rỡ 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của chim thiên đường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59258-7D5D-D0F3-5170-AD97DD50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368" y="2468240"/>
            <a:ext cx="3810764" cy="241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30449-2419-FD67-78E4-8C3F0D31E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2408341"/>
            <a:ext cx="3397368" cy="24771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Kể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131148BE-EBFF-A41D-3CCF-D156801B2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80493">
            <a:off x="884785" y="2475136"/>
            <a:ext cx="1225024" cy="313763"/>
          </a:xfrm>
          <a:prstGeom prst="rect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160F0073-1B99-9D61-0012-8396B7FD6C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014581">
            <a:off x="9651604" y="4340723"/>
            <a:ext cx="1225024" cy="313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1374403" y="4894770"/>
            <a:ext cx="4153855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“Đêm đó trời trở gió rét mà tổ của thiên đường thì trống …”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B0D8C-DA6E-5281-0568-7B7E7E9AD8D7}"/>
              </a:ext>
            </a:extLst>
          </p:cNvPr>
          <p:cNvSpPr txBox="1"/>
          <p:nvPr/>
        </p:nvSpPr>
        <p:spPr>
          <a:xfrm>
            <a:off x="5953563" y="4884468"/>
            <a:ext cx="433954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“Chèo bẻo gọi các bạn đến cùng </a:t>
            </a:r>
            <a:r>
              <a:rPr lang="vi-VN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lót </a:t>
            </a:r>
            <a:r>
              <a:rPr lang="en-US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ổ</a:t>
            </a:r>
            <a:r>
              <a:rPr lang="vi-VN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 thiên đường…”</a:t>
            </a:r>
          </a:p>
        </p:txBody>
      </p:sp>
    </p:spTree>
    <p:extLst>
      <p:ext uri="{BB962C8B-B14F-4D97-AF65-F5344CB8AC3E}">
        <p14:creationId xmlns:p14="http://schemas.microsoft.com/office/powerpoint/2010/main" val="38408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5EF4CB-BA5D-F20E-3D55-76FB6DF0AD67}"/>
              </a:ext>
            </a:extLst>
          </p:cNvPr>
          <p:cNvGrpSpPr/>
          <p:nvPr/>
        </p:nvGrpSpPr>
        <p:grpSpPr>
          <a:xfrm>
            <a:off x="7920315" y="809847"/>
            <a:ext cx="3914776" cy="866553"/>
            <a:chOff x="12475472" y="2793686"/>
            <a:chExt cx="5812526" cy="12475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189AB1-A386-CAB8-6D69-1108B32DE093}"/>
                </a:ext>
              </a:extLst>
            </p:cNvPr>
            <p:cNvGrpSpPr/>
            <p:nvPr/>
          </p:nvGrpSpPr>
          <p:grpSpPr>
            <a:xfrm>
              <a:off x="12475472" y="2793686"/>
              <a:ext cx="5812526" cy="1247553"/>
              <a:chOff x="12475472" y="2793686"/>
              <a:chExt cx="5812526" cy="1247553"/>
            </a:xfrm>
          </p:grpSpPr>
          <p:sp>
            <p:nvSpPr>
              <p:cNvPr id="11" name="Pentagon 21">
                <a:extLst>
                  <a:ext uri="{FF2B5EF4-FFF2-40B4-BE49-F238E27FC236}">
                    <a16:creationId xmlns:a16="http://schemas.microsoft.com/office/drawing/2014/main" id="{1F194065-64B0-C690-E2C8-3C30309EC7A5}"/>
                  </a:ext>
                </a:extLst>
              </p:cNvPr>
              <p:cNvSpPr/>
              <p:nvPr/>
            </p:nvSpPr>
            <p:spPr>
              <a:xfrm flipH="1">
                <a:off x="12475472" y="2793686"/>
                <a:ext cx="5812526" cy="1247553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rgbClr val="98C8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Pentagon 22">
                <a:extLst>
                  <a:ext uri="{FF2B5EF4-FFF2-40B4-BE49-F238E27FC236}">
                    <a16:creationId xmlns:a16="http://schemas.microsoft.com/office/drawing/2014/main" id="{923165BF-48A6-AC8B-F7C0-4CA577125244}"/>
                  </a:ext>
                </a:extLst>
              </p:cNvPr>
              <p:cNvSpPr/>
              <p:nvPr/>
            </p:nvSpPr>
            <p:spPr>
              <a:xfrm flipH="1">
                <a:off x="12600436" y="2857623"/>
                <a:ext cx="5562600" cy="1119680"/>
              </a:xfrm>
              <a:prstGeom prst="homePlat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822BEB-1E2C-446F-1AB7-30E410E727EC}"/>
                </a:ext>
              </a:extLst>
            </p:cNvPr>
            <p:cNvSpPr txBox="1"/>
            <p:nvPr/>
          </p:nvSpPr>
          <p:spPr>
            <a:xfrm>
              <a:off x="12723232" y="3003996"/>
              <a:ext cx="5439804" cy="82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THẢO LUẬN CẶP ĐÔI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D45EC4-0B6B-D280-4440-FBB12B5C5669}"/>
              </a:ext>
            </a:extLst>
          </p:cNvPr>
          <p:cNvSpPr txBox="1"/>
          <p:nvPr/>
        </p:nvSpPr>
        <p:spPr>
          <a:xfrm>
            <a:off x="635454" y="2126762"/>
            <a:ext cx="9481003" cy="233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Câu a.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Chim thiên đường làm gì để chuẩn bị cho mùa đông đang tới?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Câu b.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Vì sao chim thiên đường cho đi những vật nó kiếm được?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Câu c.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Gió lạnh đột ngột ùa về, chim thiên đường gặp khó khăn gì?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Câu d.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Chèo bẻo loan tin cho các bạn đến giúp thiên đường làm gì? 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Câu e.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Chiếc áo chim thiên đường luôn khoác trên mình thể hiện điều gì? </a:t>
            </a:r>
          </a:p>
        </p:txBody>
      </p:sp>
    </p:spTree>
    <p:extLst>
      <p:ext uri="{BB962C8B-B14F-4D97-AF65-F5344CB8AC3E}">
        <p14:creationId xmlns:p14="http://schemas.microsoft.com/office/powerpoint/2010/main" val="608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F80761-B346-8A47-1640-A16A9AB019CB}"/>
              </a:ext>
            </a:extLst>
          </p:cNvPr>
          <p:cNvGrpSpPr/>
          <p:nvPr/>
        </p:nvGrpSpPr>
        <p:grpSpPr>
          <a:xfrm>
            <a:off x="2768928" y="2475867"/>
            <a:ext cx="6785398" cy="1183965"/>
            <a:chOff x="2591954" y="665293"/>
            <a:chExt cx="13411200" cy="2340082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93CF634D-21BD-772F-A20A-8E1C42127305}"/>
                </a:ext>
              </a:extLst>
            </p:cNvPr>
            <p:cNvGrpSpPr/>
            <p:nvPr/>
          </p:nvGrpSpPr>
          <p:grpSpPr>
            <a:xfrm>
              <a:off x="2591954" y="665293"/>
              <a:ext cx="13411200" cy="2340082"/>
              <a:chOff x="0" y="0"/>
              <a:chExt cx="6276668" cy="1603629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07ADCD4-159F-F204-0D0A-39971CD88376}"/>
                  </a:ext>
                </a:extLst>
              </p:cNvPr>
              <p:cNvSpPr/>
              <p:nvPr/>
            </p:nvSpPr>
            <p:spPr>
              <a:xfrm>
                <a:off x="0" y="-4262"/>
                <a:ext cx="6284414" cy="1610114"/>
              </a:xfrm>
              <a:custGeom>
                <a:avLst/>
                <a:gdLst/>
                <a:ahLst/>
                <a:cxnLst/>
                <a:rect l="l" t="t" r="r" b="b"/>
                <a:pathLst>
                  <a:path w="6284414" h="1610114">
                    <a:moveTo>
                      <a:pt x="5345514" y="1598927"/>
                    </a:moveTo>
                    <a:cubicBezTo>
                      <a:pt x="5345514" y="1598927"/>
                      <a:pt x="4925761" y="1610114"/>
                      <a:pt x="4463177" y="1607493"/>
                    </a:cubicBezTo>
                    <a:cubicBezTo>
                      <a:pt x="2350089" y="1605330"/>
                      <a:pt x="1057073" y="1597506"/>
                      <a:pt x="1057073" y="1597506"/>
                    </a:cubicBezTo>
                    <a:cubicBezTo>
                      <a:pt x="812931" y="1588672"/>
                      <a:pt x="565145" y="1571691"/>
                      <a:pt x="398404" y="1513513"/>
                    </a:cubicBezTo>
                    <a:cubicBezTo>
                      <a:pt x="120505" y="1416551"/>
                      <a:pt x="0" y="1239023"/>
                      <a:pt x="0" y="709996"/>
                    </a:cubicBezTo>
                    <a:lnTo>
                      <a:pt x="0" y="70999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801476" y="7673"/>
                    </a:cubicBezTo>
                    <a:cubicBezTo>
                      <a:pt x="4706835" y="0"/>
                      <a:pt x="5170762" y="7673"/>
                      <a:pt x="5170762" y="7673"/>
                    </a:cubicBezTo>
                    <a:cubicBezTo>
                      <a:pt x="5539070" y="15152"/>
                      <a:pt x="5902383" y="84484"/>
                      <a:pt x="6100123" y="207066"/>
                    </a:cubicBezTo>
                    <a:cubicBezTo>
                      <a:pt x="6251140" y="300683"/>
                      <a:pt x="6284414" y="425358"/>
                      <a:pt x="6275274" y="709996"/>
                    </a:cubicBezTo>
                    <a:lnTo>
                      <a:pt x="6275274" y="710001"/>
                    </a:lnTo>
                    <a:cubicBezTo>
                      <a:pt x="6275274" y="1356988"/>
                      <a:pt x="5992277" y="1571086"/>
                      <a:pt x="5345514" y="1598927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25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E2016-EBC8-E46F-00D1-26F325752C33}"/>
                </a:ext>
              </a:extLst>
            </p:cNvPr>
            <p:cNvSpPr txBox="1"/>
            <p:nvPr/>
          </p:nvSpPr>
          <p:spPr>
            <a:xfrm>
              <a:off x="2886003" y="675563"/>
              <a:ext cx="12736707" cy="221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Câu a. </a:t>
              </a:r>
              <a:r>
                <a:rPr lang="vi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Chim thiên đường làm gì để chuẩn bị cho mùa đông đang tới?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54" y="4518685"/>
            <a:ext cx="1178580" cy="703248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3332956" y="4036461"/>
            <a:ext cx="5665716" cy="13521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 thiên đường tha rác về lót ổ, chuẩn bị cho mùa đông sắp đến. </a:t>
            </a: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E3661011-50AE-38C1-E311-D279574E9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64088">
            <a:off x="2320670" y="2420651"/>
            <a:ext cx="1570526" cy="248428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98672" y="3572721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F80761-B346-8A47-1640-A16A9AB019CB}"/>
              </a:ext>
            </a:extLst>
          </p:cNvPr>
          <p:cNvGrpSpPr/>
          <p:nvPr/>
        </p:nvGrpSpPr>
        <p:grpSpPr>
          <a:xfrm>
            <a:off x="2768928" y="2472720"/>
            <a:ext cx="6785398" cy="1187112"/>
            <a:chOff x="2591954" y="659073"/>
            <a:chExt cx="13411200" cy="2346302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93CF634D-21BD-772F-A20A-8E1C42127305}"/>
                </a:ext>
              </a:extLst>
            </p:cNvPr>
            <p:cNvGrpSpPr/>
            <p:nvPr/>
          </p:nvGrpSpPr>
          <p:grpSpPr>
            <a:xfrm>
              <a:off x="2591954" y="665293"/>
              <a:ext cx="13411200" cy="2340082"/>
              <a:chOff x="0" y="0"/>
              <a:chExt cx="6276668" cy="1603629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07ADCD4-159F-F204-0D0A-39971CD88376}"/>
                  </a:ext>
                </a:extLst>
              </p:cNvPr>
              <p:cNvSpPr/>
              <p:nvPr/>
            </p:nvSpPr>
            <p:spPr>
              <a:xfrm>
                <a:off x="0" y="-4262"/>
                <a:ext cx="6284414" cy="1610114"/>
              </a:xfrm>
              <a:custGeom>
                <a:avLst/>
                <a:gdLst/>
                <a:ahLst/>
                <a:cxnLst/>
                <a:rect l="l" t="t" r="r" b="b"/>
                <a:pathLst>
                  <a:path w="6284414" h="1610114">
                    <a:moveTo>
                      <a:pt x="5345514" y="1598927"/>
                    </a:moveTo>
                    <a:cubicBezTo>
                      <a:pt x="5345514" y="1598927"/>
                      <a:pt x="4925761" y="1610114"/>
                      <a:pt x="4463177" y="1607493"/>
                    </a:cubicBezTo>
                    <a:cubicBezTo>
                      <a:pt x="2350089" y="1605330"/>
                      <a:pt x="1057073" y="1597506"/>
                      <a:pt x="1057073" y="1597506"/>
                    </a:cubicBezTo>
                    <a:cubicBezTo>
                      <a:pt x="812931" y="1588672"/>
                      <a:pt x="565145" y="1571691"/>
                      <a:pt x="398404" y="1513513"/>
                    </a:cubicBezTo>
                    <a:cubicBezTo>
                      <a:pt x="120505" y="1416551"/>
                      <a:pt x="0" y="1239023"/>
                      <a:pt x="0" y="709996"/>
                    </a:cubicBezTo>
                    <a:lnTo>
                      <a:pt x="0" y="70999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801476" y="7673"/>
                    </a:cubicBezTo>
                    <a:cubicBezTo>
                      <a:pt x="4706835" y="0"/>
                      <a:pt x="5170762" y="7673"/>
                      <a:pt x="5170762" y="7673"/>
                    </a:cubicBezTo>
                    <a:cubicBezTo>
                      <a:pt x="5539070" y="15152"/>
                      <a:pt x="5902383" y="84484"/>
                      <a:pt x="6100123" y="207066"/>
                    </a:cubicBezTo>
                    <a:cubicBezTo>
                      <a:pt x="6251140" y="300683"/>
                      <a:pt x="6284414" y="425358"/>
                      <a:pt x="6275274" y="709996"/>
                    </a:cubicBezTo>
                    <a:lnTo>
                      <a:pt x="6275274" y="710001"/>
                    </a:lnTo>
                    <a:cubicBezTo>
                      <a:pt x="6275274" y="1356988"/>
                      <a:pt x="5992277" y="1571086"/>
                      <a:pt x="5345514" y="1598927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25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E2016-EBC8-E46F-00D1-26F325752C33}"/>
                </a:ext>
              </a:extLst>
            </p:cNvPr>
            <p:cNvSpPr txBox="1"/>
            <p:nvPr/>
          </p:nvSpPr>
          <p:spPr>
            <a:xfrm>
              <a:off x="3007027" y="659073"/>
              <a:ext cx="12736707" cy="221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Câu b. </a:t>
              </a:r>
              <a:r>
                <a:rPr lang="vi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Vì sao chim thiên đường cho đi những vật nó kiếm được?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37" y="4518685"/>
            <a:ext cx="1178580" cy="703248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2848538" y="4036461"/>
            <a:ext cx="7059273" cy="22917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Sáo đen ngỏ lời xin.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Bầy chim non muốn được xem hoa lau.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 mai hoa đang ốm, tổ 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 m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ai hoa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tuềnh toàng. </a:t>
            </a: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E3661011-50AE-38C1-E311-D279574E9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64088">
            <a:off x="2320670" y="2420651"/>
            <a:ext cx="1570526" cy="248428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23018" y="3661473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F80761-B346-8A47-1640-A16A9AB019CB}"/>
              </a:ext>
            </a:extLst>
          </p:cNvPr>
          <p:cNvGrpSpPr/>
          <p:nvPr/>
        </p:nvGrpSpPr>
        <p:grpSpPr>
          <a:xfrm>
            <a:off x="2768928" y="2475867"/>
            <a:ext cx="6785398" cy="1183965"/>
            <a:chOff x="2591954" y="665293"/>
            <a:chExt cx="13411200" cy="2340082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93CF634D-21BD-772F-A20A-8E1C42127305}"/>
                </a:ext>
              </a:extLst>
            </p:cNvPr>
            <p:cNvGrpSpPr/>
            <p:nvPr/>
          </p:nvGrpSpPr>
          <p:grpSpPr>
            <a:xfrm>
              <a:off x="2591954" y="665293"/>
              <a:ext cx="13411200" cy="2340082"/>
              <a:chOff x="0" y="0"/>
              <a:chExt cx="6276668" cy="1603629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07ADCD4-159F-F204-0D0A-39971CD88376}"/>
                  </a:ext>
                </a:extLst>
              </p:cNvPr>
              <p:cNvSpPr/>
              <p:nvPr/>
            </p:nvSpPr>
            <p:spPr>
              <a:xfrm>
                <a:off x="0" y="-4262"/>
                <a:ext cx="6284414" cy="1610114"/>
              </a:xfrm>
              <a:custGeom>
                <a:avLst/>
                <a:gdLst/>
                <a:ahLst/>
                <a:cxnLst/>
                <a:rect l="l" t="t" r="r" b="b"/>
                <a:pathLst>
                  <a:path w="6284414" h="1610114">
                    <a:moveTo>
                      <a:pt x="5345514" y="1598927"/>
                    </a:moveTo>
                    <a:cubicBezTo>
                      <a:pt x="5345514" y="1598927"/>
                      <a:pt x="4925761" y="1610114"/>
                      <a:pt x="4463177" y="1607493"/>
                    </a:cubicBezTo>
                    <a:cubicBezTo>
                      <a:pt x="2350089" y="1605330"/>
                      <a:pt x="1057073" y="1597506"/>
                      <a:pt x="1057073" y="1597506"/>
                    </a:cubicBezTo>
                    <a:cubicBezTo>
                      <a:pt x="812931" y="1588672"/>
                      <a:pt x="565145" y="1571691"/>
                      <a:pt x="398404" y="1513513"/>
                    </a:cubicBezTo>
                    <a:cubicBezTo>
                      <a:pt x="120505" y="1416551"/>
                      <a:pt x="0" y="1239023"/>
                      <a:pt x="0" y="709996"/>
                    </a:cubicBezTo>
                    <a:lnTo>
                      <a:pt x="0" y="70999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801476" y="7673"/>
                    </a:cubicBezTo>
                    <a:cubicBezTo>
                      <a:pt x="4706835" y="0"/>
                      <a:pt x="5170762" y="7673"/>
                      <a:pt x="5170762" y="7673"/>
                    </a:cubicBezTo>
                    <a:cubicBezTo>
                      <a:pt x="5539070" y="15152"/>
                      <a:pt x="5902383" y="84484"/>
                      <a:pt x="6100123" y="207066"/>
                    </a:cubicBezTo>
                    <a:cubicBezTo>
                      <a:pt x="6251140" y="300683"/>
                      <a:pt x="6284414" y="425358"/>
                      <a:pt x="6275274" y="709996"/>
                    </a:cubicBezTo>
                    <a:lnTo>
                      <a:pt x="6275274" y="710001"/>
                    </a:lnTo>
                    <a:cubicBezTo>
                      <a:pt x="6275274" y="1356988"/>
                      <a:pt x="5992277" y="1571086"/>
                      <a:pt x="5345514" y="1598927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25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E2016-EBC8-E46F-00D1-26F325752C33}"/>
                </a:ext>
              </a:extLst>
            </p:cNvPr>
            <p:cNvSpPr txBox="1"/>
            <p:nvPr/>
          </p:nvSpPr>
          <p:spPr>
            <a:xfrm>
              <a:off x="3007027" y="725192"/>
              <a:ext cx="12736707" cy="221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Câu c. </a:t>
              </a:r>
              <a:r>
                <a:rPr lang="vi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Gió lạnh đột ngột ùa về, chim thiên đường gặp khó khăn gì?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53" y="4408645"/>
            <a:ext cx="1178580" cy="703248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3332956" y="4036461"/>
            <a:ext cx="5665716" cy="17402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Gió lạnh lùa vào tổ.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chim thiên đường lạnh, lông trở nên xơ xác.</a:t>
            </a: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E3661011-50AE-38C1-E311-D279574E9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64088">
            <a:off x="2320670" y="2420651"/>
            <a:ext cx="1570526" cy="248428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98672" y="3661472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5AFB51-3606-2955-9DB2-59D423402C33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198AB-E863-C2E3-3749-D1D9DD79CDA5}"/>
              </a:ext>
            </a:extLst>
          </p:cNvPr>
          <p:cNvSpPr txBox="1"/>
          <p:nvPr/>
        </p:nvSpPr>
        <p:spPr>
          <a:xfrm>
            <a:off x="1771651" y="1636068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4FFBBE-0CD4-521C-3A72-EC9F054F4F41}"/>
              </a:ext>
            </a:extLst>
          </p:cNvPr>
          <p:cNvGrpSpPr/>
          <p:nvPr/>
        </p:nvGrpSpPr>
        <p:grpSpPr>
          <a:xfrm>
            <a:off x="2768928" y="2475868"/>
            <a:ext cx="6785398" cy="1183965"/>
            <a:chOff x="2591954" y="665293"/>
            <a:chExt cx="13411200" cy="2340082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2C185EE0-7ECD-8590-E0BF-2F7798C4BC68}"/>
                </a:ext>
              </a:extLst>
            </p:cNvPr>
            <p:cNvGrpSpPr/>
            <p:nvPr/>
          </p:nvGrpSpPr>
          <p:grpSpPr>
            <a:xfrm>
              <a:off x="2591954" y="665293"/>
              <a:ext cx="13411200" cy="2340082"/>
              <a:chOff x="0" y="0"/>
              <a:chExt cx="6276668" cy="1603629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B720FDB-3037-E0F7-B0E5-DED1B679A7D8}"/>
                  </a:ext>
                </a:extLst>
              </p:cNvPr>
              <p:cNvSpPr/>
              <p:nvPr/>
            </p:nvSpPr>
            <p:spPr>
              <a:xfrm>
                <a:off x="0" y="-4262"/>
                <a:ext cx="6284414" cy="1610114"/>
              </a:xfrm>
              <a:custGeom>
                <a:avLst/>
                <a:gdLst/>
                <a:ahLst/>
                <a:cxnLst/>
                <a:rect l="l" t="t" r="r" b="b"/>
                <a:pathLst>
                  <a:path w="6284414" h="1610114">
                    <a:moveTo>
                      <a:pt x="5345514" y="1598927"/>
                    </a:moveTo>
                    <a:cubicBezTo>
                      <a:pt x="5345514" y="1598927"/>
                      <a:pt x="4925761" y="1610114"/>
                      <a:pt x="4463177" y="1607493"/>
                    </a:cubicBezTo>
                    <a:cubicBezTo>
                      <a:pt x="2350089" y="1605330"/>
                      <a:pt x="1057073" y="1597506"/>
                      <a:pt x="1057073" y="1597506"/>
                    </a:cubicBezTo>
                    <a:cubicBezTo>
                      <a:pt x="812931" y="1588672"/>
                      <a:pt x="565145" y="1571691"/>
                      <a:pt x="398404" y="1513513"/>
                    </a:cubicBezTo>
                    <a:cubicBezTo>
                      <a:pt x="120505" y="1416551"/>
                      <a:pt x="0" y="1239023"/>
                      <a:pt x="0" y="709996"/>
                    </a:cubicBezTo>
                    <a:lnTo>
                      <a:pt x="0" y="70999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801476" y="7673"/>
                    </a:cubicBezTo>
                    <a:cubicBezTo>
                      <a:pt x="4706835" y="0"/>
                      <a:pt x="5170762" y="7673"/>
                      <a:pt x="5170762" y="7673"/>
                    </a:cubicBezTo>
                    <a:cubicBezTo>
                      <a:pt x="5539070" y="15152"/>
                      <a:pt x="5902383" y="84484"/>
                      <a:pt x="6100123" y="207066"/>
                    </a:cubicBezTo>
                    <a:cubicBezTo>
                      <a:pt x="6251140" y="300683"/>
                      <a:pt x="6284414" y="425358"/>
                      <a:pt x="6275274" y="709996"/>
                    </a:cubicBezTo>
                    <a:lnTo>
                      <a:pt x="6275274" y="710001"/>
                    </a:lnTo>
                    <a:cubicBezTo>
                      <a:pt x="6275274" y="1356988"/>
                      <a:pt x="5992277" y="1571086"/>
                      <a:pt x="5345514" y="1598927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25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FF5B69-E81E-5FFC-1A6E-6A53F829BE2B}"/>
                </a:ext>
              </a:extLst>
            </p:cNvPr>
            <p:cNvSpPr txBox="1"/>
            <p:nvPr/>
          </p:nvSpPr>
          <p:spPr>
            <a:xfrm>
              <a:off x="2869979" y="678648"/>
              <a:ext cx="12736707" cy="221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Câu d. </a:t>
              </a:r>
              <a:r>
                <a:rPr lang="vi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Chèo bẻo loan tin cho các bạn đến giúp thiên đường làm gì?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2D5C53E-E0B9-963F-532A-387DC109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5" y="4408644"/>
            <a:ext cx="1178580" cy="703248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CF6B9EB9-EDAB-BAA7-59D9-27C02321FE27}"/>
              </a:ext>
            </a:extLst>
          </p:cNvPr>
          <p:cNvSpPr/>
          <p:nvPr/>
        </p:nvSpPr>
        <p:spPr>
          <a:xfrm>
            <a:off x="2229352" y="3972729"/>
            <a:ext cx="7804623" cy="19055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17" indent="-3429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 loài chim đến giúp thiên đường lót </a:t>
            </a:r>
            <a:r>
              <a:rPr lang="vi-VN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 ấm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342917" indent="-3429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Tặng cho thiên đường những chiếc lông đầy màu sắc của chúng.</a:t>
            </a:r>
          </a:p>
        </p:txBody>
      </p:sp>
      <p:pic>
        <p:nvPicPr>
          <p:cNvPr id="18" name="Picture 24">
            <a:extLst>
              <a:ext uri="{FF2B5EF4-FFF2-40B4-BE49-F238E27FC236}">
                <a16:creationId xmlns:a16="http://schemas.microsoft.com/office/drawing/2014/main" id="{C60E3F58-09C0-87DC-B5F4-D1BB7E58B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64088">
            <a:off x="2320670" y="2420651"/>
            <a:ext cx="1570526" cy="24842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05195B61-AEEF-EC9B-F84B-39AC277E3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07104" y="3661474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5AFB51-3606-2955-9DB2-59D423402C33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198AB-E863-C2E3-3749-D1D9DD79CDA5}"/>
              </a:ext>
            </a:extLst>
          </p:cNvPr>
          <p:cNvSpPr txBox="1"/>
          <p:nvPr/>
        </p:nvSpPr>
        <p:spPr>
          <a:xfrm>
            <a:off x="1771651" y="1636068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Trả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4FFBBE-0CD4-521C-3A72-EC9F054F4F41}"/>
              </a:ext>
            </a:extLst>
          </p:cNvPr>
          <p:cNvGrpSpPr/>
          <p:nvPr/>
        </p:nvGrpSpPr>
        <p:grpSpPr>
          <a:xfrm>
            <a:off x="2768928" y="2475868"/>
            <a:ext cx="6785398" cy="1183965"/>
            <a:chOff x="2591954" y="665293"/>
            <a:chExt cx="13411200" cy="2340082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2C185EE0-7ECD-8590-E0BF-2F7798C4BC68}"/>
                </a:ext>
              </a:extLst>
            </p:cNvPr>
            <p:cNvGrpSpPr/>
            <p:nvPr/>
          </p:nvGrpSpPr>
          <p:grpSpPr>
            <a:xfrm>
              <a:off x="2591954" y="665293"/>
              <a:ext cx="13411200" cy="2340082"/>
              <a:chOff x="0" y="0"/>
              <a:chExt cx="6276668" cy="1603629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B720FDB-3037-E0F7-B0E5-DED1B679A7D8}"/>
                  </a:ext>
                </a:extLst>
              </p:cNvPr>
              <p:cNvSpPr/>
              <p:nvPr/>
            </p:nvSpPr>
            <p:spPr>
              <a:xfrm>
                <a:off x="0" y="-4262"/>
                <a:ext cx="6284414" cy="1610114"/>
              </a:xfrm>
              <a:custGeom>
                <a:avLst/>
                <a:gdLst/>
                <a:ahLst/>
                <a:cxnLst/>
                <a:rect l="l" t="t" r="r" b="b"/>
                <a:pathLst>
                  <a:path w="6284414" h="1610114">
                    <a:moveTo>
                      <a:pt x="5345514" y="1598927"/>
                    </a:moveTo>
                    <a:cubicBezTo>
                      <a:pt x="5345514" y="1598927"/>
                      <a:pt x="4925761" y="1610114"/>
                      <a:pt x="4463177" y="1607493"/>
                    </a:cubicBezTo>
                    <a:cubicBezTo>
                      <a:pt x="2350089" y="1605330"/>
                      <a:pt x="1057073" y="1597506"/>
                      <a:pt x="1057073" y="1597506"/>
                    </a:cubicBezTo>
                    <a:cubicBezTo>
                      <a:pt x="812931" y="1588672"/>
                      <a:pt x="565145" y="1571691"/>
                      <a:pt x="398404" y="1513513"/>
                    </a:cubicBezTo>
                    <a:cubicBezTo>
                      <a:pt x="120505" y="1416551"/>
                      <a:pt x="0" y="1239023"/>
                      <a:pt x="0" y="709996"/>
                    </a:cubicBezTo>
                    <a:lnTo>
                      <a:pt x="0" y="70999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801476" y="7673"/>
                    </a:cubicBezTo>
                    <a:cubicBezTo>
                      <a:pt x="4706835" y="0"/>
                      <a:pt x="5170762" y="7673"/>
                      <a:pt x="5170762" y="7673"/>
                    </a:cubicBezTo>
                    <a:cubicBezTo>
                      <a:pt x="5539070" y="15152"/>
                      <a:pt x="5902383" y="84484"/>
                      <a:pt x="6100123" y="207066"/>
                    </a:cubicBezTo>
                    <a:cubicBezTo>
                      <a:pt x="6251140" y="300683"/>
                      <a:pt x="6284414" y="425358"/>
                      <a:pt x="6275274" y="709996"/>
                    </a:cubicBezTo>
                    <a:lnTo>
                      <a:pt x="6275274" y="710001"/>
                    </a:lnTo>
                    <a:cubicBezTo>
                      <a:pt x="6275274" y="1356988"/>
                      <a:pt x="5992277" y="1571086"/>
                      <a:pt x="5345514" y="1598927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sz="25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FF5B69-E81E-5FFC-1A6E-6A53F829BE2B}"/>
                </a:ext>
              </a:extLst>
            </p:cNvPr>
            <p:cNvSpPr txBox="1"/>
            <p:nvPr/>
          </p:nvSpPr>
          <p:spPr>
            <a:xfrm>
              <a:off x="2937476" y="675083"/>
              <a:ext cx="12736707" cy="221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Câu e. </a:t>
              </a:r>
              <a:r>
                <a:rPr lang="vi-VN" sz="2400" dirty="0">
                  <a:latin typeface="UTM Avo" panose="02040603050506020204" pitchFamily="18" charset="0"/>
                  <a:cs typeface="Arial" panose="020B0604020202020204" pitchFamily="34" charset="0"/>
                </a:rPr>
                <a:t>Chiếc áo chim thiên đường luôn khoác trên mình thể hiện điều gì?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2D5C53E-E0B9-963F-532A-387DC109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78" y="4359426"/>
            <a:ext cx="1178580" cy="703248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CF6B9EB9-EDAB-BAA7-59D9-27C02321FE27}"/>
              </a:ext>
            </a:extLst>
          </p:cNvPr>
          <p:cNvSpPr/>
          <p:nvPr/>
        </p:nvSpPr>
        <p:spPr>
          <a:xfrm>
            <a:off x="3298806" y="3972729"/>
            <a:ext cx="5665716" cy="17749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 áo chim thiên đường luôn khoác trên mình thể hiện là vật kỉ niệm thiêng liêng của tình bạn.</a:t>
            </a:r>
          </a:p>
        </p:txBody>
      </p:sp>
      <p:pic>
        <p:nvPicPr>
          <p:cNvPr id="18" name="Picture 24">
            <a:extLst>
              <a:ext uri="{FF2B5EF4-FFF2-40B4-BE49-F238E27FC236}">
                <a16:creationId xmlns:a16="http://schemas.microsoft.com/office/drawing/2014/main" id="{C60E3F58-09C0-87DC-B5F4-D1BB7E58B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64088">
            <a:off x="2320670" y="2420651"/>
            <a:ext cx="1570526" cy="248428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05195B61-AEEF-EC9B-F84B-39AC277E3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98700" y="3610767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5AFB51-3606-2955-9DB2-59D423402C33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198AB-E863-C2E3-3749-D1D9DD79CDA5}"/>
              </a:ext>
            </a:extLst>
          </p:cNvPr>
          <p:cNvSpPr txBox="1"/>
          <p:nvPr/>
        </p:nvSpPr>
        <p:spPr>
          <a:xfrm>
            <a:off x="1771651" y="1636068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Trao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73737C7F-DFD2-6BA8-CCF4-05A00052792A}"/>
              </a:ext>
            </a:extLst>
          </p:cNvPr>
          <p:cNvSpPr/>
          <p:nvPr/>
        </p:nvSpPr>
        <p:spPr>
          <a:xfrm>
            <a:off x="4549209" y="2057400"/>
            <a:ext cx="4830179" cy="199161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182E6D2-5E3A-F99F-69EC-7369BE88C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8631" y="2584051"/>
            <a:ext cx="197167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6B078-8D2E-99D6-039B-DF95F458C9F0}"/>
              </a:ext>
            </a:extLst>
          </p:cNvPr>
          <p:cNvSpPr txBox="1"/>
          <p:nvPr/>
        </p:nvSpPr>
        <p:spPr>
          <a:xfrm>
            <a:off x="5094249" y="2327926"/>
            <a:ext cx="3740099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urved Right Arrow 12">
            <a:extLst>
              <a:ext uri="{FF2B5EF4-FFF2-40B4-BE49-F238E27FC236}">
                <a16:creationId xmlns:a16="http://schemas.microsoft.com/office/drawing/2014/main" id="{CED510D6-34FC-0519-CC98-3238E70F0045}"/>
              </a:ext>
            </a:extLst>
          </p:cNvPr>
          <p:cNvSpPr/>
          <p:nvPr/>
        </p:nvSpPr>
        <p:spPr>
          <a:xfrm>
            <a:off x="4045346" y="3429000"/>
            <a:ext cx="356573" cy="9114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1A85B-2208-9A19-FC0F-B79DE295E4F5}"/>
              </a:ext>
            </a:extLst>
          </p:cNvPr>
          <p:cNvSpPr txBox="1"/>
          <p:nvPr/>
        </p:nvSpPr>
        <p:spPr>
          <a:xfrm>
            <a:off x="4549209" y="4049011"/>
            <a:ext cx="6534383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03D0CAE-B053-33AA-9160-4243D7D12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91033">
            <a:off x="8671388" y="1409403"/>
            <a:ext cx="438252" cy="9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B0EB05-5742-B9FF-7F96-0BDB1A259B92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93BE404-F7A3-61E9-8B37-048AED4B2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28F931-FAF0-5DFD-7597-65A0EF8836C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A9A90B9-F5EA-B2FE-62FF-DAEB0A48F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1875" y="2206798"/>
            <a:ext cx="3332984" cy="226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ADF-ADA0-BE7A-0ED2-F28AB5F9F392}"/>
              </a:ext>
            </a:extLst>
          </p:cNvPr>
          <p:cNvSpPr txBox="1"/>
          <p:nvPr/>
        </p:nvSpPr>
        <p:spPr>
          <a:xfrm>
            <a:off x="903571" y="2632750"/>
            <a:ext cx="3189592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nội</a:t>
            </a:r>
            <a:r>
              <a:rPr lang="en-US" sz="2000" dirty="0">
                <a:latin typeface="UTM Avo" panose="02040603050506020204" pitchFamily="18" charset="0"/>
              </a:rPr>
              <a:t> dung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bài</a:t>
            </a:r>
            <a:r>
              <a:rPr lang="en-US" sz="2000">
                <a:latin typeface="UTM Avo" panose="02040603050506020204" pitchFamily="18" charset="0"/>
              </a:rPr>
              <a:t> học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5A4E07-AB2C-98AB-3F48-E9FCA0C93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09857" y="2185283"/>
            <a:ext cx="3250271" cy="2268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FE9BC-3E40-B279-0F06-BC278E02509C}"/>
              </a:ext>
            </a:extLst>
          </p:cNvPr>
          <p:cNvSpPr txBox="1"/>
          <p:nvPr/>
        </p:nvSpPr>
        <p:spPr>
          <a:xfrm>
            <a:off x="8349342" y="2632750"/>
            <a:ext cx="2699553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Soạn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UTM Avo" panose="02040603050506020204" pitchFamily="18" charset="0"/>
              </a:rPr>
              <a:t>Bài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đọc</a:t>
            </a:r>
            <a:r>
              <a:rPr lang="en-US" sz="2000" i="1" dirty="0">
                <a:latin typeface="UTM Avo" panose="02040603050506020204" pitchFamily="18" charset="0"/>
              </a:rPr>
              <a:t> 2: </a:t>
            </a:r>
            <a:r>
              <a:rPr lang="en-US" sz="2000" i="1" dirty="0" err="1">
                <a:latin typeface="UTM Avo" panose="02040603050506020204" pitchFamily="18" charset="0"/>
              </a:rPr>
              <a:t>Bận</a:t>
            </a:r>
            <a:endParaRPr lang="en-US" sz="2000" i="1" dirty="0">
              <a:latin typeface="UTM Avo" panose="020406030505060202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EBAEE86-C9B7-B0AD-BFAB-2C7F7CFF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17996" y="3641510"/>
            <a:ext cx="973058" cy="123825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E4044C0-7FF1-1DA3-54A0-C678EC60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65640" y="2206798"/>
            <a:ext cx="3332984" cy="2268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39EE3-2461-C54C-038F-E6DEEEC56C53}"/>
              </a:ext>
            </a:extLst>
          </p:cNvPr>
          <p:cNvSpPr txBox="1"/>
          <p:nvPr/>
        </p:nvSpPr>
        <p:spPr>
          <a:xfrm>
            <a:off x="4537336" y="2632750"/>
            <a:ext cx="3189592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bài</a:t>
            </a:r>
            <a:r>
              <a:rPr lang="en-US" sz="2000">
                <a:latin typeface="UTM Avo" panose="02040603050506020204" pitchFamily="18" charset="0"/>
              </a:rPr>
              <a:t> tập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2E8CF44-2AD7-B8C6-FDFF-7CF6038A92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85619" y="3598057"/>
            <a:ext cx="637785" cy="11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88A6E-0195-5637-BC79-3FBF70F0B46F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52C1C1CF-6172-AD35-74EA-99A438297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5B242-6A8D-DADB-5056-EF008CEDDC9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108279-0833-03E6-D4BD-264598E6BA30}"/>
              </a:ext>
            </a:extLst>
          </p:cNvPr>
          <p:cNvGrpSpPr/>
          <p:nvPr/>
        </p:nvGrpSpPr>
        <p:grpSpPr>
          <a:xfrm>
            <a:off x="2003578" y="1676556"/>
            <a:ext cx="8184844" cy="3504887"/>
            <a:chOff x="2058441" y="2326448"/>
            <a:chExt cx="13944600" cy="5971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E4E462-671C-A12F-070B-8DDDAD9A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6584" y="2640578"/>
              <a:ext cx="4045361" cy="5322843"/>
            </a:xfrm>
            <a:prstGeom prst="round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0BE144-1854-C881-96B2-C382F12E2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2529" y="2640578"/>
              <a:ext cx="4367892" cy="5416186"/>
            </a:xfrm>
            <a:prstGeom prst="roundRect">
              <a:avLst/>
            </a:prstGeom>
          </p:spPr>
        </p:pic>
        <p:pic>
          <p:nvPicPr>
            <p:cNvPr id="5" name="Picture 2" descr="Họ Chim thiên đường">
              <a:extLst>
                <a:ext uri="{FF2B5EF4-FFF2-40B4-BE49-F238E27FC236}">
                  <a16:creationId xmlns:a16="http://schemas.microsoft.com/office/drawing/2014/main" id="{ABBEB57E-9EF4-3625-52BD-A58288107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674" y="2640578"/>
              <a:ext cx="3359646" cy="532317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538FC779-EC63-511F-5450-4C4049E53A6A}"/>
                </a:ext>
              </a:extLst>
            </p:cNvPr>
            <p:cNvSpPr/>
            <p:nvPr/>
          </p:nvSpPr>
          <p:spPr>
            <a:xfrm>
              <a:off x="2058441" y="2326448"/>
              <a:ext cx="13944600" cy="5971310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FF8F669E-8C1F-C80D-B3A7-F5047FD3F9F4}"/>
              </a:ext>
            </a:extLst>
          </p:cNvPr>
          <p:cNvSpPr/>
          <p:nvPr/>
        </p:nvSpPr>
        <p:spPr>
          <a:xfrm>
            <a:off x="6962770" y="4294573"/>
            <a:ext cx="4764275" cy="2142500"/>
          </a:xfrm>
          <a:prstGeom prst="cloud">
            <a:avLst/>
          </a:prstGeom>
          <a:solidFill>
            <a:srgbClr val="FFFF6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Em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im Thiên Đường 1( Túy Phượng) | Banmaihong's Blog">
            <a:extLst>
              <a:ext uri="{FF2B5EF4-FFF2-40B4-BE49-F238E27FC236}">
                <a16:creationId xmlns:a16="http://schemas.microsoft.com/office/drawing/2014/main" id="{9276B627-C0EC-E2DB-79CF-79A7B015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48" y="1584698"/>
            <a:ext cx="4090325" cy="3688604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4">
            <a:extLst>
              <a:ext uri="{FF2B5EF4-FFF2-40B4-BE49-F238E27FC236}">
                <a16:creationId xmlns:a16="http://schemas.microsoft.com/office/drawing/2014/main" id="{4C428566-18BC-E814-C91B-A490ABE45D12}"/>
              </a:ext>
            </a:extLst>
          </p:cNvPr>
          <p:cNvSpPr/>
          <p:nvPr/>
        </p:nvSpPr>
        <p:spPr>
          <a:xfrm>
            <a:off x="1120163" y="2574209"/>
            <a:ext cx="4688433" cy="2041334"/>
          </a:xfrm>
          <a:prstGeom prst="wedgeRoundRectCallout">
            <a:avLst>
              <a:gd name="adj1" fmla="val 57664"/>
              <a:gd name="adj2" fmla="val 41177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loài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348BB5DE-CD3D-51FC-CA17-D3B37EC0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1571"/>
          <a:stretch>
            <a:fillRect/>
          </a:stretch>
        </p:blipFill>
        <p:spPr>
          <a:xfrm>
            <a:off x="588308" y="2342697"/>
            <a:ext cx="1009399" cy="8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1A7FF48-B6A0-C397-AE08-FC77598135C7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14C45807-E3CE-5B51-87F1-B6092EC00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1BDA06-7380-DB36-956D-36850520F1C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Nghe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6F181-1F62-4D76-4934-4085883319E9}"/>
              </a:ext>
            </a:extLst>
          </p:cNvPr>
          <p:cNvSpPr txBox="1"/>
          <p:nvPr/>
        </p:nvSpPr>
        <p:spPr>
          <a:xfrm>
            <a:off x="2314439" y="2446140"/>
            <a:ext cx="7563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“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lông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rực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rỡ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thiên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C84D6-11FB-C4CF-2149-6F43B1C11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75" y="3966856"/>
            <a:ext cx="965919" cy="836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03592-273C-541F-FB8E-47A176300797}"/>
              </a:ext>
            </a:extLst>
          </p:cNvPr>
          <p:cNvSpPr txBox="1"/>
          <p:nvPr/>
        </p:nvSpPr>
        <p:spPr>
          <a:xfrm>
            <a:off x="7010448" y="3450459"/>
            <a:ext cx="4533807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sỡ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B2FF7-B1CC-113B-9EB5-66E53859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6" t="9966" b="54920"/>
          <a:stretch/>
        </p:blipFill>
        <p:spPr>
          <a:xfrm>
            <a:off x="1349828" y="3248369"/>
            <a:ext cx="4374793" cy="24319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9FE238B-8B8A-99D4-F603-34739A16CD0F}"/>
              </a:ext>
            </a:extLst>
          </p:cNvPr>
          <p:cNvGrpSpPr/>
          <p:nvPr/>
        </p:nvGrpSpPr>
        <p:grpSpPr>
          <a:xfrm>
            <a:off x="9772054" y="889125"/>
            <a:ext cx="2374289" cy="1409396"/>
            <a:chOff x="9772054" y="889125"/>
            <a:chExt cx="2374289" cy="1409396"/>
          </a:xfrm>
        </p:grpSpPr>
        <p:pic>
          <p:nvPicPr>
            <p:cNvPr id="1026" name="Picture 2">
              <a:hlinkClick r:id="rId5"/>
              <a:extLst>
                <a:ext uri="{FF2B5EF4-FFF2-40B4-BE49-F238E27FC236}">
                  <a16:creationId xmlns:a16="http://schemas.microsoft.com/office/drawing/2014/main" id="{33FCF78C-C364-8409-1DC7-895403C2E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DC82E1-E1B1-B71B-2F45-C550DC849ABC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UTM Avo" panose="02040603050506020204" pitchFamily="18" charset="0"/>
                  <a:cs typeface="Arial" panose="020B0604020202020204" pitchFamily="34" charset="0"/>
                </a:rPr>
                <a:t>Ấn vào để đến </a:t>
              </a:r>
            </a:p>
            <a:p>
              <a:pPr algn="ctr"/>
              <a:r>
                <a:rPr lang="en-US" sz="1600" b="1">
                  <a:latin typeface="UTM Avo" panose="02040603050506020204" pitchFamily="18" charset="0"/>
                  <a:cs typeface="Arial" panose="020B0604020202020204" pitchFamily="34" charset="0"/>
                </a:rPr>
                <a:t>video kể chuyện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Kể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88C720-6D27-4B68-7D14-CBD5E00CB146}"/>
              </a:ext>
            </a:extLst>
          </p:cNvPr>
          <p:cNvGrpSpPr/>
          <p:nvPr/>
        </p:nvGrpSpPr>
        <p:grpSpPr>
          <a:xfrm>
            <a:off x="1905000" y="2466207"/>
            <a:ext cx="8166253" cy="2755726"/>
            <a:chOff x="2086315" y="2530799"/>
            <a:chExt cx="13742980" cy="54734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D40C37-2BD6-6483-6658-8F323734E77D}"/>
                </a:ext>
              </a:extLst>
            </p:cNvPr>
            <p:cNvGrpSpPr/>
            <p:nvPr/>
          </p:nvGrpSpPr>
          <p:grpSpPr>
            <a:xfrm>
              <a:off x="2936612" y="2530799"/>
              <a:ext cx="12892683" cy="5473498"/>
              <a:chOff x="2906895" y="2658561"/>
              <a:chExt cx="12892683" cy="5473498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35862BAB-78D5-3685-D769-76F920E131EB}"/>
                  </a:ext>
                </a:extLst>
              </p:cNvPr>
              <p:cNvSpPr/>
              <p:nvPr/>
            </p:nvSpPr>
            <p:spPr>
              <a:xfrm>
                <a:off x="2906895" y="2658561"/>
                <a:ext cx="12039600" cy="5473498"/>
              </a:xfrm>
              <a:custGeom>
                <a:avLst/>
                <a:gdLst/>
                <a:ahLst/>
                <a:cxnLst/>
                <a:rect l="l" t="t" r="r" b="b"/>
                <a:pathLst>
                  <a:path w="6173828" h="282483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80017" y="12454"/>
                    </a:cubicBezTo>
                    <a:cubicBezTo>
                      <a:pt x="4754553" y="12671"/>
                      <a:pt x="5899760" y="0"/>
                      <a:pt x="5899760" y="0"/>
                    </a:cubicBezTo>
                    <a:cubicBezTo>
                      <a:pt x="5967224" y="0"/>
                      <a:pt x="6043161" y="0"/>
                      <a:pt x="6121934" y="85073"/>
                    </a:cubicBezTo>
                    <a:cubicBezTo>
                      <a:pt x="6164912" y="131488"/>
                      <a:pt x="6165980" y="240224"/>
                      <a:pt x="6166385" y="320281"/>
                    </a:cubicBezTo>
                    <a:cubicBezTo>
                      <a:pt x="6166385" y="320281"/>
                      <a:pt x="6164681" y="1714760"/>
                      <a:pt x="6164681" y="2062251"/>
                    </a:cubicBezTo>
                    <a:cubicBezTo>
                      <a:pt x="6164681" y="2276410"/>
                      <a:pt x="6173829" y="2575589"/>
                      <a:pt x="6173829" y="2575589"/>
                    </a:cubicBezTo>
                    <a:cubicBezTo>
                      <a:pt x="6173829" y="2704258"/>
                      <a:pt x="6169660" y="2824835"/>
                      <a:pt x="5916821" y="2816701"/>
                    </a:cubicBezTo>
                    <a:cubicBezTo>
                      <a:pt x="5916821" y="2816701"/>
                      <a:pt x="5540349" y="2796403"/>
                      <a:pt x="4889730" y="2804001"/>
                    </a:cubicBezTo>
                    <a:cubicBezTo>
                      <a:pt x="1702804" y="2812135"/>
                      <a:pt x="304023" y="2824835"/>
                      <a:pt x="304023" y="2824835"/>
                    </a:cubicBezTo>
                    <a:cubicBezTo>
                      <a:pt x="132548" y="2824835"/>
                      <a:pt x="4213" y="2723766"/>
                      <a:pt x="8532" y="2521219"/>
                    </a:cubicBezTo>
                    <a:cubicBezTo>
                      <a:pt x="8532" y="2521219"/>
                      <a:pt x="9630" y="2022678"/>
                      <a:pt x="4815" y="106579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D4CF"/>
              </a:solidFill>
            </p:spPr>
            <p:txBody>
              <a:bodyPr/>
              <a:lstStyle/>
              <a:p>
                <a:endParaRPr lang="en-US" sz="1000">
                  <a:latin typeface="UTM Avo" panose="02040603050506020204" pitchFamily="18" charset="0"/>
                </a:endParaRPr>
              </a:p>
            </p:txBody>
          </p:sp>
          <p:pic>
            <p:nvPicPr>
              <p:cNvPr id="11" name="Picture 22">
                <a:extLst>
                  <a:ext uri="{FF2B5EF4-FFF2-40B4-BE49-F238E27FC236}">
                    <a16:creationId xmlns:a16="http://schemas.microsoft.com/office/drawing/2014/main" id="{B77B322A-018D-ED26-2CBB-58EE0487D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8904705">
                <a:off x="12916884" y="7312640"/>
                <a:ext cx="2882694" cy="754741"/>
              </a:xfrm>
              <a:prstGeom prst="rect">
                <a:avLst/>
              </a:prstGeom>
            </p:spPr>
          </p:pic>
        </p:grpSp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3CE35C8F-E931-CA1D-B9FA-0F4900A62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473709">
              <a:off x="2086315" y="2632343"/>
              <a:ext cx="2956400" cy="58052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D9444B-1982-57A6-3B97-858CD39183A7}"/>
              </a:ext>
            </a:extLst>
          </p:cNvPr>
          <p:cNvSpPr txBox="1"/>
          <p:nvPr/>
        </p:nvSpPr>
        <p:spPr>
          <a:xfrm>
            <a:off x="3134402" y="2535415"/>
            <a:ext cx="5705792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Kể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Kể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E1B63-F95D-FD9F-3705-3A109DD4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24" y="2313437"/>
            <a:ext cx="4029523" cy="2428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59876-53CD-8098-757B-1553F55FF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6"/>
          <a:stretch/>
        </p:blipFill>
        <p:spPr>
          <a:xfrm>
            <a:off x="1455832" y="2346014"/>
            <a:ext cx="4230593" cy="2454587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131148BE-EBFF-A41D-3CCF-D156801B2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80493">
            <a:off x="884785" y="2475136"/>
            <a:ext cx="1225024" cy="313763"/>
          </a:xfrm>
          <a:prstGeom prst="rect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160F0073-1B99-9D61-0012-8396B7FD6C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014581">
            <a:off x="9793840" y="4195581"/>
            <a:ext cx="1225024" cy="313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1771650" y="4885468"/>
            <a:ext cx="375577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“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lót</a:t>
            </a:r>
            <a:r>
              <a:rPr lang="en-US" dirty="0"/>
              <a:t> ổ...”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B0D8C-DA6E-5281-0568-7B7E7E9AD8D7}"/>
              </a:ext>
            </a:extLst>
          </p:cNvPr>
          <p:cNvSpPr txBox="1"/>
          <p:nvPr/>
        </p:nvSpPr>
        <p:spPr>
          <a:xfrm>
            <a:off x="6054404" y="4885468"/>
            <a:ext cx="44052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“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sồi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…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nhường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40722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A663C-E9F8-21D0-A60C-97668D02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61" y="2196925"/>
            <a:ext cx="3837055" cy="2631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7556C9-E289-215B-D644-27D9732A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86" y="2221114"/>
            <a:ext cx="4153855" cy="26670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B5B2AD-5977-6AC4-3CB2-083DF5213BF7}"/>
              </a:ext>
            </a:extLst>
          </p:cNvPr>
          <p:cNvSpPr/>
          <p:nvPr/>
        </p:nvSpPr>
        <p:spPr>
          <a:xfrm>
            <a:off x="742950" y="1676400"/>
            <a:ext cx="868136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HĐ2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C184E-FD96-3EC2-E6A0-A17DBBD22E6C}"/>
              </a:ext>
            </a:extLst>
          </p:cNvPr>
          <p:cNvSpPr txBox="1"/>
          <p:nvPr/>
        </p:nvSpPr>
        <p:spPr>
          <a:xfrm>
            <a:off x="1771650" y="1636067"/>
            <a:ext cx="391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Kể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131148BE-EBFF-A41D-3CCF-D156801B2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180493">
            <a:off x="884785" y="2475136"/>
            <a:ext cx="1225024" cy="313763"/>
          </a:xfrm>
          <a:prstGeom prst="rect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160F0073-1B99-9D61-0012-8396B7FD6C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014581">
            <a:off x="9651604" y="4340723"/>
            <a:ext cx="1225024" cy="313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1532570" y="4888145"/>
            <a:ext cx="4153855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“Chim thiên đường lại để lại cành hoa lau ở tổ gõ kiến…”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B0D8C-DA6E-5281-0568-7B7E7E9AD8D7}"/>
              </a:ext>
            </a:extLst>
          </p:cNvPr>
          <p:cNvSpPr txBox="1"/>
          <p:nvPr/>
        </p:nvSpPr>
        <p:spPr>
          <a:xfrm>
            <a:off x="6096000" y="4828363"/>
            <a:ext cx="433954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“Nhường cho </a:t>
            </a:r>
            <a:r>
              <a:rPr lang="vi-VN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 m</a:t>
            </a:r>
            <a:r>
              <a:rPr lang="en-US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</a:t>
            </a:r>
            <a:r>
              <a:rPr lang="vi-VN"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 </a:t>
            </a: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 vì nhìn tổ bạn trống tuềnh toàng…”</a:t>
            </a:r>
          </a:p>
        </p:txBody>
      </p:sp>
    </p:spTree>
    <p:extLst>
      <p:ext uri="{BB962C8B-B14F-4D97-AF65-F5344CB8AC3E}">
        <p14:creationId xmlns:p14="http://schemas.microsoft.com/office/powerpoint/2010/main" val="14845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629</Words>
  <Application>Microsoft Office PowerPoint</Application>
  <PresentationFormat>Widescreen</PresentationFormat>
  <Paragraphs>84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Ziczac</cp:lastModifiedBy>
  <cp:revision>13</cp:revision>
  <dcterms:created xsi:type="dcterms:W3CDTF">2023-10-19T01:35:13Z</dcterms:created>
  <dcterms:modified xsi:type="dcterms:W3CDTF">2023-11-08T10:19:10Z</dcterms:modified>
</cp:coreProperties>
</file>