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9"/>
  </p:notesMasterIdLst>
  <p:sldIdLst>
    <p:sldId id="273" r:id="rId5"/>
    <p:sldId id="257" r:id="rId6"/>
    <p:sldId id="264" r:id="rId7"/>
    <p:sldId id="275" r:id="rId8"/>
    <p:sldId id="276" r:id="rId9"/>
    <p:sldId id="259" r:id="rId10"/>
    <p:sldId id="263" r:id="rId11"/>
    <p:sldId id="277" r:id="rId12"/>
    <p:sldId id="280" r:id="rId13"/>
    <p:sldId id="279" r:id="rId14"/>
    <p:sldId id="282" r:id="rId15"/>
    <p:sldId id="283" r:id="rId16"/>
    <p:sldId id="284" r:id="rId17"/>
    <p:sldId id="285" r:id="rId18"/>
    <p:sldId id="286" r:id="rId19"/>
    <p:sldId id="287" r:id="rId20"/>
    <p:sldId id="256" r:id="rId21"/>
    <p:sldId id="265" r:id="rId22"/>
    <p:sldId id="288" r:id="rId23"/>
    <p:sldId id="289" r:id="rId24"/>
    <p:sldId id="262" r:id="rId25"/>
    <p:sldId id="268" r:id="rId26"/>
    <p:sldId id="266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660"/>
  </p:normalViewPr>
  <p:slideViewPr>
    <p:cSldViewPr snapToGrid="0">
      <p:cViewPr>
        <p:scale>
          <a:sx n="107" d="100"/>
          <a:sy n="107" d="100"/>
        </p:scale>
        <p:origin x="62" y="-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D1397-088E-428D-8037-CBDFA6AAC9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3319E-8957-499E-97B4-F77E4E944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1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45151-1CD7-3BF8-13C4-EA5CA966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6FAF3-0AE3-1DBC-678A-18E695CE7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253FD-385F-60B2-A9F7-9AA9EF43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E24BD-63C5-F45B-87E4-631DE2EA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566E9-AD30-7149-F50C-EC76F9D1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D3DC-3D97-70B8-FD04-5F77E47E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35E6-0FE4-E8DD-6F37-F41EFC5E4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FF72-C352-6716-49F2-951DCA2C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B3B9-9F44-4224-CE2A-B5DF6D80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5BFB4-07D4-39A9-664F-A0D850D0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9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C0B15-61B6-7F80-B95D-5DF90FA4B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9D1AD-0DCB-14A5-05B4-C0441FC9B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C089-8CB3-17D1-958E-355E50E4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353CF-9F74-090F-05B9-6C736DFF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790-A092-9DB6-D512-58CD729EF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5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5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03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1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2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911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7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3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4F7D-E111-AB6B-63F4-D9155732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A35C4-B319-E564-4064-6EA878FC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A924-18B4-A147-E5CA-26A9D59A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CF2A2-E146-ACF3-D730-1F377A55C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68944-86E0-5E7A-44DE-D5A52C2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1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3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985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77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2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40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8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33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4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4C1B-26FA-A0A7-BD22-52F94795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EF746-9A6B-32CD-2665-BE72A2713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53CC-EDA1-355E-EE7C-8C15FD587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C65C-0C42-96CF-543F-1434C819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8E874-66FB-7E39-FB16-BC83D44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61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77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FA302-94E2-7BE7-32B7-30F27C61A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AEBA1-7914-DF17-DA79-2E5F10638B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471F1-516C-12D1-0C93-02120D5A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B0D52-9261-32E7-B89A-F2572E08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7DF8-0472-4362-D1EE-9C04A29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4BA44-41D6-CBF8-3F70-A5AC0B1F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7355-AA9B-425A-37E2-1A254B2F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7D27E-7998-E4FF-3C83-B787268B8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3138-072D-74E9-CCAD-255707EA7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AC06B7-5820-9FE6-6E63-1D2FE825A0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0F14B2-41B6-A71E-2AF7-2E7161A7B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62AA8F-2F22-51AE-F2D6-9CAC2B59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AC837B-B424-4694-F688-72E9CDBD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75C32-ED3D-9B76-A7EB-B9A566B8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B357C-D84A-DD7D-EF31-14326646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D3AE-4C17-B77C-0678-609A95C7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78884C-6C5E-FFEC-4AA8-F3C0DB9AF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3CE62-2FD9-4FEC-21E6-B249516B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BE74F-05B0-404D-EBAD-C71BCC347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B231E-112F-8B2A-88DE-A9D6357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1873F-853A-3EA5-598E-F42A0E06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7F50-1328-6B05-04BE-2E19A1357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EA4D0-E354-10F4-5FCE-3DDC6434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A3B1F-1889-48F7-0B5F-C43FFA563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B1F31-6EE5-9BD9-AEF6-9B4D00521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C8D46-89CA-8856-5B27-50A56F9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EA1A5-77DB-4132-B048-DA786837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DBD4C-4239-B373-0120-8379B94B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BAE692-0600-60B3-9184-89779B33E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7F3BE-4ED6-C65F-FC3D-0C1B863E9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133B5-62A4-78AC-10A8-D6AE37288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4D515-B1D4-B0CD-6B08-E3D15B2A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4394-6830-3023-A498-CC638D088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7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FDB3CE-6B9C-2205-2880-CA62928A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B6F2A-36BD-9E20-704E-59BE3A63B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5870-1987-A6B7-0204-9EB13C768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CB6B2-8165-4191-91FD-A0CFF2EF54B0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742A2-3F02-02A2-FA51-14A125192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E9D4-9F0C-E2A6-F304-D66AEC22D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572C-A57F-42D7-A0F3-B249EEE4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61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38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2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1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3-tap-1/1/134/71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aF56mZ73FFM" TargetMode="Externa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046765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10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đọc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Bận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7D905-B160-9B0E-1056-0CB3C360A46E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2873-23C6-749E-47EF-82B3AF5881C2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F4A2BC0-3A7A-DF03-D858-B36063F32B4E}"/>
              </a:ext>
            </a:extLst>
          </p:cNvPr>
          <p:cNvSpPr txBox="1"/>
          <p:nvPr/>
        </p:nvSpPr>
        <p:spPr>
          <a:xfrm>
            <a:off x="251820" y="942312"/>
            <a:ext cx="3091542" cy="115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Luyện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4C7871-9B82-48FB-E057-F7343A5CBD49}"/>
              </a:ext>
            </a:extLst>
          </p:cNvPr>
          <p:cNvSpPr txBox="1"/>
          <p:nvPr/>
        </p:nvSpPr>
        <p:spPr>
          <a:xfrm>
            <a:off x="571135" y="2101475"/>
            <a:ext cx="10668001" cy="3053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Lưu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ý: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thanh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điệu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Ngắt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nghỉ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nhịp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điệu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thơ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Lưu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khó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E6BFE7-BEBC-E694-A3F9-56A17B1D1F89}"/>
              </a:ext>
            </a:extLst>
          </p:cNvPr>
          <p:cNvGrpSpPr/>
          <p:nvPr/>
        </p:nvGrpSpPr>
        <p:grpSpPr>
          <a:xfrm>
            <a:off x="9225416" y="1346950"/>
            <a:ext cx="3091542" cy="2924655"/>
            <a:chOff x="0" y="4126584"/>
            <a:chExt cx="5105400" cy="611409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EC1D74A-0D97-B2A8-50C1-D2CF4531C8CD}"/>
                </a:ext>
              </a:extLst>
            </p:cNvPr>
            <p:cNvSpPr/>
            <p:nvPr/>
          </p:nvSpPr>
          <p:spPr>
            <a:xfrm>
              <a:off x="1828800" y="5592481"/>
              <a:ext cx="609600" cy="4648200"/>
            </a:xfrm>
            <a:prstGeom prst="rect">
              <a:avLst/>
            </a:prstGeom>
            <a:solidFill>
              <a:srgbClr val="FF9C4E"/>
            </a:solidFill>
            <a:ln>
              <a:solidFill>
                <a:srgbClr val="FF9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UTM Avo" panose="02040603050506020204" pitchFamily="18" charset="0"/>
              </a:endParaRPr>
            </a:p>
          </p:txBody>
        </p:sp>
        <p:sp>
          <p:nvSpPr>
            <p:cNvPr id="32" name="Pentagon 5">
              <a:extLst>
                <a:ext uri="{FF2B5EF4-FFF2-40B4-BE49-F238E27FC236}">
                  <a16:creationId xmlns:a16="http://schemas.microsoft.com/office/drawing/2014/main" id="{70E87399-A909-9D24-CCCD-F766BAE556E6}"/>
                </a:ext>
              </a:extLst>
            </p:cNvPr>
            <p:cNvSpPr/>
            <p:nvPr/>
          </p:nvSpPr>
          <p:spPr>
            <a:xfrm>
              <a:off x="0" y="4126584"/>
              <a:ext cx="5105400" cy="1465897"/>
            </a:xfrm>
            <a:prstGeom prst="homePlate">
              <a:avLst/>
            </a:prstGeom>
            <a:solidFill>
              <a:srgbClr val="FF9C4E"/>
            </a:solidFill>
            <a:ln>
              <a:solidFill>
                <a:srgbClr val="FF9C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việc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3" name="Pentagon 37">
              <a:extLst>
                <a:ext uri="{FF2B5EF4-FFF2-40B4-BE49-F238E27FC236}">
                  <a16:creationId xmlns:a16="http://schemas.microsoft.com/office/drawing/2014/main" id="{EBC14A63-7204-297A-210D-8751B0A15C8A}"/>
                </a:ext>
              </a:extLst>
            </p:cNvPr>
            <p:cNvSpPr/>
            <p:nvPr/>
          </p:nvSpPr>
          <p:spPr>
            <a:xfrm>
              <a:off x="188146" y="4292970"/>
              <a:ext cx="4729107" cy="1133123"/>
            </a:xfrm>
            <a:prstGeom prst="homePlate">
              <a:avLst/>
            </a:prstGeom>
            <a:noFill/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2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9A4CBA-CB5F-E096-3D6C-EAC8F08BAA80}"/>
              </a:ext>
            </a:extLst>
          </p:cNvPr>
          <p:cNvSpPr txBox="1"/>
          <p:nvPr/>
        </p:nvSpPr>
        <p:spPr>
          <a:xfrm>
            <a:off x="200025" y="1723481"/>
            <a:ext cx="1094422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2: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3: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Em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“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Mọi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/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đời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rộn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.”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nhủ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D05A8F-D87F-F841-D891-5C79059FCFF7}"/>
              </a:ext>
            </a:extLst>
          </p:cNvPr>
          <p:cNvSpPr/>
          <p:nvPr/>
        </p:nvSpPr>
        <p:spPr>
          <a:xfrm>
            <a:off x="4388158" y="909454"/>
            <a:ext cx="2518694" cy="8140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F2F6D-CC17-7677-DE6F-BA557076B104}"/>
              </a:ext>
            </a:extLst>
          </p:cNvPr>
          <p:cNvSpPr txBox="1"/>
          <p:nvPr/>
        </p:nvSpPr>
        <p:spPr>
          <a:xfrm>
            <a:off x="4501517" y="1039468"/>
            <a:ext cx="2291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UTM Avo" panose="02040603050506020204" pitchFamily="18" charset="0"/>
                <a:cs typeface="Arial" panose="020B0604020202020204" pitchFamily="34" charset="0"/>
              </a:rPr>
              <a:t> ĐỌC HIỂU</a:t>
            </a:r>
          </a:p>
        </p:txBody>
      </p:sp>
    </p:spTree>
    <p:extLst>
      <p:ext uri="{BB962C8B-B14F-4D97-AF65-F5344CB8AC3E}">
        <p14:creationId xmlns:p14="http://schemas.microsoft.com/office/powerpoint/2010/main" val="19721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A95E0D-6000-CFDD-C5A5-5D92BBB23273}"/>
              </a:ext>
            </a:extLst>
          </p:cNvPr>
          <p:cNvSpPr/>
          <p:nvPr/>
        </p:nvSpPr>
        <p:spPr>
          <a:xfrm>
            <a:off x="1484773" y="1708630"/>
            <a:ext cx="10268386" cy="671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khổ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B34C35-B5A7-C93B-07C3-1D6435B19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66" y="1606401"/>
            <a:ext cx="835521" cy="106046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0CE668F-C0EF-AECA-3F54-231DE667939E}"/>
              </a:ext>
            </a:extLst>
          </p:cNvPr>
          <p:cNvGrpSpPr/>
          <p:nvPr/>
        </p:nvGrpSpPr>
        <p:grpSpPr>
          <a:xfrm>
            <a:off x="1181141" y="2871327"/>
            <a:ext cx="2063743" cy="1536516"/>
            <a:chOff x="1389380" y="2736366"/>
            <a:chExt cx="3124200" cy="2326057"/>
          </a:xfrm>
        </p:grpSpPr>
        <p:pic>
          <p:nvPicPr>
            <p:cNvPr id="7" name="Picture 2" descr="River ">
              <a:extLst>
                <a:ext uri="{FF2B5EF4-FFF2-40B4-BE49-F238E27FC236}">
                  <a16:creationId xmlns:a16="http://schemas.microsoft.com/office/drawing/2014/main" id="{87E54182-12B6-6850-CF26-2620FD600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736366"/>
              <a:ext cx="1940560" cy="194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89AF480-21CD-DC35-6167-FCDEDC04D3BC}"/>
                </a:ext>
              </a:extLst>
            </p:cNvPr>
            <p:cNvSpPr txBox="1"/>
            <p:nvPr/>
          </p:nvSpPr>
          <p:spPr>
            <a:xfrm>
              <a:off x="1389380" y="4693091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Dòng sông</a:t>
              </a:r>
            </a:p>
          </p:txBody>
        </p:sp>
      </p:grpSp>
      <p:sp>
        <p:nvSpPr>
          <p:cNvPr id="9" name="Down Arrow 7">
            <a:extLst>
              <a:ext uri="{FF2B5EF4-FFF2-40B4-BE49-F238E27FC236}">
                <a16:creationId xmlns:a16="http://schemas.microsoft.com/office/drawing/2014/main" id="{A6B0C349-2303-58AF-F5C8-E18F367E4C47}"/>
              </a:ext>
            </a:extLst>
          </p:cNvPr>
          <p:cNvSpPr/>
          <p:nvPr/>
        </p:nvSpPr>
        <p:spPr>
          <a:xfrm>
            <a:off x="1991848" y="4668730"/>
            <a:ext cx="402682" cy="461665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3394E-2102-A6CF-62B7-33DE410D077A}"/>
              </a:ext>
            </a:extLst>
          </p:cNvPr>
          <p:cNvSpPr txBox="1"/>
          <p:nvPr/>
        </p:nvSpPr>
        <p:spPr>
          <a:xfrm>
            <a:off x="1181141" y="5167163"/>
            <a:ext cx="206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chảy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1D45E3-9F08-5752-1984-299961211F1F}"/>
              </a:ext>
            </a:extLst>
          </p:cNvPr>
          <p:cNvGrpSpPr/>
          <p:nvPr/>
        </p:nvGrpSpPr>
        <p:grpSpPr>
          <a:xfrm>
            <a:off x="3849265" y="2871461"/>
            <a:ext cx="2063742" cy="1554972"/>
            <a:chOff x="5295900" y="3349271"/>
            <a:chExt cx="3124200" cy="2353997"/>
          </a:xfrm>
        </p:grpSpPr>
        <p:pic>
          <p:nvPicPr>
            <p:cNvPr id="12" name="Picture 4" descr="Bike ">
              <a:extLst>
                <a:ext uri="{FF2B5EF4-FFF2-40B4-BE49-F238E27FC236}">
                  <a16:creationId xmlns:a16="http://schemas.microsoft.com/office/drawing/2014/main" id="{6B954A9B-6198-9968-DABA-B0F2A4002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349271"/>
              <a:ext cx="1981200" cy="1981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B1AA54-4DBC-DF6D-A6B8-BB5528FCB196}"/>
                </a:ext>
              </a:extLst>
            </p:cNvPr>
            <p:cNvSpPr txBox="1"/>
            <p:nvPr/>
          </p:nvSpPr>
          <p:spPr>
            <a:xfrm>
              <a:off x="5295900" y="5333936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Cái xe</a:t>
              </a:r>
            </a:p>
          </p:txBody>
        </p:sp>
      </p:grpSp>
      <p:sp>
        <p:nvSpPr>
          <p:cNvPr id="15" name="Down Arrow 23">
            <a:extLst>
              <a:ext uri="{FF2B5EF4-FFF2-40B4-BE49-F238E27FC236}">
                <a16:creationId xmlns:a16="http://schemas.microsoft.com/office/drawing/2014/main" id="{E90ED6CF-93D7-7005-7EED-5033ABB69AFB}"/>
              </a:ext>
            </a:extLst>
          </p:cNvPr>
          <p:cNvSpPr/>
          <p:nvPr/>
        </p:nvSpPr>
        <p:spPr>
          <a:xfrm>
            <a:off x="4679795" y="4597025"/>
            <a:ext cx="402682" cy="461665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29F3A-897A-74E6-8A55-09D4E69DB804}"/>
              </a:ext>
            </a:extLst>
          </p:cNvPr>
          <p:cNvSpPr txBox="1"/>
          <p:nvPr/>
        </p:nvSpPr>
        <p:spPr>
          <a:xfrm>
            <a:off x="3849261" y="5137109"/>
            <a:ext cx="206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chạy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8DC099-A7D1-4880-15D9-EC6D928E3CD7}"/>
              </a:ext>
            </a:extLst>
          </p:cNvPr>
          <p:cNvGrpSpPr/>
          <p:nvPr/>
        </p:nvGrpSpPr>
        <p:grpSpPr>
          <a:xfrm>
            <a:off x="6387121" y="2837113"/>
            <a:ext cx="2063743" cy="1570730"/>
            <a:chOff x="8610600" y="3336012"/>
            <a:chExt cx="3124200" cy="2377852"/>
          </a:xfrm>
        </p:grpSpPr>
        <p:pic>
          <p:nvPicPr>
            <p:cNvPr id="18" name="Picture 6" descr="Floral ">
              <a:extLst>
                <a:ext uri="{FF2B5EF4-FFF2-40B4-BE49-F238E27FC236}">
                  <a16:creationId xmlns:a16="http://schemas.microsoft.com/office/drawing/2014/main" id="{C329D886-DB6C-151B-BDBA-A0C346503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760" y="3336012"/>
              <a:ext cx="1940560" cy="1940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346F04-B6E1-29DF-273F-C5553B0C858F}"/>
                </a:ext>
              </a:extLst>
            </p:cNvPr>
            <p:cNvSpPr txBox="1"/>
            <p:nvPr/>
          </p:nvSpPr>
          <p:spPr>
            <a:xfrm>
              <a:off x="8610600" y="5344532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Cái hoa</a:t>
              </a:r>
            </a:p>
          </p:txBody>
        </p:sp>
      </p:grpSp>
      <p:sp>
        <p:nvSpPr>
          <p:cNvPr id="20" name="Down Arrow 28">
            <a:extLst>
              <a:ext uri="{FF2B5EF4-FFF2-40B4-BE49-F238E27FC236}">
                <a16:creationId xmlns:a16="http://schemas.microsoft.com/office/drawing/2014/main" id="{D1074636-4D96-927B-FD3F-CCADF456CD30}"/>
              </a:ext>
            </a:extLst>
          </p:cNvPr>
          <p:cNvSpPr/>
          <p:nvPr/>
        </p:nvSpPr>
        <p:spPr>
          <a:xfrm>
            <a:off x="7191707" y="4597025"/>
            <a:ext cx="402682" cy="461665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4A37D7-6BC8-CC25-7B14-2DD8DC98E6CF}"/>
              </a:ext>
            </a:extLst>
          </p:cNvPr>
          <p:cNvSpPr txBox="1"/>
          <p:nvPr/>
        </p:nvSpPr>
        <p:spPr>
          <a:xfrm>
            <a:off x="6278995" y="5137109"/>
            <a:ext cx="206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đỏ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D3B1893-D384-7920-24A3-7D57C9CE26CF}"/>
              </a:ext>
            </a:extLst>
          </p:cNvPr>
          <p:cNvGrpSpPr/>
          <p:nvPr/>
        </p:nvGrpSpPr>
        <p:grpSpPr>
          <a:xfrm>
            <a:off x="8924979" y="2866970"/>
            <a:ext cx="2063742" cy="1346069"/>
            <a:chOff x="12954000" y="3662056"/>
            <a:chExt cx="3124200" cy="2037749"/>
          </a:xfrm>
        </p:grpSpPr>
        <p:pic>
          <p:nvPicPr>
            <p:cNvPr id="23" name="Picture 8" descr="Vietnam ">
              <a:extLst>
                <a:ext uri="{FF2B5EF4-FFF2-40B4-BE49-F238E27FC236}">
                  <a16:creationId xmlns:a16="http://schemas.microsoft.com/office/drawing/2014/main" id="{59D0DB6C-2A61-E808-ED1A-144F11B72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0" y="3662056"/>
              <a:ext cx="1630680" cy="1630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9DAB42-B9EF-F6D6-2FD8-E469C34D2204}"/>
                </a:ext>
              </a:extLst>
            </p:cNvPr>
            <p:cNvSpPr txBox="1"/>
            <p:nvPr/>
          </p:nvSpPr>
          <p:spPr>
            <a:xfrm>
              <a:off x="12954000" y="5330473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Lá cờ 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4A5A570-E510-070C-17CB-7BE147880D4E}"/>
              </a:ext>
            </a:extLst>
          </p:cNvPr>
          <p:cNvSpPr txBox="1"/>
          <p:nvPr/>
        </p:nvSpPr>
        <p:spPr>
          <a:xfrm>
            <a:off x="8626083" y="5137109"/>
            <a:ext cx="256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Bận vẫy gió</a:t>
            </a:r>
          </a:p>
        </p:txBody>
      </p:sp>
      <p:sp>
        <p:nvSpPr>
          <p:cNvPr id="26" name="Down Arrow 34">
            <a:extLst>
              <a:ext uri="{FF2B5EF4-FFF2-40B4-BE49-F238E27FC236}">
                <a16:creationId xmlns:a16="http://schemas.microsoft.com/office/drawing/2014/main" id="{8025A4D1-0AF6-645D-7B39-F7DD632719A7}"/>
              </a:ext>
            </a:extLst>
          </p:cNvPr>
          <p:cNvSpPr/>
          <p:nvPr/>
        </p:nvSpPr>
        <p:spPr>
          <a:xfrm>
            <a:off x="9708291" y="4597025"/>
            <a:ext cx="402682" cy="461665"/>
          </a:xfrm>
          <a:prstGeom prst="down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53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5" grpId="0" animBg="1"/>
      <p:bldP spid="16" grpId="0"/>
      <p:bldP spid="20" grpId="0" animBg="1"/>
      <p:bldP spid="21" grpId="0"/>
      <p:bldP spid="25" grpId="0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A95E0D-6000-CFDD-C5A5-5D92BBB23273}"/>
              </a:ext>
            </a:extLst>
          </p:cNvPr>
          <p:cNvSpPr/>
          <p:nvPr/>
        </p:nvSpPr>
        <p:spPr>
          <a:xfrm>
            <a:off x="1484773" y="1708630"/>
            <a:ext cx="10268386" cy="671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 người nêu ở khổ thơ hai bận việc gì?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9351D7-AD14-23CB-6E16-F31AF92E6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62" y="1554928"/>
            <a:ext cx="897516" cy="11141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BB7CA-61A1-BE33-999A-DD8077F36376}"/>
              </a:ext>
            </a:extLst>
          </p:cNvPr>
          <p:cNvGrpSpPr/>
          <p:nvPr/>
        </p:nvGrpSpPr>
        <p:grpSpPr>
          <a:xfrm>
            <a:off x="674562" y="2822788"/>
            <a:ext cx="1980418" cy="2163095"/>
            <a:chOff x="1161970" y="2964410"/>
            <a:chExt cx="3394446" cy="370755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C3EB4EE-06F7-342B-FE51-F8B2D1C92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46"/>
            <a:stretch/>
          </p:blipFill>
          <p:spPr>
            <a:xfrm>
              <a:off x="1161970" y="2964410"/>
              <a:ext cx="3394446" cy="2909525"/>
            </a:xfrm>
            <a:prstGeom prst="ellips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84C05D-5F30-9B29-D1A4-6730CE4E21FA}"/>
                </a:ext>
              </a:extLst>
            </p:cNvPr>
            <p:cNvSpPr txBox="1"/>
            <p:nvPr/>
          </p:nvSpPr>
          <p:spPr>
            <a:xfrm>
              <a:off x="1412240" y="62103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Cô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D84F90-A516-0232-F031-9FEA10904E0E}"/>
              </a:ext>
            </a:extLst>
          </p:cNvPr>
          <p:cNvGrpSpPr/>
          <p:nvPr/>
        </p:nvGrpSpPr>
        <p:grpSpPr>
          <a:xfrm>
            <a:off x="3562445" y="2822788"/>
            <a:ext cx="1979832" cy="2163095"/>
            <a:chOff x="5404769" y="2964410"/>
            <a:chExt cx="3393442" cy="370755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68EF6A6-15F4-1D3B-DBAD-AD0060827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8"/>
            <a:stretch/>
          </p:blipFill>
          <p:spPr>
            <a:xfrm>
              <a:off x="5404769" y="2964410"/>
              <a:ext cx="3393442" cy="2909525"/>
            </a:xfrm>
            <a:prstGeom prst="ellips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CC3B94-FAFC-5EF3-2DC2-6CE1DFD3FA49}"/>
                </a:ext>
              </a:extLst>
            </p:cNvPr>
            <p:cNvSpPr txBox="1"/>
            <p:nvPr/>
          </p:nvSpPr>
          <p:spPr>
            <a:xfrm>
              <a:off x="5806090" y="62103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Chú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8E7DBE-6C03-6475-98DD-ADECF9BB2C8D}"/>
              </a:ext>
            </a:extLst>
          </p:cNvPr>
          <p:cNvGrpSpPr/>
          <p:nvPr/>
        </p:nvGrpSpPr>
        <p:grpSpPr>
          <a:xfrm>
            <a:off x="6298301" y="2644549"/>
            <a:ext cx="1953159" cy="2267085"/>
            <a:chOff x="9623882" y="2786171"/>
            <a:chExt cx="3347724" cy="38857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B190EC8-B7E9-E573-BE42-A250BDE82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882" y="2786171"/>
              <a:ext cx="3347724" cy="3148375"/>
            </a:xfrm>
            <a:prstGeom prst="ellips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95234A-66F5-06D1-8F19-346743279185}"/>
                </a:ext>
              </a:extLst>
            </p:cNvPr>
            <p:cNvSpPr txBox="1"/>
            <p:nvPr/>
          </p:nvSpPr>
          <p:spPr>
            <a:xfrm>
              <a:off x="10002344" y="62103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 bé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CDCC1C-32F6-F0D1-4ABF-61543A0ECCD8}"/>
              </a:ext>
            </a:extLst>
          </p:cNvPr>
          <p:cNvGrpSpPr/>
          <p:nvPr/>
        </p:nvGrpSpPr>
        <p:grpSpPr>
          <a:xfrm>
            <a:off x="9196101" y="2636670"/>
            <a:ext cx="1997617" cy="2214538"/>
            <a:chOff x="13797277" y="2876237"/>
            <a:chExt cx="3423924" cy="379572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932ED30-AD83-263E-874F-36EC74D62B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0" t="-918" r="10400" b="39558"/>
            <a:stretch/>
          </p:blipFill>
          <p:spPr>
            <a:xfrm>
              <a:off x="13797277" y="2876237"/>
              <a:ext cx="3423924" cy="3085870"/>
            </a:xfrm>
            <a:prstGeom prst="ellips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33773DF-5DDD-8789-F4CE-E0E2B4665634}"/>
                </a:ext>
              </a:extLst>
            </p:cNvPr>
            <p:cNvSpPr txBox="1"/>
            <p:nvPr/>
          </p:nvSpPr>
          <p:spPr>
            <a:xfrm>
              <a:off x="14198598" y="62103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Bà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98B8A6B-661E-935D-231E-CF04B08F0501}"/>
              </a:ext>
            </a:extLst>
          </p:cNvPr>
          <p:cNvSpPr txBox="1"/>
          <p:nvPr/>
        </p:nvSpPr>
        <p:spPr>
          <a:xfrm>
            <a:off x="460645" y="5182128"/>
            <a:ext cx="222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cấy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lúa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787E12-1970-B5EB-418E-2B5908592DE3}"/>
              </a:ext>
            </a:extLst>
          </p:cNvPr>
          <p:cNvSpPr txBox="1"/>
          <p:nvPr/>
        </p:nvSpPr>
        <p:spPr>
          <a:xfrm>
            <a:off x="3440927" y="5182128"/>
            <a:ext cx="222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Bận lái xe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4158ED-438B-3C61-17E7-F19F68118599}"/>
              </a:ext>
            </a:extLst>
          </p:cNvPr>
          <p:cNvSpPr txBox="1"/>
          <p:nvPr/>
        </p:nvSpPr>
        <p:spPr>
          <a:xfrm>
            <a:off x="6163447" y="5182128"/>
            <a:ext cx="222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Bận bú, chơi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96504F-9FED-9238-EFC3-99E914734CBF}"/>
              </a:ext>
            </a:extLst>
          </p:cNvPr>
          <p:cNvSpPr txBox="1"/>
          <p:nvPr/>
        </p:nvSpPr>
        <p:spPr>
          <a:xfrm>
            <a:off x="9074584" y="5182127"/>
            <a:ext cx="2222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thổi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nấu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7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A95E0D-6000-CFDD-C5A5-5D92BBB23273}"/>
              </a:ext>
            </a:extLst>
          </p:cNvPr>
          <p:cNvSpPr/>
          <p:nvPr/>
        </p:nvSpPr>
        <p:spPr>
          <a:xfrm>
            <a:off x="1484773" y="1708630"/>
            <a:ext cx="9926177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 hiểu câu thơ: “Mọi người đều bận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Nên đời rộn vui.”</a:t>
            </a:r>
          </a:p>
          <a:p>
            <a:pPr lvl="0" algn="just"/>
            <a:r>
              <a:rPr lang="vi-VN" sz="24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như thế nào? Chọn ý em thích: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D944FD-7130-24AA-FECC-9777FD785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21" y="1616368"/>
            <a:ext cx="927352" cy="12441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F3D1630-0A40-9D6C-9873-4658B611DE46}"/>
              </a:ext>
            </a:extLst>
          </p:cNvPr>
          <p:cNvGrpSpPr/>
          <p:nvPr/>
        </p:nvGrpSpPr>
        <p:grpSpPr>
          <a:xfrm>
            <a:off x="1319421" y="2753801"/>
            <a:ext cx="9253329" cy="818884"/>
            <a:chOff x="1295400" y="4184584"/>
            <a:chExt cx="16002000" cy="1416116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C0FBEFCE-BA7E-BA11-4F79-9846EA61E560}"/>
                </a:ext>
              </a:extLst>
            </p:cNvPr>
            <p:cNvSpPr/>
            <p:nvPr/>
          </p:nvSpPr>
          <p:spPr>
            <a:xfrm>
              <a:off x="2362200" y="4184584"/>
              <a:ext cx="14935200" cy="141611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3B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Mọi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người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bận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cho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cuộc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sống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tốt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đẹp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hơn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794798B-C936-43E6-BD10-45E57F7D9294}"/>
                </a:ext>
              </a:extLst>
            </p:cNvPr>
            <p:cNvSpPr/>
            <p:nvPr/>
          </p:nvSpPr>
          <p:spPr>
            <a:xfrm>
              <a:off x="1295400" y="4184584"/>
              <a:ext cx="1398793" cy="14161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B88151-6A76-98DE-B599-8FC4033D43FB}"/>
              </a:ext>
            </a:extLst>
          </p:cNvPr>
          <p:cNvGrpSpPr/>
          <p:nvPr/>
        </p:nvGrpSpPr>
        <p:grpSpPr>
          <a:xfrm>
            <a:off x="1319421" y="3765427"/>
            <a:ext cx="9253329" cy="818884"/>
            <a:chOff x="1295400" y="4184584"/>
            <a:chExt cx="16002000" cy="1416116"/>
          </a:xfrm>
        </p:grpSpPr>
        <p:sp>
          <p:nvSpPr>
            <p:cNvPr id="10" name="Rounded Rectangle 16">
              <a:extLst>
                <a:ext uri="{FF2B5EF4-FFF2-40B4-BE49-F238E27FC236}">
                  <a16:creationId xmlns:a16="http://schemas.microsoft.com/office/drawing/2014/main" id="{79C7FB4A-0CE2-A8A9-9693-1CC60A97843D}"/>
                </a:ext>
              </a:extLst>
            </p:cNvPr>
            <p:cNvSpPr/>
            <p:nvPr/>
          </p:nvSpPr>
          <p:spPr>
            <a:xfrm>
              <a:off x="2362200" y="4184584"/>
              <a:ext cx="14935200" cy="141611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3B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Mọi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người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bận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rộn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nhưng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vui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vì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làm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việc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ích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BA1A19-2254-4BCB-814D-DF5B81D26A45}"/>
                </a:ext>
              </a:extLst>
            </p:cNvPr>
            <p:cNvSpPr/>
            <p:nvPr/>
          </p:nvSpPr>
          <p:spPr>
            <a:xfrm>
              <a:off x="1295400" y="4184584"/>
              <a:ext cx="1398793" cy="14161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D4B8A6-6C3B-3B40-6A8F-C309A3B139E0}"/>
              </a:ext>
            </a:extLst>
          </p:cNvPr>
          <p:cNvGrpSpPr/>
          <p:nvPr/>
        </p:nvGrpSpPr>
        <p:grpSpPr>
          <a:xfrm>
            <a:off x="1319421" y="4832190"/>
            <a:ext cx="9253329" cy="818884"/>
            <a:chOff x="1295400" y="4184584"/>
            <a:chExt cx="16002000" cy="1416116"/>
          </a:xfrm>
        </p:grpSpPr>
        <p:sp>
          <p:nvSpPr>
            <p:cNvPr id="13" name="Rounded Rectangle 19">
              <a:extLst>
                <a:ext uri="{FF2B5EF4-FFF2-40B4-BE49-F238E27FC236}">
                  <a16:creationId xmlns:a16="http://schemas.microsoft.com/office/drawing/2014/main" id="{67A5311A-C830-6EDC-9589-486534D97DC8}"/>
                </a:ext>
              </a:extLst>
            </p:cNvPr>
            <p:cNvSpPr/>
            <p:nvPr/>
          </p:nvSpPr>
          <p:spPr>
            <a:xfrm>
              <a:off x="2362200" y="4184584"/>
              <a:ext cx="14935200" cy="1416116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3B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Mọi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người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đều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bận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rộn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nên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cuộc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sống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rất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nhộn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nhịp</a:t>
              </a:r>
              <a:r>
                <a:rPr lang="en-US" sz="2800" i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643CF7-4800-2BBF-E7E4-0D58D4B3B85F}"/>
                </a:ext>
              </a:extLst>
            </p:cNvPr>
            <p:cNvSpPr/>
            <p:nvPr/>
          </p:nvSpPr>
          <p:spPr>
            <a:xfrm>
              <a:off x="1295400" y="4184584"/>
              <a:ext cx="1398793" cy="14161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accent2">
                      <a:lumMod val="75000"/>
                    </a:schemeClr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A95E0D-6000-CFDD-C5A5-5D92BBB23273}"/>
              </a:ext>
            </a:extLst>
          </p:cNvPr>
          <p:cNvSpPr/>
          <p:nvPr/>
        </p:nvSpPr>
        <p:spPr>
          <a:xfrm>
            <a:off x="1484773" y="1708630"/>
            <a:ext cx="10268386" cy="671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Mẹ nhắn nhủ em bé điều gì?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66882-3F4F-D2C6-0B8C-71ACDF6E1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6" y="1588405"/>
            <a:ext cx="864137" cy="1093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A71CE-8AC7-5040-A6F1-5D2986E07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10" y="2681690"/>
            <a:ext cx="3300934" cy="3104372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Rounded Rectangular Callout 5">
            <a:extLst>
              <a:ext uri="{FF2B5EF4-FFF2-40B4-BE49-F238E27FC236}">
                <a16:creationId xmlns:a16="http://schemas.microsoft.com/office/drawing/2014/main" id="{CB102183-B97F-2198-D5BF-4F32551352E2}"/>
              </a:ext>
            </a:extLst>
          </p:cNvPr>
          <p:cNvSpPr/>
          <p:nvPr/>
        </p:nvSpPr>
        <p:spPr>
          <a:xfrm>
            <a:off x="4745328" y="2951946"/>
            <a:ext cx="6539671" cy="954107"/>
          </a:xfrm>
          <a:prstGeom prst="wedgeRoundRectCallout">
            <a:avLst>
              <a:gd name="adj1" fmla="val -56154"/>
              <a:gd name="adj2" fmla="val -3737"/>
              <a:gd name="adj3" fmla="val 16667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UTM Avo" panose="02040603050506020204" pitchFamily="18" charset="0"/>
            </a:endParaRPr>
          </a:p>
        </p:txBody>
      </p:sp>
      <p:sp>
        <p:nvSpPr>
          <p:cNvPr id="13" name="Rounded Rectangular Callout 14">
            <a:extLst>
              <a:ext uri="{FF2B5EF4-FFF2-40B4-BE49-F238E27FC236}">
                <a16:creationId xmlns:a16="http://schemas.microsoft.com/office/drawing/2014/main" id="{ED5C75C7-A419-19A0-48C0-996DBA3EFA1F}"/>
              </a:ext>
            </a:extLst>
          </p:cNvPr>
          <p:cNvSpPr/>
          <p:nvPr/>
        </p:nvSpPr>
        <p:spPr>
          <a:xfrm>
            <a:off x="4745327" y="4562956"/>
            <a:ext cx="6539671" cy="1072300"/>
          </a:xfrm>
          <a:prstGeom prst="wedgeRoundRectCallout">
            <a:avLst>
              <a:gd name="adj1" fmla="val -55347"/>
              <a:gd name="adj2" fmla="val -50189"/>
              <a:gd name="adj3" fmla="val 16667"/>
            </a:avLst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BC8DD-731B-A556-8B18-75409B93CED5}"/>
              </a:ext>
            </a:extLst>
          </p:cNvPr>
          <p:cNvSpPr txBox="1"/>
          <p:nvPr/>
        </p:nvSpPr>
        <p:spPr>
          <a:xfrm>
            <a:off x="4954772" y="3110719"/>
            <a:ext cx="624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niềm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29E1CC-8FA5-D359-DEAD-37D081988C24}"/>
              </a:ext>
            </a:extLst>
          </p:cNvPr>
          <p:cNvSpPr txBox="1"/>
          <p:nvPr/>
        </p:nvSpPr>
        <p:spPr>
          <a:xfrm>
            <a:off x="4745327" y="4661223"/>
            <a:ext cx="619560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551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F4A2BC0-3A7A-DF03-D858-B36063F32B4E}"/>
              </a:ext>
            </a:extLst>
          </p:cNvPr>
          <p:cNvSpPr txBox="1"/>
          <p:nvPr/>
        </p:nvSpPr>
        <p:spPr>
          <a:xfrm>
            <a:off x="592907" y="933280"/>
            <a:ext cx="3091542" cy="115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NỘI DUNG CHÍNH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B567ED-A5A5-18A2-F987-510D6B226E8B}"/>
              </a:ext>
            </a:extLst>
          </p:cNvPr>
          <p:cNvGrpSpPr/>
          <p:nvPr/>
        </p:nvGrpSpPr>
        <p:grpSpPr>
          <a:xfrm>
            <a:off x="1558752" y="2235794"/>
            <a:ext cx="8787947" cy="3437144"/>
            <a:chOff x="2449186" y="2487576"/>
            <a:chExt cx="13171813" cy="515176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0C25CD-0317-CFB7-E01A-673646B3E235}"/>
                </a:ext>
              </a:extLst>
            </p:cNvPr>
            <p:cNvGrpSpPr/>
            <p:nvPr/>
          </p:nvGrpSpPr>
          <p:grpSpPr>
            <a:xfrm>
              <a:off x="2666999" y="3265296"/>
              <a:ext cx="12954000" cy="4374043"/>
              <a:chOff x="3200400" y="3131656"/>
              <a:chExt cx="12954000" cy="4374043"/>
            </a:xfrm>
          </p:grpSpPr>
          <p:sp>
            <p:nvSpPr>
              <p:cNvPr id="5" name="Rounded Rectangle 5">
                <a:extLst>
                  <a:ext uri="{FF2B5EF4-FFF2-40B4-BE49-F238E27FC236}">
                    <a16:creationId xmlns:a16="http://schemas.microsoft.com/office/drawing/2014/main" id="{45DD7490-C748-1E37-F86B-676C735C4F24}"/>
                  </a:ext>
                </a:extLst>
              </p:cNvPr>
              <p:cNvSpPr/>
              <p:nvPr/>
            </p:nvSpPr>
            <p:spPr>
              <a:xfrm>
                <a:off x="3200400" y="3131656"/>
                <a:ext cx="12954000" cy="4374043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chemeClr val="accent2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>
                  <a:latin typeface="UTM Avo" panose="020406030505060202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E0CAFE-A480-A088-0260-82FD5E4BB04E}"/>
                  </a:ext>
                </a:extLst>
              </p:cNvPr>
              <p:cNvSpPr txBox="1"/>
              <p:nvPr/>
            </p:nvSpPr>
            <p:spPr>
              <a:xfrm>
                <a:off x="4253490" y="3380546"/>
                <a:ext cx="10723038" cy="2944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Mọi người, mọi vật và em bé đều bận rộn làm những công việc có ích cho cuộc sống, đem niềm vui nhỏ góp vào cuộc đời chung.</a:t>
                </a:r>
              </a:p>
            </p:txBody>
          </p:sp>
        </p:grpSp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AC0ACF3-6211-476B-D1E5-4DD8FC5A4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0878041">
              <a:off x="2449186" y="2487576"/>
              <a:ext cx="728737" cy="1632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2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426CB5-CAB6-AFF5-74E2-1B840BAFC2F8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8903F773-0C65-6EDE-829A-96F2BEBEF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2F5C6F-5092-C6E4-2481-23AB390EEAD9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94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9A84FB-A086-341C-2A07-2D9EFA5A367A}"/>
              </a:ext>
            </a:extLst>
          </p:cNvPr>
          <p:cNvSpPr/>
          <p:nvPr/>
        </p:nvSpPr>
        <p:spPr>
          <a:xfrm>
            <a:off x="742950" y="1676400"/>
            <a:ext cx="657225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30D5E-231F-97CE-8246-7BEF07B289B6}"/>
              </a:ext>
            </a:extLst>
          </p:cNvPr>
          <p:cNvSpPr txBox="1"/>
          <p:nvPr/>
        </p:nvSpPr>
        <p:spPr>
          <a:xfrm>
            <a:off x="1466850" y="1647778"/>
            <a:ext cx="4629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Tìm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giống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43758-8571-253C-F1DE-A73BBAF80923}"/>
              </a:ext>
            </a:extLst>
          </p:cNvPr>
          <p:cNvSpPr txBox="1"/>
          <p:nvPr/>
        </p:nvSpPr>
        <p:spPr>
          <a:xfrm>
            <a:off x="664029" y="2078665"/>
            <a:ext cx="10061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50C35-B9EE-802B-7B4A-09A4ED35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44" y="2638429"/>
            <a:ext cx="9690112" cy="34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9A84FB-A086-341C-2A07-2D9EFA5A367A}"/>
              </a:ext>
            </a:extLst>
          </p:cNvPr>
          <p:cNvSpPr/>
          <p:nvPr/>
        </p:nvSpPr>
        <p:spPr>
          <a:xfrm>
            <a:off x="742950" y="1676400"/>
            <a:ext cx="657225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30D5E-231F-97CE-8246-7BEF07B289B6}"/>
              </a:ext>
            </a:extLst>
          </p:cNvPr>
          <p:cNvSpPr txBox="1"/>
          <p:nvPr/>
        </p:nvSpPr>
        <p:spPr>
          <a:xfrm>
            <a:off x="1466850" y="1647778"/>
            <a:ext cx="4629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895C839B-92EE-F96E-4D0F-32431FBD9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69576" y="3198842"/>
            <a:ext cx="2009905" cy="3429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1018305-DB84-114C-1586-2470B9354C20}"/>
              </a:ext>
            </a:extLst>
          </p:cNvPr>
          <p:cNvGrpSpPr/>
          <p:nvPr/>
        </p:nvGrpSpPr>
        <p:grpSpPr>
          <a:xfrm>
            <a:off x="1579106" y="2078665"/>
            <a:ext cx="3300034" cy="3531705"/>
            <a:chOff x="1988441" y="1096365"/>
            <a:chExt cx="5021959" cy="7450757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528254AE-1FCA-B715-A819-53C34C18E13B}"/>
                </a:ext>
              </a:extLst>
            </p:cNvPr>
            <p:cNvSpPr/>
            <p:nvPr/>
          </p:nvSpPr>
          <p:spPr>
            <a:xfrm>
              <a:off x="1988441" y="2833675"/>
              <a:ext cx="4679456" cy="5713447"/>
            </a:xfrm>
            <a:prstGeom prst="round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UTM Avo" panose="020406030505060202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5622385-A16E-7847-E040-5D8077C56CF8}"/>
                </a:ext>
              </a:extLst>
            </p:cNvPr>
            <p:cNvGrpSpPr/>
            <p:nvPr/>
          </p:nvGrpSpPr>
          <p:grpSpPr>
            <a:xfrm>
              <a:off x="2133600" y="1096365"/>
              <a:ext cx="4876800" cy="2664970"/>
              <a:chOff x="2590800" y="2713777"/>
              <a:chExt cx="4876800" cy="2664970"/>
            </a:xfrm>
          </p:grpSpPr>
          <p:sp>
            <p:nvSpPr>
              <p:cNvPr id="21" name="Cloud 20">
                <a:extLst>
                  <a:ext uri="{FF2B5EF4-FFF2-40B4-BE49-F238E27FC236}">
                    <a16:creationId xmlns:a16="http://schemas.microsoft.com/office/drawing/2014/main" id="{EDF3D852-8506-A0DD-39E2-5401B2457878}"/>
                  </a:ext>
                </a:extLst>
              </p:cNvPr>
              <p:cNvSpPr/>
              <p:nvPr/>
            </p:nvSpPr>
            <p:spPr>
              <a:xfrm>
                <a:off x="2590800" y="2954811"/>
                <a:ext cx="4572000" cy="2423936"/>
              </a:xfrm>
              <a:prstGeom prst="cloud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Bận</a:t>
                </a:r>
              </a:p>
            </p:txBody>
          </p:sp>
          <p:pic>
            <p:nvPicPr>
              <p:cNvPr id="22" name="Picture 7">
                <a:extLst>
                  <a:ext uri="{FF2B5EF4-FFF2-40B4-BE49-F238E27FC236}">
                    <a16:creationId xmlns:a16="http://schemas.microsoft.com/office/drawing/2014/main" id="{411B9E3E-481F-E527-130D-F34FAFE1BF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r="29382"/>
              <a:stretch/>
            </p:blipFill>
            <p:spPr>
              <a:xfrm>
                <a:off x="5853713" y="2713777"/>
                <a:ext cx="1613887" cy="1268385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486F005-5B75-7502-A086-E026E95C52BB}"/>
              </a:ext>
            </a:extLst>
          </p:cNvPr>
          <p:cNvGrpSpPr/>
          <p:nvPr/>
        </p:nvGrpSpPr>
        <p:grpSpPr>
          <a:xfrm>
            <a:off x="7231551" y="2078665"/>
            <a:ext cx="3239953" cy="3423683"/>
            <a:chOff x="11223872" y="1224565"/>
            <a:chExt cx="4930528" cy="7222866"/>
          </a:xfrm>
        </p:grpSpPr>
        <p:sp>
          <p:nvSpPr>
            <p:cNvPr id="24" name="Rounded Rectangle 13">
              <a:extLst>
                <a:ext uri="{FF2B5EF4-FFF2-40B4-BE49-F238E27FC236}">
                  <a16:creationId xmlns:a16="http://schemas.microsoft.com/office/drawing/2014/main" id="{F11A3148-467D-99A3-D405-F8EC39E76D1A}"/>
                </a:ext>
              </a:extLst>
            </p:cNvPr>
            <p:cNvSpPr/>
            <p:nvPr/>
          </p:nvSpPr>
          <p:spPr>
            <a:xfrm>
              <a:off x="11223872" y="2733984"/>
              <a:ext cx="4679456" cy="5713447"/>
            </a:xfrm>
            <a:prstGeom prst="round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UTM Avo" panose="020406030505060202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2FB81B1-FE31-1A85-9CFB-2C8B65F3AAB6}"/>
                </a:ext>
              </a:extLst>
            </p:cNvPr>
            <p:cNvGrpSpPr/>
            <p:nvPr/>
          </p:nvGrpSpPr>
          <p:grpSpPr>
            <a:xfrm>
              <a:off x="11277600" y="1224565"/>
              <a:ext cx="4876800" cy="2664970"/>
              <a:chOff x="2590800" y="2713777"/>
              <a:chExt cx="4876800" cy="2664970"/>
            </a:xfrm>
          </p:grpSpPr>
          <p:sp>
            <p:nvSpPr>
              <p:cNvPr id="26" name="Cloud 25">
                <a:extLst>
                  <a:ext uri="{FF2B5EF4-FFF2-40B4-BE49-F238E27FC236}">
                    <a16:creationId xmlns:a16="http://schemas.microsoft.com/office/drawing/2014/main" id="{BAFE783A-256A-7135-DB93-5C69E60CA83E}"/>
                  </a:ext>
                </a:extLst>
              </p:cNvPr>
              <p:cNvSpPr/>
              <p:nvPr/>
            </p:nvSpPr>
            <p:spPr>
              <a:xfrm>
                <a:off x="2590800" y="2954811"/>
                <a:ext cx="4572000" cy="2423936"/>
              </a:xfrm>
              <a:prstGeom prst="clou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Nhàn </a:t>
                </a:r>
              </a:p>
            </p:txBody>
          </p:sp>
          <p:pic>
            <p:nvPicPr>
              <p:cNvPr id="27" name="Picture 10">
                <a:extLst>
                  <a:ext uri="{FF2B5EF4-FFF2-40B4-BE49-F238E27FC236}">
                    <a16:creationId xmlns:a16="http://schemas.microsoft.com/office/drawing/2014/main" id="{867734E4-9582-3EA3-AC05-E8997E8531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r="29382"/>
              <a:stretch/>
            </p:blipFill>
            <p:spPr>
              <a:xfrm>
                <a:off x="5853713" y="2713777"/>
                <a:ext cx="1613887" cy="1268385"/>
              </a:xfrm>
              <a:prstGeom prst="rect">
                <a:avLst/>
              </a:prstGeom>
            </p:spPr>
          </p:pic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9BE6C75-A98E-9F8E-68F6-40B549A15698}"/>
              </a:ext>
            </a:extLst>
          </p:cNvPr>
          <p:cNvSpPr txBox="1"/>
          <p:nvPr/>
        </p:nvSpPr>
        <p:spPr>
          <a:xfrm>
            <a:off x="1979680" y="3518889"/>
            <a:ext cx="2391097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Tất bật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Bận rộn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>
                <a:latin typeface="UTM Avo" panose="02040603050506020204" pitchFamily="18" charset="0"/>
                <a:cs typeface="Arial" panose="020B0604020202020204" pitchFamily="34" charset="0"/>
              </a:rPr>
              <a:t>Bận bịu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E61BBE-6CC5-F736-72B2-1BF5E51B8C74}"/>
              </a:ext>
            </a:extLst>
          </p:cNvPr>
          <p:cNvSpPr txBox="1"/>
          <p:nvPr/>
        </p:nvSpPr>
        <p:spPr>
          <a:xfrm>
            <a:off x="7573486" y="3482871"/>
            <a:ext cx="2391097" cy="167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Nhàn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rỗi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Nhàn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hạ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Rảnh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rỗi</a:t>
            </a:r>
            <a:endParaRPr lang="en-US" sz="24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6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5ADEC2-6003-30F1-F45C-8372529B5794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CE500A70-66E9-272D-FC1D-3A739C4D2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318E22-B356-D3BF-617C-77DE605020CE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9A84FB-A086-341C-2A07-2D9EFA5A367A}"/>
              </a:ext>
            </a:extLst>
          </p:cNvPr>
          <p:cNvSpPr/>
          <p:nvPr/>
        </p:nvSpPr>
        <p:spPr>
          <a:xfrm>
            <a:off x="742950" y="1676400"/>
            <a:ext cx="657225" cy="381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730D5E-231F-97CE-8246-7BEF07B289B6}"/>
              </a:ext>
            </a:extLst>
          </p:cNvPr>
          <p:cNvSpPr txBox="1"/>
          <p:nvPr/>
        </p:nvSpPr>
        <p:spPr>
          <a:xfrm>
            <a:off x="1466850" y="1647778"/>
            <a:ext cx="46291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ngữ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đã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cho</a:t>
            </a:r>
            <a:endParaRPr lang="en-US" sz="2200" dirty="0">
              <a:latin typeface="UTM Avo" panose="020406030505060202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16623AC-8E44-BD33-BD8C-3630D4D915B9}"/>
              </a:ext>
            </a:extLst>
          </p:cNvPr>
          <p:cNvSpPr/>
          <p:nvPr/>
        </p:nvSpPr>
        <p:spPr>
          <a:xfrm>
            <a:off x="1071562" y="2269992"/>
            <a:ext cx="9985829" cy="6717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ở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hoạt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26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D8B24-B015-19F3-5F52-6C1C4F4860BB}"/>
              </a:ext>
            </a:extLst>
          </p:cNvPr>
          <p:cNvSpPr txBox="1"/>
          <p:nvPr/>
        </p:nvSpPr>
        <p:spPr>
          <a:xfrm>
            <a:off x="1121569" y="3295383"/>
            <a:ext cx="101809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Ngày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mùa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, ở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nông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thôn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cũng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3600" b="1" u="sng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rộn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rảnh</a:t>
            </a:r>
            <a:r>
              <a:rPr lang="en-US" sz="3600" b="1" u="sng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rỗi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DC152E-8B00-0C93-E6FA-B5E957BECD36}"/>
              </a:ext>
            </a:extLst>
          </p:cNvPr>
          <p:cNvSpPr/>
          <p:nvPr/>
        </p:nvSpPr>
        <p:spPr>
          <a:xfrm>
            <a:off x="384235" y="3154327"/>
            <a:ext cx="687327" cy="671742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802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101A3C-6F67-842A-AAF8-4A42E9F4EEC1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E3C61118-DEC6-7543-CC5D-6C43267BD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EAC83C-2AF0-58B8-6A83-AD4E58AD7AC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8990160-2C73-4861-3FDA-D517BB23C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31875" y="2206798"/>
            <a:ext cx="3332984" cy="22683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F143B4-5117-98A8-B46C-4A450B32BE86}"/>
              </a:ext>
            </a:extLst>
          </p:cNvPr>
          <p:cNvSpPr txBox="1"/>
          <p:nvPr/>
        </p:nvSpPr>
        <p:spPr>
          <a:xfrm>
            <a:off x="903571" y="2632750"/>
            <a:ext cx="3189592" cy="95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nội</a:t>
            </a:r>
            <a:r>
              <a:rPr lang="en-US" sz="2000" dirty="0">
                <a:latin typeface="UTM Avo" panose="02040603050506020204" pitchFamily="18" charset="0"/>
              </a:rPr>
              <a:t> dung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của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err="1">
                <a:latin typeface="UTM Avo" panose="02040603050506020204" pitchFamily="18" charset="0"/>
              </a:rPr>
              <a:t>bài</a:t>
            </a:r>
            <a:r>
              <a:rPr lang="en-US" sz="2000">
                <a:latin typeface="UTM Avo" panose="02040603050506020204" pitchFamily="18" charset="0"/>
              </a:rPr>
              <a:t> học</a:t>
            </a:r>
            <a:endParaRPr lang="en-US" sz="2000" dirty="0">
              <a:latin typeface="UTM Avo" panose="020406030505060202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D6E0B71-3003-6754-DEB8-9E4231FF5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109857" y="2185283"/>
            <a:ext cx="3250271" cy="2268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F37927-CEBF-E28E-C819-D9BE26F650C9}"/>
              </a:ext>
            </a:extLst>
          </p:cNvPr>
          <p:cNvSpPr txBox="1"/>
          <p:nvPr/>
        </p:nvSpPr>
        <p:spPr>
          <a:xfrm>
            <a:off x="8265448" y="2562312"/>
            <a:ext cx="2939087" cy="141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Soạn </a:t>
            </a:r>
            <a:r>
              <a:rPr lang="en-US" sz="2000" dirty="0" err="1">
                <a:latin typeface="UTM Avo" panose="02040603050506020204" pitchFamily="18" charset="0"/>
              </a:rPr>
              <a:t>bài</a:t>
            </a:r>
            <a:r>
              <a:rPr lang="en-US" sz="2000" dirty="0">
                <a:latin typeface="UTM Avo" panose="020406030505060202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vi-VN" sz="2000" i="1" dirty="0">
                <a:latin typeface="UTM Avo" panose="02040603050506020204" pitchFamily="18" charset="0"/>
              </a:rPr>
              <a:t>Bài viết 2: Làm đơn xin cấp thẻ </a:t>
            </a:r>
            <a:r>
              <a:rPr lang="vi-VN" sz="2000" i="1">
                <a:latin typeface="UTM Avo" panose="02040603050506020204" pitchFamily="18" charset="0"/>
              </a:rPr>
              <a:t>đọc sách</a:t>
            </a:r>
            <a:endParaRPr lang="en-US" sz="2000" i="1" dirty="0">
              <a:latin typeface="UTM Avo" panose="02040603050506020204" pitchFamily="18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CDADDB02-176B-333C-FB03-5134082DA8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17996" y="3641510"/>
            <a:ext cx="973058" cy="123825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65679E2-8D6B-7561-F62E-8CDB4A630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465640" y="2206798"/>
            <a:ext cx="3332984" cy="22683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28EF4-992C-9774-6FF1-E9ACE0665818}"/>
              </a:ext>
            </a:extLst>
          </p:cNvPr>
          <p:cNvSpPr txBox="1"/>
          <p:nvPr/>
        </p:nvSpPr>
        <p:spPr>
          <a:xfrm>
            <a:off x="4537336" y="2632750"/>
            <a:ext cx="3189592" cy="95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Làm </a:t>
            </a:r>
            <a:r>
              <a:rPr lang="en-US" sz="2000" dirty="0" err="1">
                <a:latin typeface="UTM Avo" panose="02040603050506020204" pitchFamily="18" charset="0"/>
              </a:rPr>
              <a:t>đầy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đủ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các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err="1">
                <a:latin typeface="UTM Avo" panose="02040603050506020204" pitchFamily="18" charset="0"/>
              </a:rPr>
              <a:t>bài</a:t>
            </a:r>
            <a:r>
              <a:rPr lang="en-US" sz="2000">
                <a:latin typeface="UTM Avo" panose="02040603050506020204" pitchFamily="18" charset="0"/>
              </a:rPr>
              <a:t> tập</a:t>
            </a:r>
            <a:endParaRPr lang="en-US" sz="20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4C51F4-1230-F7D0-5A02-90BC414BA2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575274" y="1611987"/>
            <a:ext cx="1041452" cy="950325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1DF455B-D06C-0DC5-ADB1-1AAD0087BD9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885619" y="3598057"/>
            <a:ext cx="637785" cy="11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>
              <a:ext uri="{FF2B5EF4-FFF2-40B4-BE49-F238E27FC236}">
                <a16:creationId xmlns:a16="http://schemas.microsoft.com/office/drawing/2014/main" id="{64B71C82-3C22-DA04-417D-DE490B978008}"/>
              </a:ext>
            </a:extLst>
          </p:cNvPr>
          <p:cNvSpPr/>
          <p:nvPr/>
        </p:nvSpPr>
        <p:spPr>
          <a:xfrm>
            <a:off x="2301948" y="4651670"/>
            <a:ext cx="7256721" cy="71777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CB06A0-2442-D7CB-4A12-7A4D6D6E1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t="51473" b="4648"/>
          <a:stretch/>
        </p:blipFill>
        <p:spPr>
          <a:xfrm>
            <a:off x="2301949" y="1993679"/>
            <a:ext cx="3573629" cy="2249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400951-D49B-C936-2049-ED9681877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8450"/>
          <a:stretch/>
        </p:blipFill>
        <p:spPr>
          <a:xfrm>
            <a:off x="6308651" y="1993680"/>
            <a:ext cx="3250019" cy="227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8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B06A0-2442-D7CB-4A12-7A4D6D6E1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" t="51473" b="4648"/>
          <a:stretch/>
        </p:blipFill>
        <p:spPr>
          <a:xfrm>
            <a:off x="3323560" y="1951992"/>
            <a:ext cx="5544879" cy="3489723"/>
          </a:xfrm>
          <a:prstGeom prst="rect">
            <a:avLst/>
          </a:prstGeom>
        </p:spPr>
      </p:pic>
      <p:sp>
        <p:nvSpPr>
          <p:cNvPr id="5" name="Rounded Rectangular Callout 1">
            <a:extLst>
              <a:ext uri="{FF2B5EF4-FFF2-40B4-BE49-F238E27FC236}">
                <a16:creationId xmlns:a16="http://schemas.microsoft.com/office/drawing/2014/main" id="{C5636F8C-28F3-1C40-D930-AA079435B82D}"/>
              </a:ext>
            </a:extLst>
          </p:cNvPr>
          <p:cNvSpPr/>
          <p:nvPr/>
        </p:nvSpPr>
        <p:spPr>
          <a:xfrm>
            <a:off x="1085471" y="4719943"/>
            <a:ext cx="2600946" cy="942944"/>
          </a:xfrm>
          <a:prstGeom prst="wedgeRoundRectCallout">
            <a:avLst>
              <a:gd name="adj1" fmla="val 72383"/>
              <a:gd name="adj2" fmla="val 260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hiền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chảy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0F2376CB-4D5C-356C-8100-BDA7F20CDB3A}"/>
              </a:ext>
            </a:extLst>
          </p:cNvPr>
          <p:cNvSpPr/>
          <p:nvPr/>
        </p:nvSpPr>
        <p:spPr>
          <a:xfrm>
            <a:off x="722614" y="1930886"/>
            <a:ext cx="2600946" cy="942944"/>
          </a:xfrm>
          <a:prstGeom prst="wedgeRoundRectCallout">
            <a:avLst>
              <a:gd name="adj1" fmla="val 64764"/>
              <a:gd name="adj2" fmla="val 44159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hoa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nở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11">
            <a:extLst>
              <a:ext uri="{FF2B5EF4-FFF2-40B4-BE49-F238E27FC236}">
                <a16:creationId xmlns:a16="http://schemas.microsoft.com/office/drawing/2014/main" id="{10BD0D32-04E4-B12B-81EF-294F2F17A4F5}"/>
              </a:ext>
            </a:extLst>
          </p:cNvPr>
          <p:cNvSpPr/>
          <p:nvPr/>
        </p:nvSpPr>
        <p:spPr>
          <a:xfrm>
            <a:off x="8355962" y="1930886"/>
            <a:ext cx="2600946" cy="894026"/>
          </a:xfrm>
          <a:prstGeom prst="wedgeRoundRectCallout">
            <a:avLst>
              <a:gd name="adj1" fmla="val -61903"/>
              <a:gd name="adj2" fmla="val -6850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Tờ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lịch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ounded Rectangular Callout 12">
            <a:extLst>
              <a:ext uri="{FF2B5EF4-FFF2-40B4-BE49-F238E27FC236}">
                <a16:creationId xmlns:a16="http://schemas.microsoft.com/office/drawing/2014/main" id="{E8D115BD-E98A-6984-A76D-324A0D429A3D}"/>
              </a:ext>
            </a:extLst>
          </p:cNvPr>
          <p:cNvSpPr/>
          <p:nvPr/>
        </p:nvSpPr>
        <p:spPr>
          <a:xfrm>
            <a:off x="8355962" y="4744402"/>
            <a:ext cx="2600946" cy="894026"/>
          </a:xfrm>
          <a:prstGeom prst="wedgeRoundRectCallout">
            <a:avLst>
              <a:gd name="adj1" fmla="val -58093"/>
              <a:gd name="adj2" fmla="val -56024"/>
              <a:gd name="adj3" fmla="val 16667"/>
            </a:avLst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bay lượn</a:t>
            </a:r>
            <a:endParaRPr lang="en-US" sz="24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051C23-52F5-483C-EAE6-1B38F84E0A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450"/>
          <a:stretch/>
        </p:blipFill>
        <p:spPr>
          <a:xfrm>
            <a:off x="1281920" y="1954721"/>
            <a:ext cx="5089852" cy="3561175"/>
          </a:xfrm>
          <a:prstGeom prst="rect">
            <a:avLst/>
          </a:prstGeom>
        </p:spPr>
      </p:pic>
      <p:sp>
        <p:nvSpPr>
          <p:cNvPr id="2" name="Cloud Callout 2">
            <a:extLst>
              <a:ext uri="{FF2B5EF4-FFF2-40B4-BE49-F238E27FC236}">
                <a16:creationId xmlns:a16="http://schemas.microsoft.com/office/drawing/2014/main" id="{9908CDDA-E0C2-4786-77AC-0286571E8ACC}"/>
              </a:ext>
            </a:extLst>
          </p:cNvPr>
          <p:cNvSpPr/>
          <p:nvPr/>
        </p:nvSpPr>
        <p:spPr>
          <a:xfrm>
            <a:off x="6371772" y="1648412"/>
            <a:ext cx="4853428" cy="3561176"/>
          </a:xfrm>
          <a:prstGeom prst="cloudCallout">
            <a:avLst>
              <a:gd name="adj1" fmla="val -64657"/>
              <a:gd name="adj2" fmla="val -27459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30A82-04D5-9E2B-FEED-51D93DC48F48}"/>
              </a:ext>
            </a:extLst>
          </p:cNvPr>
          <p:cNvSpPr txBox="1"/>
          <p:nvPr/>
        </p:nvSpPr>
        <p:spPr>
          <a:xfrm>
            <a:off x="6899695" y="2459087"/>
            <a:ext cx="3797582" cy="1939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mẹ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ru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anose="020B0604020202020204" pitchFamily="34" charset="0"/>
              </a:rPr>
              <a:t>ngủ</a:t>
            </a: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58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DAE9B5-07E7-914D-9ADF-3991F6426A36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6524F939-2D87-9ACB-1927-7D3B26C095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1D09B0-CA04-6EBA-ABA2-6F4F2E6659C2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3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6104AF-EE18-A27D-CD48-2CB37E9128BD}"/>
              </a:ext>
            </a:extLst>
          </p:cNvPr>
          <p:cNvSpPr/>
          <p:nvPr/>
        </p:nvSpPr>
        <p:spPr>
          <a:xfrm>
            <a:off x="696686" y="2046512"/>
            <a:ext cx="6894285" cy="1074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0BA660-8988-12F8-8E9E-9C4BDD1A0C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84948" y="1612418"/>
            <a:ext cx="3036308" cy="4674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897406-20E1-E86A-F929-55BA9ECF0636}"/>
              </a:ext>
            </a:extLst>
          </p:cNvPr>
          <p:cNvSpPr txBox="1"/>
          <p:nvPr/>
        </p:nvSpPr>
        <p:spPr>
          <a:xfrm>
            <a:off x="1319259" y="2354465"/>
            <a:ext cx="91019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UTM Avo" panose="02040603050506020204" pitchFamily="18" charset="0"/>
                <a:cs typeface="Arial" panose="020B0604020202020204" pitchFamily="34" charset="0"/>
              </a:rPr>
              <a:t>LUYỆN ĐỌC THÀNH TIẾNG </a:t>
            </a:r>
          </a:p>
        </p:txBody>
      </p:sp>
    </p:spTree>
    <p:extLst>
      <p:ext uri="{BB962C8B-B14F-4D97-AF65-F5344CB8AC3E}">
        <p14:creationId xmlns:p14="http://schemas.microsoft.com/office/powerpoint/2010/main" val="284713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C9DFBA-7B0C-DB75-4464-56DFC00D7E40}"/>
              </a:ext>
            </a:extLst>
          </p:cNvPr>
          <p:cNvSpPr txBox="1"/>
          <p:nvPr/>
        </p:nvSpPr>
        <p:spPr>
          <a:xfrm>
            <a:off x="5417108" y="2469912"/>
            <a:ext cx="7500257" cy="300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Ngắt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UTM Avo" panose="02040603050506020204" pitchFamily="18" charset="0"/>
                <a:cs typeface="Arial" panose="020B0604020202020204" pitchFamily="34" charset="0"/>
              </a:rPr>
              <a:t>nhịp</a:t>
            </a:r>
            <a:r>
              <a:rPr lang="en-US" sz="26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2/2 </a:t>
            </a: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Trời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thu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xanh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Sông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Hồng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chảy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chạy</a:t>
            </a:r>
            <a:endParaRPr lang="en-US" sz="2600" dirty="0"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lvl="4">
              <a:lnSpc>
                <a:spcPct val="150000"/>
              </a:lnSpc>
            </a:pP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Lịch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bận</a:t>
            </a:r>
            <a:r>
              <a:rPr lang="en-US" sz="260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/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UTM Avo" panose="02040603050506020204" pitchFamily="18" charset="0"/>
                <a:cs typeface="Arial" panose="020B0604020202020204" pitchFamily="34" charset="0"/>
              </a:rPr>
              <a:t>ngày</a:t>
            </a:r>
            <a:r>
              <a:rPr lang="en-US" sz="2600" dirty="0"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9EC9DA-C623-D1BB-5C22-85B0B03D9988}"/>
              </a:ext>
            </a:extLst>
          </p:cNvPr>
          <p:cNvGrpSpPr/>
          <p:nvPr/>
        </p:nvGrpSpPr>
        <p:grpSpPr>
          <a:xfrm>
            <a:off x="1600200" y="4358220"/>
            <a:ext cx="3816908" cy="1452528"/>
            <a:chOff x="1600200" y="6160116"/>
            <a:chExt cx="6369543" cy="2423936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BE839D94-17C3-A637-FDE3-2113A9AAE13F}"/>
                </a:ext>
              </a:extLst>
            </p:cNvPr>
            <p:cNvSpPr/>
            <p:nvPr/>
          </p:nvSpPr>
          <p:spPr>
            <a:xfrm>
              <a:off x="1600200" y="6160116"/>
              <a:ext cx="5867400" cy="242393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Khẩn</a:t>
              </a:r>
              <a:r>
                <a:rPr lang="en-US" sz="26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trương</a:t>
              </a:r>
              <a:endParaRPr lang="en-US" sz="26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2">
              <a:extLst>
                <a:ext uri="{FF2B5EF4-FFF2-40B4-BE49-F238E27FC236}">
                  <a16:creationId xmlns:a16="http://schemas.microsoft.com/office/drawing/2014/main" id="{BDCB388A-3D69-E149-37BC-1D04935FF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9382"/>
            <a:stretch/>
          </p:blipFill>
          <p:spPr>
            <a:xfrm>
              <a:off x="6355856" y="6286977"/>
              <a:ext cx="1613887" cy="126838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F9F582-86B4-C794-A351-65F9CD96C00E}"/>
              </a:ext>
            </a:extLst>
          </p:cNvPr>
          <p:cNvGrpSpPr/>
          <p:nvPr/>
        </p:nvGrpSpPr>
        <p:grpSpPr>
          <a:xfrm>
            <a:off x="1600200" y="2325474"/>
            <a:ext cx="3516001" cy="1596966"/>
            <a:chOff x="1600200" y="2713777"/>
            <a:chExt cx="5867400" cy="2664970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9332C83-351E-6F49-3544-DD25E4962B78}"/>
                </a:ext>
              </a:extLst>
            </p:cNvPr>
            <p:cNvSpPr/>
            <p:nvPr/>
          </p:nvSpPr>
          <p:spPr>
            <a:xfrm>
              <a:off x="1600200" y="2954811"/>
              <a:ext cx="5562600" cy="2423936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Vui tươi</a:t>
              </a:r>
            </a:p>
          </p:txBody>
        </p:sp>
        <p:pic>
          <p:nvPicPr>
            <p:cNvPr id="12" name="Picture 21">
              <a:extLst>
                <a:ext uri="{FF2B5EF4-FFF2-40B4-BE49-F238E27FC236}">
                  <a16:creationId xmlns:a16="http://schemas.microsoft.com/office/drawing/2014/main" id="{CBA007B9-847B-A835-85BF-177F48DCE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9382"/>
            <a:stretch/>
          </p:blipFill>
          <p:spPr>
            <a:xfrm>
              <a:off x="5853713" y="2713777"/>
              <a:ext cx="1613887" cy="1268385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F4A2BC0-3A7A-DF03-D858-B36063F32B4E}"/>
              </a:ext>
            </a:extLst>
          </p:cNvPr>
          <p:cNvSpPr txBox="1"/>
          <p:nvPr/>
        </p:nvSpPr>
        <p:spPr>
          <a:xfrm>
            <a:off x="255426" y="1047252"/>
            <a:ext cx="3091542" cy="115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Giọng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endParaRPr lang="en-US" sz="2800" b="1" u="none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D5A3D0-912F-C493-0589-D145CC785EC0}"/>
              </a:ext>
            </a:extLst>
          </p:cNvPr>
          <p:cNvGrpSpPr/>
          <p:nvPr/>
        </p:nvGrpSpPr>
        <p:grpSpPr>
          <a:xfrm>
            <a:off x="9772054" y="889125"/>
            <a:ext cx="2374289" cy="1409396"/>
            <a:chOff x="9772054" y="889125"/>
            <a:chExt cx="2374289" cy="1409396"/>
          </a:xfrm>
        </p:grpSpPr>
        <p:pic>
          <p:nvPicPr>
            <p:cNvPr id="3" name="Picture 2">
              <a:hlinkClick r:id="rId5"/>
              <a:extLst>
                <a:ext uri="{FF2B5EF4-FFF2-40B4-BE49-F238E27FC236}">
                  <a16:creationId xmlns:a16="http://schemas.microsoft.com/office/drawing/2014/main" id="{F6B55EFB-C4D5-8CDC-8C8A-B8D9301A4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355C783-8756-A2EC-CEB4-280F023A2921}"/>
                </a:ext>
              </a:extLst>
            </p:cNvPr>
            <p:cNvSpPr txBox="1"/>
            <p:nvPr/>
          </p:nvSpPr>
          <p:spPr>
            <a:xfrm>
              <a:off x="9772054" y="1713746"/>
              <a:ext cx="23742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UTM Avo" panose="02040603050506020204" pitchFamily="18" charset="0"/>
                  <a:cs typeface="Arial" panose="020B0604020202020204" pitchFamily="34" charset="0"/>
                </a:rPr>
                <a:t>Ấn vào để đến </a:t>
              </a:r>
            </a:p>
            <a:p>
              <a:pPr algn="ctr"/>
              <a:r>
                <a:rPr lang="en-US" sz="1600" b="1">
                  <a:latin typeface="UTM Avo" panose="02040603050506020204" pitchFamily="18" charset="0"/>
                  <a:cs typeface="Arial" panose="020B0604020202020204" pitchFamily="34" charset="0"/>
                </a:rPr>
                <a:t>video bài đọc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0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F4A2BC0-3A7A-DF03-D858-B36063F32B4E}"/>
              </a:ext>
            </a:extLst>
          </p:cNvPr>
          <p:cNvSpPr txBox="1"/>
          <p:nvPr/>
        </p:nvSpPr>
        <p:spPr>
          <a:xfrm>
            <a:off x="319314" y="942312"/>
            <a:ext cx="3091542" cy="1159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algn="ctr">
              <a:lnSpc>
                <a:spcPts val="10400"/>
              </a:lnSpc>
              <a:spcBef>
                <a:spcPct val="0"/>
              </a:spcBef>
            </a:pPr>
            <a:r>
              <a:rPr lang="en-US" sz="2400" b="1">
                <a:latin typeface="UTM Avo" panose="02040603050506020204" pitchFamily="18" charset="0"/>
                <a:cs typeface="Arial" panose="020B0604020202020204" pitchFamily="34" charset="0"/>
              </a:rPr>
              <a:t>   Giải thích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khó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FAB418-C7D3-BC84-FFA4-42B958F8BA0C}"/>
              </a:ext>
            </a:extLst>
          </p:cNvPr>
          <p:cNvGrpSpPr/>
          <p:nvPr/>
        </p:nvGrpSpPr>
        <p:grpSpPr>
          <a:xfrm>
            <a:off x="1144646" y="2311099"/>
            <a:ext cx="3450576" cy="1117901"/>
            <a:chOff x="841298" y="2746807"/>
            <a:chExt cx="6092902" cy="197394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44B8D100-7B14-2AB8-9373-0CCC926B6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57100" y="1143656"/>
              <a:ext cx="1744000" cy="54102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E7C21C-73CC-900A-E2CE-6AC888759BED}"/>
                </a:ext>
              </a:extLst>
            </p:cNvPr>
            <p:cNvSpPr txBox="1"/>
            <p:nvPr/>
          </p:nvSpPr>
          <p:spPr>
            <a:xfrm>
              <a:off x="2651759" y="3442965"/>
              <a:ext cx="4114800" cy="92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Sông</a:t>
              </a:r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Hồng</a:t>
              </a:r>
              <a:endParaRPr lang="en-US" sz="2800" b="1" dirty="0"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5CBB7EE-FD15-79C0-BD7E-390CF228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41298" y="2746807"/>
              <a:ext cx="1642821" cy="146360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30D555-CB56-3A7E-C6F2-9C81BAA384D0}"/>
              </a:ext>
            </a:extLst>
          </p:cNvPr>
          <p:cNvGrpSpPr/>
          <p:nvPr/>
        </p:nvGrpSpPr>
        <p:grpSpPr>
          <a:xfrm>
            <a:off x="1144646" y="3509884"/>
            <a:ext cx="3450576" cy="1117901"/>
            <a:chOff x="841298" y="2746807"/>
            <a:chExt cx="6092902" cy="1973949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6ED3F38D-CA68-5120-67C2-4313C4E8CD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57100" y="1143656"/>
              <a:ext cx="1744000" cy="5410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2A6C77-3D3B-42D2-B01C-5E17783D21C7}"/>
                </a:ext>
              </a:extLst>
            </p:cNvPr>
            <p:cNvSpPr txBox="1"/>
            <p:nvPr/>
          </p:nvSpPr>
          <p:spPr>
            <a:xfrm>
              <a:off x="2651759" y="3442965"/>
              <a:ext cx="4114800" cy="92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  <a:cs typeface="Arial" panose="020B0604020202020204" pitchFamily="34" charset="0"/>
                </a:rPr>
                <a:t>Vào mùa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2448046F-F856-214F-D7EE-62317F4D4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41298" y="2746807"/>
              <a:ext cx="1642821" cy="146360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2F22DF-44A4-196A-5C41-55CEB6051FE8}"/>
              </a:ext>
            </a:extLst>
          </p:cNvPr>
          <p:cNvGrpSpPr/>
          <p:nvPr/>
        </p:nvGrpSpPr>
        <p:grpSpPr>
          <a:xfrm>
            <a:off x="1164966" y="4758010"/>
            <a:ext cx="3450576" cy="1117901"/>
            <a:chOff x="841298" y="2746807"/>
            <a:chExt cx="6092902" cy="1973949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EDC3AAE7-02B7-F7A2-8AC8-D4A0AFABF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357100" y="1143656"/>
              <a:ext cx="1744000" cy="54102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045175-7B51-E1C9-46B2-582D3759B77E}"/>
                </a:ext>
              </a:extLst>
            </p:cNvPr>
            <p:cNvSpPr txBox="1"/>
            <p:nvPr/>
          </p:nvSpPr>
          <p:spPr>
            <a:xfrm>
              <a:off x="2651759" y="3442965"/>
              <a:ext cx="4114800" cy="92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  <a:cs typeface="Arial" panose="020B0604020202020204" pitchFamily="34" charset="0"/>
                </a:rPr>
                <a:t>Đánh thù 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5D5A42DE-8973-BDF4-CFC5-EA4235BA4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41298" y="2746807"/>
              <a:ext cx="1642821" cy="1463604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4B25334-DA32-8F01-955B-88B858EC2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855" y="2517836"/>
            <a:ext cx="806366" cy="6986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A290E1-E0FE-20CE-2284-3557918BEF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855" y="5031328"/>
            <a:ext cx="806366" cy="69865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6566B8-2D14-450D-68E7-F9D506181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855" y="3755295"/>
            <a:ext cx="806366" cy="6986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003AE57-2276-E79C-357C-09CADB4414ED}"/>
              </a:ext>
            </a:extLst>
          </p:cNvPr>
          <p:cNvSpPr txBox="1"/>
          <p:nvPr/>
        </p:nvSpPr>
        <p:spPr>
          <a:xfrm>
            <a:off x="6030900" y="2144429"/>
            <a:ext cx="5870588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Con sông lớn nhất ở miền Bắc nước ta.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491AAE-32D2-F7C1-1DCE-5B95984D7CFF}"/>
              </a:ext>
            </a:extLst>
          </p:cNvPr>
          <p:cNvSpPr txBox="1"/>
          <p:nvPr/>
        </p:nvSpPr>
        <p:spPr>
          <a:xfrm>
            <a:off x="5965512" y="3571274"/>
            <a:ext cx="5600219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Bước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gieo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cấy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lúa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hoặc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gặt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311F34-CA85-51E6-B7DA-6FCED00D5697}"/>
              </a:ext>
            </a:extLst>
          </p:cNvPr>
          <p:cNvSpPr txBox="1"/>
          <p:nvPr/>
        </p:nvSpPr>
        <p:spPr>
          <a:xfrm>
            <a:off x="6010580" y="5010897"/>
            <a:ext cx="4629821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giặc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đất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nước</a:t>
            </a:r>
            <a:r>
              <a:rPr lang="vi-VN" sz="2400" b="1" dirty="0">
                <a:solidFill>
                  <a:srgbClr val="FF0000"/>
                </a:solidFill>
              </a:rPr>
              <a:t>.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594</Words>
  <Application>Microsoft Office PowerPoint</Application>
  <PresentationFormat>Widescreen</PresentationFormat>
  <Paragraphs>105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UTM Avo</vt:lpstr>
      <vt:lpstr>Wingdings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Ziczac</dc:creator>
  <cp:lastModifiedBy>Thu Thu</cp:lastModifiedBy>
  <cp:revision>31</cp:revision>
  <dcterms:created xsi:type="dcterms:W3CDTF">2023-10-19T01:35:13Z</dcterms:created>
  <dcterms:modified xsi:type="dcterms:W3CDTF">2025-11-12T01:59:48Z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2025-11-12T01:00:57Z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c503992e-0c97-4549-ac12-9d55e2b77476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