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3"/>
  </p:notesMasterIdLst>
  <p:sldIdLst>
    <p:sldId id="273" r:id="rId5"/>
    <p:sldId id="257" r:id="rId6"/>
    <p:sldId id="264" r:id="rId7"/>
    <p:sldId id="259" r:id="rId8"/>
    <p:sldId id="263" r:id="rId9"/>
    <p:sldId id="275" r:id="rId10"/>
    <p:sldId id="276" r:id="rId11"/>
    <p:sldId id="277" r:id="rId12"/>
    <p:sldId id="278" r:id="rId13"/>
    <p:sldId id="279" r:id="rId14"/>
    <p:sldId id="260" r:id="rId15"/>
    <p:sldId id="272" r:id="rId16"/>
    <p:sldId id="280" r:id="rId17"/>
    <p:sldId id="281" r:id="rId18"/>
    <p:sldId id="262" r:id="rId19"/>
    <p:sldId id="268" r:id="rId20"/>
    <p:sldId id="266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key" initials="M" lastIdx="1" clrIdx="0">
    <p:extLst>
      <p:ext uri="{19B8F6BF-5375-455C-9EA6-DF929625EA0E}">
        <p15:presenceInfo xmlns:p15="http://schemas.microsoft.com/office/powerpoint/2012/main" userId="Monk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8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1397-088E-428D-8037-CBDFA6AAC93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3319E-8957-499E-97B4-F77E4E944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5151-1CD7-3BF8-13C4-EA5CA966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6FAF3-0AE3-1DBC-678A-18E695CE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253FD-385F-60B2-A9F7-9AA9EF43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24BD-63C5-F45B-87E4-631DE2EA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566E9-AD30-7149-F50C-EC76F9D1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D3DC-3D97-70B8-FD04-5F77E47E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135E6-0FE4-E8DD-6F37-F41EFC5E4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CFF72-C352-6716-49F2-951DCA2C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8B3B9-9F44-4224-CE2A-B5DF6D80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BFB4-07D4-39A9-664F-A0D850D0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7C0B15-61B6-7F80-B95D-5DF90FA4B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9D1AD-0DCB-14A5-05B4-C0441FC9B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0C089-8CB3-17D1-958E-355E50E4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353CF-9F74-090F-05B9-6C736DFF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7A790-A092-9DB6-D512-58CD729E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5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59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0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1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1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7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3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4F7D-E111-AB6B-63F4-D9155732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A35C4-B319-E564-4064-6EA878FC7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AA924-18B4-A147-E5CA-26A9D59A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CF2A2-E146-ACF3-D730-1F377A55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68944-86E0-5E7A-44DE-D5A52C28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1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1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3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8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7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4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8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3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34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4C1B-26FA-A0A7-BD22-52F94795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EF746-9A6B-32CD-2665-BE72A2713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E53CC-EDA1-355E-EE7C-8C15FD5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BC65C-0C42-96CF-543F-1434C819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8E874-66FB-7E39-FB16-BC83D44C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614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77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A302-94E2-7BE7-32B7-30F27C61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AEBA1-7914-DF17-DA79-2E5F10638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471F1-516C-12D1-0C93-02120D5A4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B0D52-9261-32E7-B89A-F2572E08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07DF8-0472-4362-D1EE-9C04A29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4BA44-41D6-CBF8-3F70-A5AC0B1F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7355-AA9B-425A-37E2-1A254B2F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7D27E-7998-E4FF-3C83-B787268B8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13138-072D-74E9-CCAD-255707EA7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C06B7-5820-9FE6-6E63-1D2FE825A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F14B2-41B6-A71E-2AF7-2E7161A7B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2AA8F-2F22-51AE-F2D6-9CAC2B59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C837B-B424-4694-F688-72E9CDBD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75C32-ED3D-9B76-A7EB-B9A566B8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357C-D84A-DD7D-EF31-14326646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D3AE-4C17-B77C-0678-609A95C7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8884C-6C5E-FFEC-4AA8-F3C0DB9A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3CE62-2FD9-4FEC-21E6-B249516B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BE74F-05B0-404D-EBAD-C71BCC34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B231E-112F-8B2A-88DE-A9D63575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1873F-853A-3EA5-598E-F42A0E06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7F50-1328-6B05-04BE-2E19A13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EA4D0-E354-10F4-5FCE-3DDC6434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A3B1F-1889-48F7-0B5F-C43FFA563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B1F31-6EE5-9BD9-AEF6-9B4D0052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C8D46-89CA-8856-5B27-50A56F9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EA1A5-77DB-4132-B048-DA786837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BD4C-4239-B373-0120-8379B94B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BAE692-0600-60B3-9184-89779B33E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7F3BE-4ED6-C65F-FC3D-0C1B863E9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133B5-62A4-78AC-10A8-D6AE3728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4D515-B1D4-B0CD-6B08-E3D15B2A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A4394-6830-3023-A498-CC638D08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DB3CE-6B9C-2205-2880-CA62928A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B6F2A-36BD-9E20-704E-59BE3A63B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5870-1987-A6B7-0204-9EB13C768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CB6B2-8165-4191-91FD-A0CFF2EF54B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742A2-3F02-02A2-FA51-14A125192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6E9D4-9F0C-E2A6-F304-D66AEC22D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61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38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3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2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453354" y="246143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10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viết 2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</a:t>
            </a: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Làm đơn xin 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cấp thẻ đọc sách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7D905-B160-9B0E-1056-0CB3C360A46E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2873-23C6-749E-47EF-82B3AF5881C2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7ABC08-AFFC-A848-BD8A-3A7A615C52F9}"/>
              </a:ext>
            </a:extLst>
          </p:cNvPr>
          <p:cNvSpPr txBox="1"/>
          <p:nvPr/>
        </p:nvSpPr>
        <p:spPr>
          <a:xfrm>
            <a:off x="538480" y="1648846"/>
            <a:ext cx="441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Chuẩn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6107B-48B7-AAAC-B733-474590FD56F0}"/>
              </a:ext>
            </a:extLst>
          </p:cNvPr>
          <p:cNvSpPr txBox="1"/>
          <p:nvPr/>
        </p:nvSpPr>
        <p:spPr>
          <a:xfrm>
            <a:off x="656046" y="211051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UTM Avo" panose="02040603050506020204" pitchFamily="18" charset="0"/>
                <a:cs typeface="Arial" panose="020B0604020202020204" pitchFamily="34" charset="0"/>
              </a:rPr>
              <a:t>Nhiệm vụ 2: Trao đổi về thư viện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EC0D57-0E66-C003-9A6E-1F0C6C46300C}"/>
              </a:ext>
            </a:extLst>
          </p:cNvPr>
          <p:cNvSpPr/>
          <p:nvPr/>
        </p:nvSpPr>
        <p:spPr>
          <a:xfrm>
            <a:off x="2985225" y="2822340"/>
            <a:ext cx="859069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 thích hoặc mong muốn điều gì ở thư viện?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3D97E-1B0A-6B44-2D09-96E392AD092D}"/>
              </a:ext>
            </a:extLst>
          </p:cNvPr>
          <p:cNvSpPr txBox="1"/>
          <p:nvPr/>
        </p:nvSpPr>
        <p:spPr>
          <a:xfrm>
            <a:off x="291830" y="2686986"/>
            <a:ext cx="11284085" cy="4171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Arial" panose="020B0604020202020204" pitchFamily="34" charset="0"/>
              </a:rPr>
              <a:t>Hướng dẫn: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3200" b="1" dirty="0">
                <a:latin typeface="UTM Avo" panose="02040603050506020204" pitchFamily="18" charset="0"/>
                <a:cs typeface="Arial" panose="020B0604020202020204" pitchFamily="34" charset="0"/>
              </a:rPr>
              <a:t>Em hãy nêu những điều em mong muốn thư viện sẽ đáp ứng được cho độc giả.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3200" b="1" dirty="0">
                <a:latin typeface="UTM Avo" panose="02040603050506020204" pitchFamily="18" charset="0"/>
                <a:cs typeface="Arial" panose="020B0604020202020204" pitchFamily="34" charset="0"/>
              </a:rPr>
              <a:t>Ví dụ: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latin typeface="UTM Avo" panose="02040603050506020204" pitchFamily="18" charset="0"/>
                <a:cs typeface="Arial" panose="020B0604020202020204" pitchFamily="34" charset="0"/>
              </a:rPr>
              <a:t>Em mong muốn thư viện sẽ có nhiều hàng ghế đọc sách.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latin typeface="UTM Avo" panose="02040603050506020204" pitchFamily="18" charset="0"/>
                <a:cs typeface="Arial" panose="020B0604020202020204" pitchFamily="34" charset="0"/>
              </a:rPr>
              <a:t>Em mong muốn thư viện sẽ có thêm nhiều đầu sách.</a:t>
            </a:r>
          </a:p>
        </p:txBody>
      </p:sp>
    </p:spTree>
    <p:extLst>
      <p:ext uri="{BB962C8B-B14F-4D97-AF65-F5344CB8AC3E}">
        <p14:creationId xmlns:p14="http://schemas.microsoft.com/office/powerpoint/2010/main" val="6068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0C25E7-25E7-6B93-DE4C-FBE91D6295AC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B2EA1439-BE4A-BD5A-FB61-41D646945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E725BB-935F-4442-FB44-E4667672A4E9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6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5B3BFB-2C7A-AB60-FFF7-07AB61B98AC5}"/>
              </a:ext>
            </a:extLst>
          </p:cNvPr>
          <p:cNvSpPr txBox="1"/>
          <p:nvPr/>
        </p:nvSpPr>
        <p:spPr>
          <a:xfrm>
            <a:off x="-29452" y="1405775"/>
            <a:ext cx="527266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5D014-5BCC-9FF1-5D17-79AD1963C47A}"/>
              </a:ext>
            </a:extLst>
          </p:cNvPr>
          <p:cNvSpPr txBox="1"/>
          <p:nvPr/>
        </p:nvSpPr>
        <p:spPr>
          <a:xfrm>
            <a:off x="951689" y="720851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Hoàn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96F2B9CB-FDE2-7E34-36D9-4E82577854DB}"/>
              </a:ext>
            </a:extLst>
          </p:cNvPr>
          <p:cNvSpPr/>
          <p:nvPr/>
        </p:nvSpPr>
        <p:spPr>
          <a:xfrm>
            <a:off x="131138" y="2842125"/>
            <a:ext cx="4436995" cy="699316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Quốc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hiệu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E581CC03-98CA-A2A1-7873-35BBB36560AD}"/>
              </a:ext>
            </a:extLst>
          </p:cNvPr>
          <p:cNvSpPr/>
          <p:nvPr/>
        </p:nvSpPr>
        <p:spPr>
          <a:xfrm>
            <a:off x="0" y="3660358"/>
            <a:ext cx="4436995" cy="69931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Địa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tháng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C8183641-55C0-57CB-139E-9F42FAA2D9A5}"/>
              </a:ext>
            </a:extLst>
          </p:cNvPr>
          <p:cNvSpPr/>
          <p:nvPr/>
        </p:nvSpPr>
        <p:spPr>
          <a:xfrm>
            <a:off x="0" y="4388767"/>
            <a:ext cx="4436995" cy="69931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A1938FA3-B4E4-5CC1-AD3A-998D8522ACC1}"/>
              </a:ext>
            </a:extLst>
          </p:cNvPr>
          <p:cNvSpPr/>
          <p:nvPr/>
        </p:nvSpPr>
        <p:spPr>
          <a:xfrm>
            <a:off x="-29452" y="5207000"/>
            <a:ext cx="4436995" cy="699316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gửi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1CFE5-921F-C0E4-C5BC-0EE3C321FD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12486" r="10053" b="4338"/>
          <a:stretch/>
        </p:blipFill>
        <p:spPr>
          <a:xfrm>
            <a:off x="5447490" y="0"/>
            <a:ext cx="6828816" cy="70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2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5B3BFB-2C7A-AB60-FFF7-07AB61B98AC5}"/>
              </a:ext>
            </a:extLst>
          </p:cNvPr>
          <p:cNvSpPr txBox="1"/>
          <p:nvPr/>
        </p:nvSpPr>
        <p:spPr>
          <a:xfrm>
            <a:off x="622300" y="2007916"/>
            <a:ext cx="765593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 nội dung cần có của một lá đơn: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5D014-5BCC-9FF1-5D17-79AD1963C47A}"/>
              </a:ext>
            </a:extLst>
          </p:cNvPr>
          <p:cNvSpPr txBox="1"/>
          <p:nvPr/>
        </p:nvSpPr>
        <p:spPr>
          <a:xfrm>
            <a:off x="622301" y="1628897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Hoàn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1CF5A-D2BF-7796-B2B7-680F59E8E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493" y="2421750"/>
            <a:ext cx="2783643" cy="4284970"/>
          </a:xfrm>
          <a:prstGeom prst="rect">
            <a:avLst/>
          </a:prstGeom>
        </p:spPr>
      </p:pic>
      <p:sp>
        <p:nvSpPr>
          <p:cNvPr id="10" name="Rounded Rectangular Callout 4">
            <a:extLst>
              <a:ext uri="{FF2B5EF4-FFF2-40B4-BE49-F238E27FC236}">
                <a16:creationId xmlns:a16="http://schemas.microsoft.com/office/drawing/2014/main" id="{7F4FCB9D-C976-F287-BC96-231CFAAEF8BC}"/>
              </a:ext>
            </a:extLst>
          </p:cNvPr>
          <p:cNvSpPr/>
          <p:nvPr/>
        </p:nvSpPr>
        <p:spPr>
          <a:xfrm>
            <a:off x="830419" y="2934912"/>
            <a:ext cx="4170680" cy="738558"/>
          </a:xfrm>
          <a:prstGeom prst="wedgeRoundRectCallout">
            <a:avLst>
              <a:gd name="adj1" fmla="val 66389"/>
              <a:gd name="adj2" fmla="val 5089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59B90085-16D0-FDAE-8018-76622DD8FD24}"/>
              </a:ext>
            </a:extLst>
          </p:cNvPr>
          <p:cNvSpPr/>
          <p:nvPr/>
        </p:nvSpPr>
        <p:spPr>
          <a:xfrm>
            <a:off x="717037" y="3969844"/>
            <a:ext cx="4170680" cy="1006932"/>
          </a:xfrm>
          <a:prstGeom prst="wedgeRoundRectCallout">
            <a:avLst>
              <a:gd name="adj1" fmla="val 72928"/>
              <a:gd name="adj2" fmla="val -1448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Nguyện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vọng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2">
            <a:extLst>
              <a:ext uri="{FF2B5EF4-FFF2-40B4-BE49-F238E27FC236}">
                <a16:creationId xmlns:a16="http://schemas.microsoft.com/office/drawing/2014/main" id="{12C4D30C-CF92-F592-7827-AAAFD739337A}"/>
              </a:ext>
            </a:extLst>
          </p:cNvPr>
          <p:cNvSpPr/>
          <p:nvPr/>
        </p:nvSpPr>
        <p:spPr>
          <a:xfrm>
            <a:off x="830419" y="5273150"/>
            <a:ext cx="4170680" cy="738558"/>
          </a:xfrm>
          <a:prstGeom prst="wedgeRoundRectCallout">
            <a:avLst>
              <a:gd name="adj1" fmla="val 64167"/>
              <a:gd name="adj2" fmla="val -3852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kí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65D014-5BCC-9FF1-5D17-79AD1963C47A}"/>
              </a:ext>
            </a:extLst>
          </p:cNvPr>
          <p:cNvSpPr txBox="1"/>
          <p:nvPr/>
        </p:nvSpPr>
        <p:spPr>
          <a:xfrm>
            <a:off x="533400" y="1651000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Giới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thiệu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phẩm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24C25F1-98E6-70FE-FE3F-5819C91B3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331308" y="2554324"/>
            <a:ext cx="4432130" cy="363434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224C01B-4553-A7BD-603B-A49638D28DA7}"/>
              </a:ext>
            </a:extLst>
          </p:cNvPr>
          <p:cNvGrpSpPr/>
          <p:nvPr/>
        </p:nvGrpSpPr>
        <p:grpSpPr>
          <a:xfrm>
            <a:off x="96681" y="2177910"/>
            <a:ext cx="7053744" cy="4680090"/>
            <a:chOff x="-787224" y="2282684"/>
            <a:chExt cx="12043890" cy="66485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A755E2-684F-65CE-CB91-C15A841665FA}"/>
                </a:ext>
              </a:extLst>
            </p:cNvPr>
            <p:cNvGrpSpPr/>
            <p:nvPr/>
          </p:nvGrpSpPr>
          <p:grpSpPr>
            <a:xfrm>
              <a:off x="-787224" y="2373500"/>
              <a:ext cx="12043890" cy="6557739"/>
              <a:chOff x="-787224" y="2373500"/>
              <a:chExt cx="12043890" cy="6557739"/>
            </a:xfrm>
          </p:grpSpPr>
          <p:sp>
            <p:nvSpPr>
              <p:cNvPr id="13" name="Rounded Rectangle 1">
                <a:extLst>
                  <a:ext uri="{FF2B5EF4-FFF2-40B4-BE49-F238E27FC236}">
                    <a16:creationId xmlns:a16="http://schemas.microsoft.com/office/drawing/2014/main" id="{7B1A2CEA-6AC1-6BB7-C491-947290B1EF46}"/>
                  </a:ext>
                </a:extLst>
              </p:cNvPr>
              <p:cNvSpPr/>
              <p:nvPr/>
            </p:nvSpPr>
            <p:spPr>
              <a:xfrm>
                <a:off x="-787224" y="2373500"/>
                <a:ext cx="12043890" cy="4619149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14" name="Rounded Rectangle 10">
                <a:extLst>
                  <a:ext uri="{FF2B5EF4-FFF2-40B4-BE49-F238E27FC236}">
                    <a16:creationId xmlns:a16="http://schemas.microsoft.com/office/drawing/2014/main" id="{1B45FF47-A5FD-2E20-AC3E-2839F7ED1652}"/>
                  </a:ext>
                </a:extLst>
              </p:cNvPr>
              <p:cNvSpPr/>
              <p:nvPr/>
            </p:nvSpPr>
            <p:spPr>
              <a:xfrm>
                <a:off x="-84398" y="2455792"/>
                <a:ext cx="10638236" cy="647544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0AA572-58B6-D060-E9A0-6EE27D7C9B5C}"/>
                </a:ext>
              </a:extLst>
            </p:cNvPr>
            <p:cNvSpPr txBox="1"/>
            <p:nvPr/>
          </p:nvSpPr>
          <p:spPr>
            <a:xfrm>
              <a:off x="205516" y="2373500"/>
              <a:ext cx="9849408" cy="4619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Sau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khi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hoàn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thành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lá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đơn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mình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sẻ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nó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cùng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lớp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thầy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cô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cùng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lắng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nghe</a:t>
              </a:r>
              <a:r>
                <a:rPr lang="en-US" sz="3200" b="1" dirty="0"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1B450D-7879-EFE2-6DE6-74E84F914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58200" y="2282684"/>
              <a:ext cx="121920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7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796AC7-1E5B-F156-547B-62DA2FC60291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F8D8169-7C7B-D366-C613-0444A7BB7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29C1E5-E31D-6C8F-A638-98A31C58D229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DE8B712-2947-6479-621C-D2AF2B0A5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60409" y="2144248"/>
            <a:ext cx="3755895" cy="371594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A569494-4DBA-0DF1-1DDD-25DFFD127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54305" y="2111228"/>
            <a:ext cx="3755895" cy="3715944"/>
          </a:xfrm>
          <a:prstGeom prst="rect">
            <a:avLst/>
          </a:prstGeom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id="{4A32BAEB-4B9D-56D9-04F9-5310E3EA4D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94935" y="2350805"/>
            <a:ext cx="912249" cy="978045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8ACBD45F-5A0E-A7CA-3044-7882EA4E1F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02269" y="2306984"/>
            <a:ext cx="672173" cy="1144568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397D6243-B7D5-F947-D98E-2C5CA75996B0}"/>
              </a:ext>
            </a:extLst>
          </p:cNvPr>
          <p:cNvSpPr txBox="1"/>
          <p:nvPr/>
        </p:nvSpPr>
        <p:spPr>
          <a:xfrm>
            <a:off x="1783659" y="3529151"/>
            <a:ext cx="3334802" cy="1715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nội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dung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hôm</a:t>
            </a:r>
            <a:r>
              <a:rPr lang="en-US" sz="2600" spc="12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nay</a:t>
            </a:r>
            <a:endParaRPr lang="en-US" sz="2600" u="none" spc="12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B512B04F-2599-06B2-0065-D10D0DE780A2}"/>
              </a:ext>
            </a:extLst>
          </p:cNvPr>
          <p:cNvSpPr txBox="1"/>
          <p:nvPr/>
        </p:nvSpPr>
        <p:spPr>
          <a:xfrm>
            <a:off x="6805948" y="3504524"/>
            <a:ext cx="3264814" cy="1722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soạn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spc="12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mới: </a:t>
            </a:r>
            <a:r>
              <a:rPr lang="en-US" sz="2600" i="1" spc="12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</a:t>
            </a:r>
            <a:r>
              <a:rPr lang="en-US" sz="2600" i="1" spc="12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600" i="1" spc="12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3 -  </a:t>
            </a:r>
            <a:r>
              <a:rPr lang="en-US" sz="2600" i="1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Chia </a:t>
            </a:r>
            <a:r>
              <a:rPr lang="en-US" sz="2600" i="1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sẻ</a:t>
            </a:r>
            <a:r>
              <a:rPr lang="en-US" sz="2600" i="1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i="1" spc="12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niềm</a:t>
            </a:r>
            <a:r>
              <a:rPr lang="en-US" sz="2600" i="1" spc="12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vui</a:t>
            </a:r>
            <a:endParaRPr lang="en-US" sz="2600" i="1" u="none" spc="12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5ADEC2-6003-30F1-F45C-8372529B5794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CE500A70-66E9-272D-FC1D-3A739C4D2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318E22-B356-D3BF-617C-77DE605020CE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29E73F-569D-0D4C-2CA3-44DA29416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800" y="3016719"/>
            <a:ext cx="2729097" cy="3490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D38E72-A3C6-2F62-D8A9-95BFFDFF6F52}"/>
              </a:ext>
            </a:extLst>
          </p:cNvPr>
          <p:cNvSpPr txBox="1"/>
          <p:nvPr/>
        </p:nvSpPr>
        <p:spPr>
          <a:xfrm>
            <a:off x="617996" y="1734149"/>
            <a:ext cx="7849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TRẢ BÀI VIẾT CŨ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47A4D-E1AC-D8D3-0431-F0E980C60C0D}"/>
              </a:ext>
            </a:extLst>
          </p:cNvPr>
          <p:cNvSpPr txBox="1"/>
          <p:nvPr/>
        </p:nvSpPr>
        <p:spPr>
          <a:xfrm>
            <a:off x="649103" y="2112785"/>
            <a:ext cx="9080500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Các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Kiểm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tra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lỗi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sai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mắc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đối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chiếu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chỉnh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sửa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lỗi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sai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28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9D86F6-4381-DDD6-E6A3-898394ADDBD3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70016CA-F3BE-778F-795A-6D09347AA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B211EC-86D8-34F7-08F5-09846445F808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3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7ABC08-AFFC-A848-BD8A-3A7A615C52F9}"/>
              </a:ext>
            </a:extLst>
          </p:cNvPr>
          <p:cNvSpPr txBox="1"/>
          <p:nvPr/>
        </p:nvSpPr>
        <p:spPr>
          <a:xfrm>
            <a:off x="538480" y="1648846"/>
            <a:ext cx="441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Chuẩn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6107B-48B7-AAAC-B733-474590FD56F0}"/>
              </a:ext>
            </a:extLst>
          </p:cNvPr>
          <p:cNvSpPr txBox="1"/>
          <p:nvPr/>
        </p:nvSpPr>
        <p:spPr>
          <a:xfrm>
            <a:off x="4050999" y="164884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Nhiệm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DDECCC59-22F3-ADB3-79ED-AC5A5F662F3B}"/>
              </a:ext>
            </a:extLst>
          </p:cNvPr>
          <p:cNvSpPr/>
          <p:nvPr/>
        </p:nvSpPr>
        <p:spPr>
          <a:xfrm>
            <a:off x="77821" y="2286000"/>
            <a:ext cx="12023388" cy="37743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tập 1: Hãy nói những điều em biết (hoặc em thích, mong muốn) về thư viện trường em (hoặc thư viện nơi em sống). </a:t>
            </a:r>
          </a:p>
        </p:txBody>
      </p:sp>
    </p:spTree>
    <p:extLst>
      <p:ext uri="{BB962C8B-B14F-4D97-AF65-F5344CB8AC3E}">
        <p14:creationId xmlns:p14="http://schemas.microsoft.com/office/powerpoint/2010/main" val="28471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7ABC08-AFFC-A848-BD8A-3A7A615C52F9}"/>
              </a:ext>
            </a:extLst>
          </p:cNvPr>
          <p:cNvSpPr txBox="1"/>
          <p:nvPr/>
        </p:nvSpPr>
        <p:spPr>
          <a:xfrm>
            <a:off x="538480" y="1648846"/>
            <a:ext cx="441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Chuẩn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6107B-48B7-AAAC-B733-474590FD56F0}"/>
              </a:ext>
            </a:extLst>
          </p:cNvPr>
          <p:cNvSpPr txBox="1"/>
          <p:nvPr/>
        </p:nvSpPr>
        <p:spPr>
          <a:xfrm>
            <a:off x="656046" y="211051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Nhiệm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8DF7083-4497-2868-2F88-8A5F747927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6417" y="3733701"/>
            <a:ext cx="2541013" cy="3406945"/>
          </a:xfrm>
          <a:prstGeom prst="rect">
            <a:avLst/>
          </a:prstGeom>
        </p:spPr>
      </p:pic>
      <p:sp>
        <p:nvSpPr>
          <p:cNvPr id="7" name="Pentagon 3">
            <a:extLst>
              <a:ext uri="{FF2B5EF4-FFF2-40B4-BE49-F238E27FC236}">
                <a16:creationId xmlns:a16="http://schemas.microsoft.com/office/drawing/2014/main" id="{D969BBDD-9FB9-547C-1C95-CBB084BC455D}"/>
              </a:ext>
            </a:extLst>
          </p:cNvPr>
          <p:cNvSpPr/>
          <p:nvPr/>
        </p:nvSpPr>
        <p:spPr>
          <a:xfrm>
            <a:off x="9509540" y="1581903"/>
            <a:ext cx="2143980" cy="59555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Gợi ý </a:t>
            </a:r>
          </a:p>
        </p:txBody>
      </p: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E42FDE30-FF0B-ECE1-CC0F-321C3FF26E05}"/>
              </a:ext>
            </a:extLst>
          </p:cNvPr>
          <p:cNvSpPr/>
          <p:nvPr/>
        </p:nvSpPr>
        <p:spPr>
          <a:xfrm>
            <a:off x="233681" y="2898650"/>
            <a:ext cx="4410891" cy="814323"/>
          </a:xfrm>
          <a:prstGeom prst="wedgeRoundRectCallout">
            <a:avLst>
              <a:gd name="adj1" fmla="val 70228"/>
              <a:gd name="adj2" fmla="val 112018"/>
              <a:gd name="adj3" fmla="val 16667"/>
            </a:avLst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Thư viện nằm ở đâu?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7B87A971-ABC2-91DE-769B-7103AD23DAE0}"/>
              </a:ext>
            </a:extLst>
          </p:cNvPr>
          <p:cNvSpPr/>
          <p:nvPr/>
        </p:nvSpPr>
        <p:spPr>
          <a:xfrm>
            <a:off x="6942513" y="2572176"/>
            <a:ext cx="5211024" cy="1161525"/>
          </a:xfrm>
          <a:prstGeom prst="wedgeRoundRectCallout">
            <a:avLst>
              <a:gd name="adj1" fmla="val -58365"/>
              <a:gd name="adj2" fmla="val 52233"/>
              <a:gd name="adj3" fmla="val 16667"/>
            </a:avLst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Mọi người đến thư viện để làm gì?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F011A9C6-BCB2-5B4D-34BA-89827C81E4C6}"/>
              </a:ext>
            </a:extLst>
          </p:cNvPr>
          <p:cNvSpPr/>
          <p:nvPr/>
        </p:nvSpPr>
        <p:spPr>
          <a:xfrm>
            <a:off x="172912" y="4501112"/>
            <a:ext cx="4532427" cy="1406004"/>
          </a:xfrm>
          <a:prstGeom prst="wedgeRoundRectCallout">
            <a:avLst>
              <a:gd name="adj1" fmla="val 75455"/>
              <a:gd name="adj2" fmla="val 2904"/>
              <a:gd name="adj3" fmla="val 16667"/>
            </a:avLst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Em thích (hoặc mong muốn) điều gì ở thư viện?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06AD1A7-E07A-9E6D-B478-94B2F837F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553" y="4742789"/>
            <a:ext cx="3417133" cy="18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7ABC08-AFFC-A848-BD8A-3A7A615C52F9}"/>
              </a:ext>
            </a:extLst>
          </p:cNvPr>
          <p:cNvSpPr txBox="1"/>
          <p:nvPr/>
        </p:nvSpPr>
        <p:spPr>
          <a:xfrm>
            <a:off x="538480" y="1648846"/>
            <a:ext cx="441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Chuẩn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6107B-48B7-AAAC-B733-474590FD56F0}"/>
              </a:ext>
            </a:extLst>
          </p:cNvPr>
          <p:cNvSpPr txBox="1"/>
          <p:nvPr/>
        </p:nvSpPr>
        <p:spPr>
          <a:xfrm>
            <a:off x="656046" y="211051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UTM Avo" panose="02040603050506020204" pitchFamily="18" charset="0"/>
                <a:cs typeface="Arial" panose="020B0604020202020204" pitchFamily="34" charset="0"/>
              </a:rPr>
              <a:t>Nhiệm vụ 2: Trao đổi về thư viện</a:t>
            </a:r>
          </a:p>
        </p:txBody>
      </p:sp>
      <p:sp>
        <p:nvSpPr>
          <p:cNvPr id="7" name="Pentagon 1">
            <a:extLst>
              <a:ext uri="{FF2B5EF4-FFF2-40B4-BE49-F238E27FC236}">
                <a16:creationId xmlns:a16="http://schemas.microsoft.com/office/drawing/2014/main" id="{59116CA8-2678-E3B5-D22E-F74C84C77200}"/>
              </a:ext>
            </a:extLst>
          </p:cNvPr>
          <p:cNvSpPr/>
          <p:nvPr/>
        </p:nvSpPr>
        <p:spPr>
          <a:xfrm>
            <a:off x="9257465" y="1869707"/>
            <a:ext cx="2540000" cy="94064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cặp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đôi</a:t>
            </a:r>
            <a:endParaRPr lang="en-US" sz="26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8AE15-2EF5-8306-34AE-C2C2ADFA8669}"/>
              </a:ext>
            </a:extLst>
          </p:cNvPr>
          <p:cNvSpPr txBox="1"/>
          <p:nvPr/>
        </p:nvSpPr>
        <p:spPr>
          <a:xfrm>
            <a:off x="272374" y="2572176"/>
            <a:ext cx="6767055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Dựa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gợi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phỏng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vấn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từng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17C1BC-9EC7-837B-7C9F-4D7A012F3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978" y="3296532"/>
            <a:ext cx="4556975" cy="34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7ABC08-AFFC-A848-BD8A-3A7A615C52F9}"/>
              </a:ext>
            </a:extLst>
          </p:cNvPr>
          <p:cNvSpPr txBox="1"/>
          <p:nvPr/>
        </p:nvSpPr>
        <p:spPr>
          <a:xfrm>
            <a:off x="538480" y="1648846"/>
            <a:ext cx="441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Chuẩn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6107B-48B7-AAAC-B733-474590FD56F0}"/>
              </a:ext>
            </a:extLst>
          </p:cNvPr>
          <p:cNvSpPr txBox="1"/>
          <p:nvPr/>
        </p:nvSpPr>
        <p:spPr>
          <a:xfrm>
            <a:off x="656046" y="211051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UTM Avo" panose="02040603050506020204" pitchFamily="18" charset="0"/>
                <a:cs typeface="Arial" panose="020B0604020202020204" pitchFamily="34" charset="0"/>
              </a:rPr>
              <a:t>Nhiệm vụ 2: Trao đổi về thư viện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A73EC7C-E5C5-86B9-2AC6-A088D463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7345" y="2817941"/>
            <a:ext cx="1977407" cy="29605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EC0D57-0E66-C003-9A6E-1F0C6C46300C}"/>
              </a:ext>
            </a:extLst>
          </p:cNvPr>
          <p:cNvSpPr/>
          <p:nvPr/>
        </p:nvSpPr>
        <p:spPr>
          <a:xfrm>
            <a:off x="2956196" y="2481772"/>
            <a:ext cx="684750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viện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nằm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đâu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3D97E-1B0A-6B44-2D09-96E392AD092D}"/>
              </a:ext>
            </a:extLst>
          </p:cNvPr>
          <p:cNvSpPr txBox="1"/>
          <p:nvPr/>
        </p:nvSpPr>
        <p:spPr>
          <a:xfrm>
            <a:off x="2956196" y="2817941"/>
            <a:ext cx="9378476" cy="4171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Hướng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dẫn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Các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trí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chính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viện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Trong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viện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hay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Quy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mô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viện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hay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trí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biệt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675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7ABC08-AFFC-A848-BD8A-3A7A615C52F9}"/>
              </a:ext>
            </a:extLst>
          </p:cNvPr>
          <p:cNvSpPr txBox="1"/>
          <p:nvPr/>
        </p:nvSpPr>
        <p:spPr>
          <a:xfrm>
            <a:off x="538480" y="1648846"/>
            <a:ext cx="441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Chuẩn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6107B-48B7-AAAC-B733-474590FD56F0}"/>
              </a:ext>
            </a:extLst>
          </p:cNvPr>
          <p:cNvSpPr txBox="1"/>
          <p:nvPr/>
        </p:nvSpPr>
        <p:spPr>
          <a:xfrm>
            <a:off x="656046" y="211051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UTM Avo" panose="02040603050506020204" pitchFamily="18" charset="0"/>
                <a:cs typeface="Arial" panose="020B0604020202020204" pitchFamily="34" charset="0"/>
              </a:rPr>
              <a:t>Nhiệm vụ 2: Trao đổi về thư viện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EC0D57-0E66-C003-9A6E-1F0C6C46300C}"/>
              </a:ext>
            </a:extLst>
          </p:cNvPr>
          <p:cNvSpPr/>
          <p:nvPr/>
        </p:nvSpPr>
        <p:spPr>
          <a:xfrm>
            <a:off x="2956196" y="2817941"/>
            <a:ext cx="684750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Mọi người đến thư viện để làm gì?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3D97E-1B0A-6B44-2D09-96E392AD092D}"/>
              </a:ext>
            </a:extLst>
          </p:cNvPr>
          <p:cNvSpPr txBox="1"/>
          <p:nvPr/>
        </p:nvSpPr>
        <p:spPr>
          <a:xfrm>
            <a:off x="1867711" y="3314700"/>
            <a:ext cx="9951395" cy="343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Arial" panose="020B0604020202020204" pitchFamily="34" charset="0"/>
              </a:rPr>
              <a:t>Hướng dẫn: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3200" b="1" dirty="0">
                <a:latin typeface="UTM Avo" panose="02040603050506020204" pitchFamily="18" charset="0"/>
                <a:cs typeface="Arial" panose="020B0604020202020204" pitchFamily="34" charset="0"/>
              </a:rPr>
              <a:t>Các em hãy nêu mục đích mà mọi người đến thư viện.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3200" b="1" dirty="0">
                <a:latin typeface="UTM Avo" panose="02040603050506020204" pitchFamily="18" charset="0"/>
                <a:cs typeface="Arial" panose="020B0604020202020204" pitchFamily="34" charset="0"/>
              </a:rPr>
              <a:t>Ví dụ: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latin typeface="UTM Avo" panose="02040603050506020204" pitchFamily="18" charset="0"/>
                <a:cs typeface="Arial" panose="020B0604020202020204" pitchFamily="34" charset="0"/>
              </a:rPr>
              <a:t>Mọi người đến thư viện để đọc sách.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latin typeface="UTM Avo" panose="02040603050506020204" pitchFamily="18" charset="0"/>
                <a:cs typeface="Arial" panose="020B0604020202020204" pitchFamily="34" charset="0"/>
              </a:rPr>
              <a:t>Các bạn đến thư viện để trao đổi bài vở.</a:t>
            </a:r>
          </a:p>
        </p:txBody>
      </p:sp>
    </p:spTree>
    <p:extLst>
      <p:ext uri="{BB962C8B-B14F-4D97-AF65-F5344CB8AC3E}">
        <p14:creationId xmlns:p14="http://schemas.microsoft.com/office/powerpoint/2010/main" val="10072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580</Words>
  <Application>Microsoft Office PowerPoint</Application>
  <PresentationFormat>Widescreen</PresentationFormat>
  <Paragraphs>70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UTM Avo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Ziczac</dc:creator>
  <cp:lastModifiedBy>Thu Thu</cp:lastModifiedBy>
  <cp:revision>23</cp:revision>
  <dcterms:created xsi:type="dcterms:W3CDTF">2023-10-19T01:35:13Z</dcterms:created>
  <dcterms:modified xsi:type="dcterms:W3CDTF">2025-11-14T03:09:03Z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2025-11-14T01:47:39Z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229df226-cb59-49e4-a999-eb086f294a76</vt:lpwstr>
  </property>
  <property fmtid="{D5CDD505-2E9C-101B-9397-08002B2CF9AE}" pid="7" name="MSIP_Label_defa4170-0d19-0005-0004-bc88714345d2_ActionId">
    <vt:lpwstr>825724fe-1fcd-4fa9-a67c-30279fe888a6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