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2" r:id="rId4"/>
    <p:sldMasterId id="2147483704" r:id="rId5"/>
  </p:sldMasterIdLst>
  <p:notesMasterIdLst>
    <p:notesMasterId r:id="rId43"/>
  </p:notesMasterIdLst>
  <p:sldIdLst>
    <p:sldId id="2007577193" r:id="rId6"/>
    <p:sldId id="2007577192" r:id="rId7"/>
    <p:sldId id="2007577194" r:id="rId8"/>
    <p:sldId id="2007577195" r:id="rId9"/>
    <p:sldId id="2007577196" r:id="rId10"/>
    <p:sldId id="2007577197" r:id="rId11"/>
    <p:sldId id="2007577198" r:id="rId12"/>
    <p:sldId id="2007577199" r:id="rId13"/>
    <p:sldId id="2007577200" r:id="rId14"/>
    <p:sldId id="2007577201" r:id="rId15"/>
    <p:sldId id="2007577202" r:id="rId16"/>
    <p:sldId id="2007577203" r:id="rId17"/>
    <p:sldId id="2007577204" r:id="rId18"/>
    <p:sldId id="2007577205" r:id="rId19"/>
    <p:sldId id="2007577206" r:id="rId20"/>
    <p:sldId id="2007577207" r:id="rId21"/>
    <p:sldId id="2007577215" r:id="rId22"/>
    <p:sldId id="2007577217" r:id="rId23"/>
    <p:sldId id="2007577218" r:id="rId24"/>
    <p:sldId id="2007577220" r:id="rId25"/>
    <p:sldId id="2007577221" r:id="rId26"/>
    <p:sldId id="2007577209" r:id="rId27"/>
    <p:sldId id="2007577210" r:id="rId28"/>
    <p:sldId id="2007577211" r:id="rId29"/>
    <p:sldId id="2007577212" r:id="rId30"/>
    <p:sldId id="2007577213" r:id="rId31"/>
    <p:sldId id="2007577214" r:id="rId32"/>
    <p:sldId id="2007577222" r:id="rId33"/>
    <p:sldId id="2007577223" r:id="rId34"/>
    <p:sldId id="2007577224" r:id="rId35"/>
    <p:sldId id="2007577225" r:id="rId36"/>
    <p:sldId id="2007577227" r:id="rId37"/>
    <p:sldId id="2007577229" r:id="rId38"/>
    <p:sldId id="2007577228" r:id="rId39"/>
    <p:sldId id="2007577230" r:id="rId40"/>
    <p:sldId id="2007577231" r:id="rId41"/>
    <p:sldId id="34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13543-2162-4F5A-9E28-635081F906CF}" v="1" dt="2024-11-03T00:09:57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CEE2-92DD-42FA-AD79-B2E82BB88C5A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27572-1D5F-4CBB-8C45-90B334A4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7572-1D5F-4CBB-8C45-90B334A424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7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Bài soan của kênh Hiền trần zalo 0353095025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27572-1D5F-4CBB-8C45-90B334A424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Bài soan của kênh Hiền trần zalo 0353095025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27572-1D5F-4CBB-8C45-90B334A424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1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Bài soan của kênh Hiền trần zalo 0353095025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27572-1D5F-4CBB-8C45-90B334A424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1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2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2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79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6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81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1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13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29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76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9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1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53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8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4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40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17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04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8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80A3012-D26C-4D37-AE6C-1BCF8B566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230C292-4FCB-4F0D-9B99-667E1032FC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8527" y="-236046"/>
            <a:ext cx="12697036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D05D83-12F7-4801-84F5-69B5D0F0F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2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0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6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5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6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96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0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1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3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1488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39883"/>
            <a:ext cx="12216506" cy="689788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346075" y="803910"/>
            <a:ext cx="11524615" cy="54692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椭圆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7515" y="241935"/>
            <a:ext cx="5868670" cy="5447030"/>
          </a:xfrm>
          <a:prstGeom prst="rect">
            <a:avLst/>
          </a:prstGeom>
        </p:spPr>
      </p:pic>
      <p:pic>
        <p:nvPicPr>
          <p:cNvPr id="16" name="图片 15" descr="椭圆 1 拷贝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3830" y="2498725"/>
            <a:ext cx="5321300" cy="3190240"/>
          </a:xfrm>
          <a:prstGeom prst="rect">
            <a:avLst/>
          </a:prstGeom>
        </p:spPr>
      </p:pic>
      <p:pic>
        <p:nvPicPr>
          <p:cNvPr id="13" name="图片 12" descr="7"/>
          <p:cNvPicPr>
            <a:picLocks noChangeAspect="1"/>
          </p:cNvPicPr>
          <p:nvPr userDrawn="1"/>
        </p:nvPicPr>
        <p:blipFill>
          <a:blip r:embed="rId5"/>
          <a:srcRect t="64676"/>
          <a:stretch>
            <a:fillRect/>
          </a:stretch>
        </p:blipFill>
        <p:spPr>
          <a:xfrm>
            <a:off x="0" y="4076700"/>
            <a:ext cx="12204065" cy="27813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F49411-0DAF-9565-5240-68A4B9684943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4D92C-2B4B-7ABB-50E3-655D1A11A6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FA208-E84B-F0C2-5E98-BBF7990B09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FC8C5-C2A1-A5E1-83D1-B09F2583B40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A5413-2100-9DB3-1B01-A8F0E19CF9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736BDB-6CA0-DCBB-EC06-277AF7996E0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8D34B9-9D51-C114-B5AC-781394598050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578340-275B-A2AB-3183-0E3368C52D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90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39883"/>
            <a:ext cx="12216506" cy="6897883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1434465" y="1610360"/>
            <a:ext cx="8517890" cy="42335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00" y="-40005"/>
            <a:ext cx="12217400" cy="6858000"/>
          </a:xfrm>
          <a:prstGeom prst="rect">
            <a:avLst/>
          </a:prstGeom>
        </p:spPr>
      </p:pic>
      <p:pic>
        <p:nvPicPr>
          <p:cNvPr id="11" name="图片 10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760" y="6090285"/>
            <a:ext cx="1057275" cy="767715"/>
          </a:xfrm>
          <a:prstGeom prst="rect">
            <a:avLst/>
          </a:prstGeom>
        </p:spPr>
      </p:pic>
      <p:pic>
        <p:nvPicPr>
          <p:cNvPr id="9" name="图片 8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1655" y="5153660"/>
            <a:ext cx="4750435" cy="1664335"/>
          </a:xfrm>
          <a:prstGeom prst="rect">
            <a:avLst/>
          </a:prstGeom>
        </p:spPr>
      </p:pic>
      <p:pic>
        <p:nvPicPr>
          <p:cNvPr id="10" name="图片 9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02070" y="5427345"/>
            <a:ext cx="1914525" cy="1390650"/>
          </a:xfrm>
          <a:prstGeom prst="rect">
            <a:avLst/>
          </a:prstGeom>
        </p:spPr>
      </p:pic>
      <p:pic>
        <p:nvPicPr>
          <p:cNvPr id="15" name="图片 14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920480" y="5269865"/>
            <a:ext cx="2131695" cy="15481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C87004-CA66-DB1D-59A9-0A92D3C21BD6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E46DD-DEDF-51C2-F24D-C3018ADE14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CBD91-C510-F646-EBCF-6FDBFD317D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A071C-9FAC-FEBE-33A8-C0C4C53C26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BE5AD5-648A-F3F6-BE66-2CCA48C9DC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301AC42-512B-816D-1231-7A6289469635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23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53853"/>
            <a:ext cx="12216506" cy="6897883"/>
          </a:xfrm>
          <a:prstGeom prst="rect">
            <a:avLst/>
          </a:prstGeom>
        </p:spPr>
      </p:pic>
      <p:pic>
        <p:nvPicPr>
          <p:cNvPr id="8" name="图片 7" descr="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00" y="-53975"/>
            <a:ext cx="12217400" cy="6858000"/>
          </a:xfrm>
          <a:prstGeom prst="rect">
            <a:avLst/>
          </a:prstGeom>
        </p:spPr>
      </p:pic>
      <p:pic>
        <p:nvPicPr>
          <p:cNvPr id="11" name="图片 10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760" y="6076315"/>
            <a:ext cx="1057275" cy="767715"/>
          </a:xfrm>
          <a:prstGeom prst="rect">
            <a:avLst/>
          </a:prstGeom>
        </p:spPr>
      </p:pic>
      <p:pic>
        <p:nvPicPr>
          <p:cNvPr id="9" name="图片 8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1655" y="5139690"/>
            <a:ext cx="4750435" cy="1664335"/>
          </a:xfrm>
          <a:prstGeom prst="rect">
            <a:avLst/>
          </a:prstGeom>
        </p:spPr>
      </p:pic>
      <p:pic>
        <p:nvPicPr>
          <p:cNvPr id="10" name="图片 9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02070" y="5413375"/>
            <a:ext cx="1914525" cy="139065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237490" y="537210"/>
            <a:ext cx="11524615" cy="5728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02"/>
          <p:cNvPicPr>
            <a:picLocks noChangeAspect="1"/>
          </p:cNvPicPr>
          <p:nvPr userDrawn="1"/>
        </p:nvPicPr>
        <p:blipFill>
          <a:blip r:embed="rId3"/>
          <a:srcRect t="60806" r="60696" b="-488"/>
          <a:stretch>
            <a:fillRect/>
          </a:stretch>
        </p:blipFill>
        <p:spPr>
          <a:xfrm>
            <a:off x="-835025" y="4512945"/>
            <a:ext cx="4043680" cy="2345055"/>
          </a:xfrm>
          <a:prstGeom prst="rect">
            <a:avLst/>
          </a:prstGeom>
        </p:spPr>
      </p:pic>
      <p:pic>
        <p:nvPicPr>
          <p:cNvPr id="15" name="图片 14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2061210" y="5621655"/>
            <a:ext cx="1628775" cy="1182370"/>
          </a:xfrm>
          <a:prstGeom prst="rect">
            <a:avLst/>
          </a:prstGeom>
        </p:spPr>
      </p:pic>
      <p:pic>
        <p:nvPicPr>
          <p:cNvPr id="16" name="图片 15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23540" y="5179695"/>
            <a:ext cx="4750435" cy="1664335"/>
          </a:xfrm>
          <a:prstGeom prst="rect">
            <a:avLst/>
          </a:prstGeom>
        </p:spPr>
      </p:pic>
      <p:pic>
        <p:nvPicPr>
          <p:cNvPr id="17" name="图片 16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88950" y="5219700"/>
            <a:ext cx="2254885" cy="1638300"/>
          </a:xfrm>
          <a:prstGeom prst="rect">
            <a:avLst/>
          </a:prstGeom>
        </p:spPr>
      </p:pic>
      <p:pic>
        <p:nvPicPr>
          <p:cNvPr id="23" name="图片 22" descr="02"/>
          <p:cNvPicPr>
            <a:picLocks noChangeAspect="1"/>
          </p:cNvPicPr>
          <p:nvPr userDrawn="1"/>
        </p:nvPicPr>
        <p:blipFill>
          <a:blip r:embed="rId3"/>
          <a:srcRect l="43349" t="64262" r="16065" b="661"/>
          <a:stretch>
            <a:fillRect/>
          </a:stretch>
        </p:blipFill>
        <p:spPr>
          <a:xfrm>
            <a:off x="5883910" y="3352165"/>
            <a:ext cx="6308090" cy="3491865"/>
          </a:xfrm>
          <a:prstGeom prst="rect">
            <a:avLst/>
          </a:prstGeom>
        </p:spPr>
      </p:pic>
      <p:pic>
        <p:nvPicPr>
          <p:cNvPr id="24" name="图片 23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0466705" y="4757420"/>
            <a:ext cx="2816225" cy="2046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B1CFC8-6C23-AE10-DB2D-205D268F73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BCDBCB-CEDA-AFDC-DAEB-4415315734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21192-6C89-93E1-215D-138866F4C6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B6FB04-A220-0CA1-D17A-6A0E4E5EBA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78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444800" y="2268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103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459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0759" y="206062"/>
            <a:ext cx="1424849" cy="13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272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2025/11/16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35980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50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0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3664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5026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9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1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3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201" y="3488559"/>
            <a:ext cx="1659731" cy="15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0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-62835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9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84D2-C01F-4EA8-81EF-09692B85756F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32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305236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73AAFC-17C8-ECC9-C738-41CEA3F71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Picture 30">
            <a:extLst>
              <a:ext uri="{FF2B5EF4-FFF2-40B4-BE49-F238E27FC236}">
                <a16:creationId xmlns:a16="http://schemas.microsoft.com/office/drawing/2014/main" id="{01C3138A-7917-1F2B-9159-D75EDCD732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9308" y="240700"/>
            <a:ext cx="11055926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78FA0F5-5123-0355-0540-B175296D7C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476">
            <a:off x="10015773" y="3541623"/>
            <a:ext cx="632232" cy="71538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6D8660B-7C57-89DF-3203-4740EBDA8C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96" y="820734"/>
            <a:ext cx="632232" cy="715382"/>
          </a:xfrm>
          <a:prstGeom prst="rect">
            <a:avLst/>
          </a:prstGeom>
        </p:spPr>
      </p:pic>
      <p:pic>
        <p:nvPicPr>
          <p:cNvPr id="17" name="Hình ảnh 12">
            <a:extLst>
              <a:ext uri="{FF2B5EF4-FFF2-40B4-BE49-F238E27FC236}">
                <a16:creationId xmlns:a16="http://schemas.microsoft.com/office/drawing/2014/main" id="{F3C6505E-6162-034F-04BA-F1EAED197A1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990">
            <a:off x="7492428" y="4797850"/>
            <a:ext cx="441756" cy="4998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63D72D3-0655-742A-1739-650672E1426A}"/>
              </a:ext>
            </a:extLst>
          </p:cNvPr>
          <p:cNvSpPr txBox="1">
            <a:spLocks/>
          </p:cNvSpPr>
          <p:nvPr/>
        </p:nvSpPr>
        <p:spPr>
          <a:xfrm>
            <a:off x="2527531" y="1238518"/>
            <a:ext cx="9144000" cy="12421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001F60"/>
                </a:solidFill>
                <a:latin typeface="UTM Avo" panose="02040603050506020204" pitchFamily="18" charset="0"/>
              </a:rPr>
              <a:t>Tuần 10</a:t>
            </a:r>
            <a:endParaRPr lang="en-US" sz="5400" b="1" dirty="0">
              <a:solidFill>
                <a:srgbClr val="001F6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B695205-2C54-FA03-4CF6-6BFEC220057E}"/>
              </a:ext>
            </a:extLst>
          </p:cNvPr>
          <p:cNvSpPr txBox="1">
            <a:spLocks/>
          </p:cNvSpPr>
          <p:nvPr/>
        </p:nvSpPr>
        <p:spPr>
          <a:xfrm>
            <a:off x="2333828" y="2105781"/>
            <a:ext cx="8638972" cy="29897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1: </a:t>
            </a:r>
          </a:p>
          <a:p>
            <a:pPr>
              <a:lnSpc>
                <a:spcPct val="13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đồng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hồ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16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A5BC07C9-08B7-4A1E-E64B-397DAA24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C2ED7E60-E708-C6BA-1D9F-3545B362EAC0}"/>
              </a:ext>
            </a:extLst>
          </p:cNvPr>
          <p:cNvSpPr/>
          <p:nvPr/>
        </p:nvSpPr>
        <p:spPr>
          <a:xfrm>
            <a:off x="242341" y="589146"/>
            <a:ext cx="11707318" cy="4675909"/>
          </a:xfrm>
          <a:custGeom>
            <a:avLst/>
            <a:gdLst>
              <a:gd name="connsiteX0" fmla="*/ 0 w 11707318"/>
              <a:gd name="connsiteY0" fmla="*/ 466282 h 4675909"/>
              <a:gd name="connsiteX1" fmla="*/ 466282 w 11707318"/>
              <a:gd name="connsiteY1" fmla="*/ 0 h 4675909"/>
              <a:gd name="connsiteX2" fmla="*/ 11241036 w 11707318"/>
              <a:gd name="connsiteY2" fmla="*/ 0 h 4675909"/>
              <a:gd name="connsiteX3" fmla="*/ 11707318 w 11707318"/>
              <a:gd name="connsiteY3" fmla="*/ 466282 h 4675909"/>
              <a:gd name="connsiteX4" fmla="*/ 11707318 w 11707318"/>
              <a:gd name="connsiteY4" fmla="*/ 4209627 h 4675909"/>
              <a:gd name="connsiteX5" fmla="*/ 11241036 w 11707318"/>
              <a:gd name="connsiteY5" fmla="*/ 4675909 h 4675909"/>
              <a:gd name="connsiteX6" fmla="*/ 466282 w 11707318"/>
              <a:gd name="connsiteY6" fmla="*/ 4675909 h 4675909"/>
              <a:gd name="connsiteX7" fmla="*/ 0 w 11707318"/>
              <a:gd name="connsiteY7" fmla="*/ 4209627 h 4675909"/>
              <a:gd name="connsiteX8" fmla="*/ 0 w 11707318"/>
              <a:gd name="connsiteY8" fmla="*/ 466282 h 46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7318" h="4675909" fill="none" extrusionOk="0">
                <a:moveTo>
                  <a:pt x="0" y="466282"/>
                </a:moveTo>
                <a:cubicBezTo>
                  <a:pt x="235" y="215127"/>
                  <a:pt x="225407" y="27935"/>
                  <a:pt x="466282" y="0"/>
                </a:cubicBezTo>
                <a:cubicBezTo>
                  <a:pt x="2145849" y="72427"/>
                  <a:pt x="6429105" y="61419"/>
                  <a:pt x="11241036" y="0"/>
                </a:cubicBezTo>
                <a:cubicBezTo>
                  <a:pt x="11492495" y="-41725"/>
                  <a:pt x="11693706" y="204645"/>
                  <a:pt x="11707318" y="466282"/>
                </a:cubicBezTo>
                <a:cubicBezTo>
                  <a:pt x="11808194" y="1936601"/>
                  <a:pt x="11600005" y="3676389"/>
                  <a:pt x="11707318" y="4209627"/>
                </a:cubicBezTo>
                <a:cubicBezTo>
                  <a:pt x="11709634" y="4455392"/>
                  <a:pt x="11477379" y="4652169"/>
                  <a:pt x="11241036" y="4675909"/>
                </a:cubicBezTo>
                <a:cubicBezTo>
                  <a:pt x="7869135" y="4705736"/>
                  <a:pt x="2456661" y="4596603"/>
                  <a:pt x="466282" y="4675909"/>
                </a:cubicBezTo>
                <a:cubicBezTo>
                  <a:pt x="254016" y="4670793"/>
                  <a:pt x="-41595" y="4475372"/>
                  <a:pt x="0" y="4209627"/>
                </a:cubicBezTo>
                <a:cubicBezTo>
                  <a:pt x="50037" y="3231685"/>
                  <a:pt x="770" y="2329297"/>
                  <a:pt x="0" y="466282"/>
                </a:cubicBezTo>
                <a:close/>
              </a:path>
              <a:path w="11707318" h="4675909" stroke="0" extrusionOk="0">
                <a:moveTo>
                  <a:pt x="0" y="466282"/>
                </a:moveTo>
                <a:cubicBezTo>
                  <a:pt x="44254" y="220825"/>
                  <a:pt x="228338" y="40786"/>
                  <a:pt x="466282" y="0"/>
                </a:cubicBezTo>
                <a:cubicBezTo>
                  <a:pt x="2796252" y="123000"/>
                  <a:pt x="6808369" y="-96860"/>
                  <a:pt x="11241036" y="0"/>
                </a:cubicBezTo>
                <a:cubicBezTo>
                  <a:pt x="11473536" y="-19069"/>
                  <a:pt x="11717197" y="188845"/>
                  <a:pt x="11707318" y="466282"/>
                </a:cubicBezTo>
                <a:cubicBezTo>
                  <a:pt x="11710491" y="1096068"/>
                  <a:pt x="11801585" y="3409463"/>
                  <a:pt x="11707318" y="4209627"/>
                </a:cubicBezTo>
                <a:cubicBezTo>
                  <a:pt x="11673841" y="4479275"/>
                  <a:pt x="11484931" y="4673679"/>
                  <a:pt x="11241036" y="4675909"/>
                </a:cubicBezTo>
                <a:cubicBezTo>
                  <a:pt x="6167501" y="4515202"/>
                  <a:pt x="5495582" y="4715576"/>
                  <a:pt x="466282" y="4675909"/>
                </a:cubicBezTo>
                <a:cubicBezTo>
                  <a:pt x="188628" y="4671842"/>
                  <a:pt x="-4736" y="4465001"/>
                  <a:pt x="0" y="4209627"/>
                </a:cubicBezTo>
                <a:cubicBezTo>
                  <a:pt x="32216" y="2358517"/>
                  <a:pt x="57206" y="944228"/>
                  <a:pt x="0" y="46628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5703074-3EBB-C859-DF8A-D37144C4F8DA}"/>
              </a:ext>
            </a:extLst>
          </p:cNvPr>
          <p:cNvSpPr txBox="1">
            <a:spLocks/>
          </p:cNvSpPr>
          <p:nvPr/>
        </p:nvSpPr>
        <p:spPr>
          <a:xfrm>
            <a:off x="2753882" y="901202"/>
            <a:ext cx="6087879" cy="1175678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vi-VN" altLang="zh-CN" sz="4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	</a:t>
            </a:r>
            <a:r>
              <a:rPr lang="vi-VN" altLang="zh-CN" sz="6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</a:p>
          <a:p>
            <a:pPr algn="just">
              <a:spcBef>
                <a:spcPts val="600"/>
              </a:spcBef>
            </a:pPr>
            <a:endParaRPr lang="en-US" altLang="zh-CN" sz="4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2952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Hình chữ nhật: Góc Tròn 12">
            <a:extLst>
              <a:ext uri="{FF2B5EF4-FFF2-40B4-BE49-F238E27FC236}">
                <a16:creationId xmlns:a16="http://schemas.microsoft.com/office/drawing/2014/main" id="{068B2E41-9821-5205-84F6-FA953F115D5A}"/>
              </a:ext>
            </a:extLst>
          </p:cNvPr>
          <p:cNvSpPr/>
          <p:nvPr/>
        </p:nvSpPr>
        <p:spPr>
          <a:xfrm>
            <a:off x="548342" y="420189"/>
            <a:ext cx="6780713" cy="895992"/>
          </a:xfrm>
          <a:custGeom>
            <a:avLst/>
            <a:gdLst>
              <a:gd name="connsiteX0" fmla="*/ 0 w 6780713"/>
              <a:gd name="connsiteY0" fmla="*/ 149334 h 895992"/>
              <a:gd name="connsiteX1" fmla="*/ 598251 w 6780713"/>
              <a:gd name="connsiteY1" fmla="*/ 0 h 895992"/>
              <a:gd name="connsiteX2" fmla="*/ 941281 w 6780713"/>
              <a:gd name="connsiteY2" fmla="*/ 0 h 895992"/>
              <a:gd name="connsiteX3" fmla="*/ 1340153 w 6780713"/>
              <a:gd name="connsiteY3" fmla="*/ 0 h 895992"/>
              <a:gd name="connsiteX4" fmla="*/ 1571499 w 6780713"/>
              <a:gd name="connsiteY4" fmla="*/ 0 h 895992"/>
              <a:gd name="connsiteX5" fmla="*/ 1970371 w 6780713"/>
              <a:gd name="connsiteY5" fmla="*/ 0 h 895992"/>
              <a:gd name="connsiteX6" fmla="*/ 2480927 w 6780713"/>
              <a:gd name="connsiteY6" fmla="*/ 0 h 895992"/>
              <a:gd name="connsiteX7" fmla="*/ 2879799 w 6780713"/>
              <a:gd name="connsiteY7" fmla="*/ 0 h 895992"/>
              <a:gd name="connsiteX8" fmla="*/ 3111703 w 6780713"/>
              <a:gd name="connsiteY8" fmla="*/ 0 h 895992"/>
              <a:gd name="connsiteX9" fmla="*/ 3334514 w 6780713"/>
              <a:gd name="connsiteY9" fmla="*/ 0 h 895992"/>
              <a:gd name="connsiteX10" fmla="*/ 3677543 w 6780713"/>
              <a:gd name="connsiteY10" fmla="*/ 0 h 895992"/>
              <a:gd name="connsiteX11" fmla="*/ 4132258 w 6780713"/>
              <a:gd name="connsiteY11" fmla="*/ 0 h 895992"/>
              <a:gd name="connsiteX12" fmla="*/ 4363604 w 6780713"/>
              <a:gd name="connsiteY12" fmla="*/ 0 h 895992"/>
              <a:gd name="connsiteX13" fmla="*/ 4594950 w 6780713"/>
              <a:gd name="connsiteY13" fmla="*/ 0 h 895992"/>
              <a:gd name="connsiteX14" fmla="*/ 5049663 w 6780713"/>
              <a:gd name="connsiteY14" fmla="*/ 0 h 895992"/>
              <a:gd name="connsiteX15" fmla="*/ 5448536 w 6780713"/>
              <a:gd name="connsiteY15" fmla="*/ 0 h 895992"/>
              <a:gd name="connsiteX16" fmla="*/ 5679881 w 6780713"/>
              <a:gd name="connsiteY16" fmla="*/ 0 h 895992"/>
              <a:gd name="connsiteX17" fmla="*/ 6182460 w 6780713"/>
              <a:gd name="connsiteY17" fmla="*/ 0 h 895992"/>
              <a:gd name="connsiteX18" fmla="*/ 6780712 w 6780713"/>
              <a:gd name="connsiteY18" fmla="*/ 149334 h 895992"/>
              <a:gd name="connsiteX19" fmla="*/ 6780712 w 6780713"/>
              <a:gd name="connsiteY19" fmla="*/ 230968 h 895992"/>
              <a:gd name="connsiteX20" fmla="*/ 6780712 w 6780713"/>
              <a:gd name="connsiteY20" fmla="*/ 318576 h 895992"/>
              <a:gd name="connsiteX21" fmla="*/ 6780712 w 6780713"/>
              <a:gd name="connsiteY21" fmla="*/ 424102 h 895992"/>
              <a:gd name="connsiteX22" fmla="*/ 6780712 w 6780713"/>
              <a:gd name="connsiteY22" fmla="*/ 529629 h 895992"/>
              <a:gd name="connsiteX23" fmla="*/ 6780712 w 6780713"/>
              <a:gd name="connsiteY23" fmla="*/ 629183 h 895992"/>
              <a:gd name="connsiteX24" fmla="*/ 6780712 w 6780713"/>
              <a:gd name="connsiteY24" fmla="*/ 746656 h 895992"/>
              <a:gd name="connsiteX25" fmla="*/ 6182460 w 6780713"/>
              <a:gd name="connsiteY25" fmla="*/ 895991 h 895992"/>
              <a:gd name="connsiteX26" fmla="*/ 5783588 w 6780713"/>
              <a:gd name="connsiteY26" fmla="*/ 895991 h 895992"/>
              <a:gd name="connsiteX27" fmla="*/ 5440559 w 6780713"/>
              <a:gd name="connsiteY27" fmla="*/ 895991 h 895992"/>
              <a:gd name="connsiteX28" fmla="*/ 4930002 w 6780713"/>
              <a:gd name="connsiteY28" fmla="*/ 895991 h 895992"/>
              <a:gd name="connsiteX29" fmla="*/ 4531130 w 6780713"/>
              <a:gd name="connsiteY29" fmla="*/ 895991 h 895992"/>
              <a:gd name="connsiteX30" fmla="*/ 4076416 w 6780713"/>
              <a:gd name="connsiteY30" fmla="*/ 895991 h 895992"/>
              <a:gd name="connsiteX31" fmla="*/ 3789228 w 6780713"/>
              <a:gd name="connsiteY31" fmla="*/ 895991 h 895992"/>
              <a:gd name="connsiteX32" fmla="*/ 3334514 w 6780713"/>
              <a:gd name="connsiteY32" fmla="*/ 895991 h 895992"/>
              <a:gd name="connsiteX33" fmla="*/ 2823958 w 6780713"/>
              <a:gd name="connsiteY33" fmla="*/ 895991 h 895992"/>
              <a:gd name="connsiteX34" fmla="*/ 2536769 w 6780713"/>
              <a:gd name="connsiteY34" fmla="*/ 895991 h 895992"/>
              <a:gd name="connsiteX35" fmla="*/ 2193740 w 6780713"/>
              <a:gd name="connsiteY35" fmla="*/ 895991 h 895992"/>
              <a:gd name="connsiteX36" fmla="*/ 1906552 w 6780713"/>
              <a:gd name="connsiteY36" fmla="*/ 895991 h 895992"/>
              <a:gd name="connsiteX37" fmla="*/ 1507679 w 6780713"/>
              <a:gd name="connsiteY37" fmla="*/ 895991 h 895992"/>
              <a:gd name="connsiteX38" fmla="*/ 997123 w 6780713"/>
              <a:gd name="connsiteY38" fmla="*/ 895991 h 895992"/>
              <a:gd name="connsiteX39" fmla="*/ 598251 w 6780713"/>
              <a:gd name="connsiteY39" fmla="*/ 895991 h 895992"/>
              <a:gd name="connsiteX40" fmla="*/ 0 w 6780713"/>
              <a:gd name="connsiteY40" fmla="*/ 746656 h 895992"/>
              <a:gd name="connsiteX41" fmla="*/ 0 w 6780713"/>
              <a:gd name="connsiteY41" fmla="*/ 653076 h 895992"/>
              <a:gd name="connsiteX42" fmla="*/ 0 w 6780713"/>
              <a:gd name="connsiteY42" fmla="*/ 559495 h 895992"/>
              <a:gd name="connsiteX43" fmla="*/ 0 w 6780713"/>
              <a:gd name="connsiteY43" fmla="*/ 465915 h 895992"/>
              <a:gd name="connsiteX44" fmla="*/ 0 w 6780713"/>
              <a:gd name="connsiteY44" fmla="*/ 372334 h 895992"/>
              <a:gd name="connsiteX45" fmla="*/ 0 w 6780713"/>
              <a:gd name="connsiteY45" fmla="*/ 284727 h 895992"/>
              <a:gd name="connsiteX46" fmla="*/ 0 w 6780713"/>
              <a:gd name="connsiteY46" fmla="*/ 149334 h 895992"/>
              <a:gd name="connsiteX0" fmla="*/ 0 w 6780713"/>
              <a:gd name="connsiteY0" fmla="*/ 149334 h 895992"/>
              <a:gd name="connsiteX1" fmla="*/ 598251 w 6780713"/>
              <a:gd name="connsiteY1" fmla="*/ 0 h 895992"/>
              <a:gd name="connsiteX2" fmla="*/ 885439 w 6780713"/>
              <a:gd name="connsiteY2" fmla="*/ 0 h 895992"/>
              <a:gd name="connsiteX3" fmla="*/ 1172626 w 6780713"/>
              <a:gd name="connsiteY3" fmla="*/ 0 h 895992"/>
              <a:gd name="connsiteX4" fmla="*/ 1627341 w 6780713"/>
              <a:gd name="connsiteY4" fmla="*/ 0 h 895992"/>
              <a:gd name="connsiteX5" fmla="*/ 2137898 w 6780713"/>
              <a:gd name="connsiteY5" fmla="*/ 0 h 895992"/>
              <a:gd name="connsiteX6" fmla="*/ 2536769 w 6780713"/>
              <a:gd name="connsiteY6" fmla="*/ 0 h 895992"/>
              <a:gd name="connsiteX7" fmla="*/ 2879799 w 6780713"/>
              <a:gd name="connsiteY7" fmla="*/ 0 h 895992"/>
              <a:gd name="connsiteX8" fmla="*/ 3111145 w 6780713"/>
              <a:gd name="connsiteY8" fmla="*/ 0 h 895992"/>
              <a:gd name="connsiteX9" fmla="*/ 3510017 w 6780713"/>
              <a:gd name="connsiteY9" fmla="*/ 0 h 895992"/>
              <a:gd name="connsiteX10" fmla="*/ 3908889 w 6780713"/>
              <a:gd name="connsiteY10" fmla="*/ 0 h 895992"/>
              <a:gd name="connsiteX11" fmla="*/ 4196078 w 6780713"/>
              <a:gd name="connsiteY11" fmla="*/ 0 h 895992"/>
              <a:gd name="connsiteX12" fmla="*/ 4427423 w 6780713"/>
              <a:gd name="connsiteY12" fmla="*/ 0 h 895992"/>
              <a:gd name="connsiteX13" fmla="*/ 4658769 w 6780713"/>
              <a:gd name="connsiteY13" fmla="*/ 0 h 895992"/>
              <a:gd name="connsiteX14" fmla="*/ 5169325 w 6780713"/>
              <a:gd name="connsiteY14" fmla="*/ 0 h 895992"/>
              <a:gd name="connsiteX15" fmla="*/ 5512355 w 6780713"/>
              <a:gd name="connsiteY15" fmla="*/ 0 h 895992"/>
              <a:gd name="connsiteX16" fmla="*/ 5799543 w 6780713"/>
              <a:gd name="connsiteY16" fmla="*/ 0 h 895992"/>
              <a:gd name="connsiteX17" fmla="*/ 6182460 w 6780713"/>
              <a:gd name="connsiteY17" fmla="*/ 0 h 895992"/>
              <a:gd name="connsiteX18" fmla="*/ 6780712 w 6780713"/>
              <a:gd name="connsiteY18" fmla="*/ 149334 h 895992"/>
              <a:gd name="connsiteX19" fmla="*/ 6780712 w 6780713"/>
              <a:gd name="connsiteY19" fmla="*/ 260834 h 895992"/>
              <a:gd name="connsiteX20" fmla="*/ 6780712 w 6780713"/>
              <a:gd name="connsiteY20" fmla="*/ 372334 h 895992"/>
              <a:gd name="connsiteX21" fmla="*/ 6780712 w 6780713"/>
              <a:gd name="connsiteY21" fmla="*/ 459942 h 895992"/>
              <a:gd name="connsiteX22" fmla="*/ 6780712 w 6780713"/>
              <a:gd name="connsiteY22" fmla="*/ 565469 h 895992"/>
              <a:gd name="connsiteX23" fmla="*/ 6780712 w 6780713"/>
              <a:gd name="connsiteY23" fmla="*/ 647103 h 895992"/>
              <a:gd name="connsiteX24" fmla="*/ 6780712 w 6780713"/>
              <a:gd name="connsiteY24" fmla="*/ 746656 h 895992"/>
              <a:gd name="connsiteX25" fmla="*/ 6182460 w 6780713"/>
              <a:gd name="connsiteY25" fmla="*/ 895991 h 895992"/>
              <a:gd name="connsiteX26" fmla="*/ 5839430 w 6780713"/>
              <a:gd name="connsiteY26" fmla="*/ 895991 h 895992"/>
              <a:gd name="connsiteX27" fmla="*/ 5625714 w 6780713"/>
              <a:gd name="connsiteY27" fmla="*/ 895991 h 895992"/>
              <a:gd name="connsiteX28" fmla="*/ 5384716 w 6780713"/>
              <a:gd name="connsiteY28" fmla="*/ 895991 h 895992"/>
              <a:gd name="connsiteX29" fmla="*/ 5041686 w 6780713"/>
              <a:gd name="connsiteY29" fmla="*/ 895991 h 895992"/>
              <a:gd name="connsiteX30" fmla="*/ 4531130 w 6780713"/>
              <a:gd name="connsiteY30" fmla="*/ 895991 h 895992"/>
              <a:gd name="connsiteX31" fmla="*/ 4299784 w 6780713"/>
              <a:gd name="connsiteY31" fmla="*/ 895991 h 895992"/>
              <a:gd name="connsiteX32" fmla="*/ 4012596 w 6780713"/>
              <a:gd name="connsiteY32" fmla="*/ 895991 h 895992"/>
              <a:gd name="connsiteX33" fmla="*/ 3613724 w 6780713"/>
              <a:gd name="connsiteY33" fmla="*/ 895991 h 895992"/>
              <a:gd name="connsiteX34" fmla="*/ 3270694 w 6780713"/>
              <a:gd name="connsiteY34" fmla="*/ 895991 h 895992"/>
              <a:gd name="connsiteX35" fmla="*/ 2983506 w 6780713"/>
              <a:gd name="connsiteY35" fmla="*/ 895991 h 895992"/>
              <a:gd name="connsiteX36" fmla="*/ 2472950 w 6780713"/>
              <a:gd name="connsiteY36" fmla="*/ 895991 h 895992"/>
              <a:gd name="connsiteX37" fmla="*/ 2241605 w 6780713"/>
              <a:gd name="connsiteY37" fmla="*/ 895991 h 895992"/>
              <a:gd name="connsiteX38" fmla="*/ 1954416 w 6780713"/>
              <a:gd name="connsiteY38" fmla="*/ 895991 h 895992"/>
              <a:gd name="connsiteX39" fmla="*/ 1723070 w 6780713"/>
              <a:gd name="connsiteY39" fmla="*/ 895991 h 895992"/>
              <a:gd name="connsiteX40" fmla="*/ 1486619 w 6780713"/>
              <a:gd name="connsiteY40" fmla="*/ 895991 h 895992"/>
              <a:gd name="connsiteX41" fmla="*/ 1268356 w 6780713"/>
              <a:gd name="connsiteY41" fmla="*/ 895991 h 895992"/>
              <a:gd name="connsiteX42" fmla="*/ 953407 w 6780713"/>
              <a:gd name="connsiteY42" fmla="*/ 895991 h 895992"/>
              <a:gd name="connsiteX43" fmla="*/ 598251 w 6780713"/>
              <a:gd name="connsiteY43" fmla="*/ 895991 h 895992"/>
              <a:gd name="connsiteX44" fmla="*/ 0 w 6780713"/>
              <a:gd name="connsiteY44" fmla="*/ 746656 h 895992"/>
              <a:gd name="connsiteX45" fmla="*/ 0 w 6780713"/>
              <a:gd name="connsiteY45" fmla="*/ 647103 h 895992"/>
              <a:gd name="connsiteX46" fmla="*/ 0 w 6780713"/>
              <a:gd name="connsiteY46" fmla="*/ 553522 h 895992"/>
              <a:gd name="connsiteX47" fmla="*/ 0 w 6780713"/>
              <a:gd name="connsiteY47" fmla="*/ 453968 h 895992"/>
              <a:gd name="connsiteX48" fmla="*/ 0 w 6780713"/>
              <a:gd name="connsiteY48" fmla="*/ 348441 h 895992"/>
              <a:gd name="connsiteX49" fmla="*/ 0 w 6780713"/>
              <a:gd name="connsiteY49" fmla="*/ 260834 h 895992"/>
              <a:gd name="connsiteX50" fmla="*/ 0 w 6780713"/>
              <a:gd name="connsiteY50" fmla="*/ 149334 h 895992"/>
              <a:gd name="connsiteX0" fmla="*/ 0 w 6780713"/>
              <a:gd name="connsiteY0" fmla="*/ 149334 h 895992"/>
              <a:gd name="connsiteX1" fmla="*/ 598251 w 6780713"/>
              <a:gd name="connsiteY1" fmla="*/ 0 h 895992"/>
              <a:gd name="connsiteX2" fmla="*/ 941281 w 6780713"/>
              <a:gd name="connsiteY2" fmla="*/ 0 h 895992"/>
              <a:gd name="connsiteX3" fmla="*/ 1340153 w 6780713"/>
              <a:gd name="connsiteY3" fmla="*/ 0 h 895992"/>
              <a:gd name="connsiteX4" fmla="*/ 1571499 w 6780713"/>
              <a:gd name="connsiteY4" fmla="*/ 0 h 895992"/>
              <a:gd name="connsiteX5" fmla="*/ 1970371 w 6780713"/>
              <a:gd name="connsiteY5" fmla="*/ 0 h 895992"/>
              <a:gd name="connsiteX6" fmla="*/ 2480927 w 6780713"/>
              <a:gd name="connsiteY6" fmla="*/ 0 h 895992"/>
              <a:gd name="connsiteX7" fmla="*/ 2879799 w 6780713"/>
              <a:gd name="connsiteY7" fmla="*/ 0 h 895992"/>
              <a:gd name="connsiteX8" fmla="*/ 3116251 w 6780713"/>
              <a:gd name="connsiteY8" fmla="*/ 0 h 895992"/>
              <a:gd name="connsiteX9" fmla="*/ 3334514 w 6780713"/>
              <a:gd name="connsiteY9" fmla="*/ 0 h 895992"/>
              <a:gd name="connsiteX10" fmla="*/ 3677543 w 6780713"/>
              <a:gd name="connsiteY10" fmla="*/ 0 h 895992"/>
              <a:gd name="connsiteX11" fmla="*/ 4132258 w 6780713"/>
              <a:gd name="connsiteY11" fmla="*/ 0 h 895992"/>
              <a:gd name="connsiteX12" fmla="*/ 4363604 w 6780713"/>
              <a:gd name="connsiteY12" fmla="*/ 0 h 895992"/>
              <a:gd name="connsiteX13" fmla="*/ 4594950 w 6780713"/>
              <a:gd name="connsiteY13" fmla="*/ 0 h 895992"/>
              <a:gd name="connsiteX14" fmla="*/ 5049663 w 6780713"/>
              <a:gd name="connsiteY14" fmla="*/ 0 h 895992"/>
              <a:gd name="connsiteX15" fmla="*/ 5448536 w 6780713"/>
              <a:gd name="connsiteY15" fmla="*/ 0 h 895992"/>
              <a:gd name="connsiteX16" fmla="*/ 5679881 w 6780713"/>
              <a:gd name="connsiteY16" fmla="*/ 0 h 895992"/>
              <a:gd name="connsiteX17" fmla="*/ 6182460 w 6780713"/>
              <a:gd name="connsiteY17" fmla="*/ 0 h 895992"/>
              <a:gd name="connsiteX18" fmla="*/ 6780712 w 6780713"/>
              <a:gd name="connsiteY18" fmla="*/ 149334 h 895992"/>
              <a:gd name="connsiteX19" fmla="*/ 6780712 w 6780713"/>
              <a:gd name="connsiteY19" fmla="*/ 230968 h 895992"/>
              <a:gd name="connsiteX20" fmla="*/ 6780712 w 6780713"/>
              <a:gd name="connsiteY20" fmla="*/ 318576 h 895992"/>
              <a:gd name="connsiteX21" fmla="*/ 6780712 w 6780713"/>
              <a:gd name="connsiteY21" fmla="*/ 424102 h 895992"/>
              <a:gd name="connsiteX22" fmla="*/ 6780712 w 6780713"/>
              <a:gd name="connsiteY22" fmla="*/ 529629 h 895992"/>
              <a:gd name="connsiteX23" fmla="*/ 6780712 w 6780713"/>
              <a:gd name="connsiteY23" fmla="*/ 629183 h 895992"/>
              <a:gd name="connsiteX24" fmla="*/ 6780712 w 6780713"/>
              <a:gd name="connsiteY24" fmla="*/ 746656 h 895992"/>
              <a:gd name="connsiteX25" fmla="*/ 6182460 w 6780713"/>
              <a:gd name="connsiteY25" fmla="*/ 895991 h 895992"/>
              <a:gd name="connsiteX26" fmla="*/ 5783588 w 6780713"/>
              <a:gd name="connsiteY26" fmla="*/ 895991 h 895992"/>
              <a:gd name="connsiteX27" fmla="*/ 5440559 w 6780713"/>
              <a:gd name="connsiteY27" fmla="*/ 895991 h 895992"/>
              <a:gd name="connsiteX28" fmla="*/ 4930002 w 6780713"/>
              <a:gd name="connsiteY28" fmla="*/ 895991 h 895992"/>
              <a:gd name="connsiteX29" fmla="*/ 4531130 w 6780713"/>
              <a:gd name="connsiteY29" fmla="*/ 895991 h 895992"/>
              <a:gd name="connsiteX30" fmla="*/ 4076416 w 6780713"/>
              <a:gd name="connsiteY30" fmla="*/ 895991 h 895992"/>
              <a:gd name="connsiteX31" fmla="*/ 3789228 w 6780713"/>
              <a:gd name="connsiteY31" fmla="*/ 895991 h 895992"/>
              <a:gd name="connsiteX32" fmla="*/ 3334514 w 6780713"/>
              <a:gd name="connsiteY32" fmla="*/ 895991 h 895992"/>
              <a:gd name="connsiteX33" fmla="*/ 2823958 w 6780713"/>
              <a:gd name="connsiteY33" fmla="*/ 895991 h 895992"/>
              <a:gd name="connsiteX34" fmla="*/ 2536769 w 6780713"/>
              <a:gd name="connsiteY34" fmla="*/ 895991 h 895992"/>
              <a:gd name="connsiteX35" fmla="*/ 2193740 w 6780713"/>
              <a:gd name="connsiteY35" fmla="*/ 895991 h 895992"/>
              <a:gd name="connsiteX36" fmla="*/ 1906552 w 6780713"/>
              <a:gd name="connsiteY36" fmla="*/ 895991 h 895992"/>
              <a:gd name="connsiteX37" fmla="*/ 1507679 w 6780713"/>
              <a:gd name="connsiteY37" fmla="*/ 895991 h 895992"/>
              <a:gd name="connsiteX38" fmla="*/ 997123 w 6780713"/>
              <a:gd name="connsiteY38" fmla="*/ 895991 h 895992"/>
              <a:gd name="connsiteX39" fmla="*/ 598251 w 6780713"/>
              <a:gd name="connsiteY39" fmla="*/ 895991 h 895992"/>
              <a:gd name="connsiteX40" fmla="*/ 0 w 6780713"/>
              <a:gd name="connsiteY40" fmla="*/ 746656 h 895992"/>
              <a:gd name="connsiteX41" fmla="*/ 0 w 6780713"/>
              <a:gd name="connsiteY41" fmla="*/ 653076 h 895992"/>
              <a:gd name="connsiteX42" fmla="*/ 0 w 6780713"/>
              <a:gd name="connsiteY42" fmla="*/ 559495 h 895992"/>
              <a:gd name="connsiteX43" fmla="*/ 0 w 6780713"/>
              <a:gd name="connsiteY43" fmla="*/ 465915 h 895992"/>
              <a:gd name="connsiteX44" fmla="*/ 0 w 6780713"/>
              <a:gd name="connsiteY44" fmla="*/ 372334 h 895992"/>
              <a:gd name="connsiteX45" fmla="*/ 0 w 6780713"/>
              <a:gd name="connsiteY45" fmla="*/ 284727 h 895992"/>
              <a:gd name="connsiteX46" fmla="*/ 0 w 6780713"/>
              <a:gd name="connsiteY46" fmla="*/ 149334 h 89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780713" h="895992" fill="none" extrusionOk="0">
                <a:moveTo>
                  <a:pt x="0" y="149334"/>
                </a:moveTo>
                <a:cubicBezTo>
                  <a:pt x="-20432" y="4119"/>
                  <a:pt x="218649" y="-55569"/>
                  <a:pt x="598251" y="0"/>
                </a:cubicBezTo>
                <a:cubicBezTo>
                  <a:pt x="705168" y="-40244"/>
                  <a:pt x="794910" y="-38797"/>
                  <a:pt x="941281" y="0"/>
                </a:cubicBezTo>
                <a:cubicBezTo>
                  <a:pt x="1079446" y="27591"/>
                  <a:pt x="1240388" y="4244"/>
                  <a:pt x="1340153" y="0"/>
                </a:cubicBezTo>
                <a:cubicBezTo>
                  <a:pt x="1424013" y="8635"/>
                  <a:pt x="1477488" y="-2241"/>
                  <a:pt x="1571499" y="0"/>
                </a:cubicBezTo>
                <a:cubicBezTo>
                  <a:pt x="1722724" y="-31739"/>
                  <a:pt x="1786261" y="-8032"/>
                  <a:pt x="1970371" y="0"/>
                </a:cubicBezTo>
                <a:cubicBezTo>
                  <a:pt x="2076515" y="-15680"/>
                  <a:pt x="2240257" y="-29944"/>
                  <a:pt x="2480927" y="0"/>
                </a:cubicBezTo>
                <a:cubicBezTo>
                  <a:pt x="2728085" y="-4666"/>
                  <a:pt x="2736003" y="-859"/>
                  <a:pt x="2879799" y="0"/>
                </a:cubicBezTo>
                <a:cubicBezTo>
                  <a:pt x="2931332" y="-9554"/>
                  <a:pt x="3057419" y="11910"/>
                  <a:pt x="3111703" y="0"/>
                </a:cubicBezTo>
                <a:cubicBezTo>
                  <a:pt x="3170749" y="-1640"/>
                  <a:pt x="3232552" y="11015"/>
                  <a:pt x="3334514" y="0"/>
                </a:cubicBezTo>
                <a:cubicBezTo>
                  <a:pt x="3481344" y="-415"/>
                  <a:pt x="3533228" y="-3808"/>
                  <a:pt x="3677543" y="0"/>
                </a:cubicBezTo>
                <a:cubicBezTo>
                  <a:pt x="3843934" y="6569"/>
                  <a:pt x="4038350" y="-15673"/>
                  <a:pt x="4132258" y="0"/>
                </a:cubicBezTo>
                <a:cubicBezTo>
                  <a:pt x="4226429" y="151"/>
                  <a:pt x="4261570" y="7050"/>
                  <a:pt x="4363604" y="0"/>
                </a:cubicBezTo>
                <a:cubicBezTo>
                  <a:pt x="4451203" y="-6155"/>
                  <a:pt x="4509867" y="2542"/>
                  <a:pt x="4594950" y="0"/>
                </a:cubicBezTo>
                <a:cubicBezTo>
                  <a:pt x="4669216" y="16865"/>
                  <a:pt x="4930720" y="2563"/>
                  <a:pt x="5049663" y="0"/>
                </a:cubicBezTo>
                <a:cubicBezTo>
                  <a:pt x="5148010" y="-1716"/>
                  <a:pt x="5342671" y="475"/>
                  <a:pt x="5448536" y="0"/>
                </a:cubicBezTo>
                <a:cubicBezTo>
                  <a:pt x="5546415" y="-10689"/>
                  <a:pt x="5622432" y="11000"/>
                  <a:pt x="5679881" y="0"/>
                </a:cubicBezTo>
                <a:cubicBezTo>
                  <a:pt x="5689910" y="15617"/>
                  <a:pt x="6072661" y="12526"/>
                  <a:pt x="6182460" y="0"/>
                </a:cubicBezTo>
                <a:cubicBezTo>
                  <a:pt x="6548256" y="-3919"/>
                  <a:pt x="6800577" y="88381"/>
                  <a:pt x="6780712" y="149334"/>
                </a:cubicBezTo>
                <a:cubicBezTo>
                  <a:pt x="6794900" y="177546"/>
                  <a:pt x="6765595" y="205107"/>
                  <a:pt x="6780712" y="230968"/>
                </a:cubicBezTo>
                <a:cubicBezTo>
                  <a:pt x="6787864" y="259721"/>
                  <a:pt x="6777038" y="292778"/>
                  <a:pt x="6780712" y="318576"/>
                </a:cubicBezTo>
                <a:cubicBezTo>
                  <a:pt x="6786371" y="347455"/>
                  <a:pt x="6783447" y="377013"/>
                  <a:pt x="6780712" y="424102"/>
                </a:cubicBezTo>
                <a:cubicBezTo>
                  <a:pt x="6772587" y="464219"/>
                  <a:pt x="6767372" y="488344"/>
                  <a:pt x="6780712" y="529629"/>
                </a:cubicBezTo>
                <a:cubicBezTo>
                  <a:pt x="6799685" y="574096"/>
                  <a:pt x="6773156" y="590191"/>
                  <a:pt x="6780712" y="629183"/>
                </a:cubicBezTo>
                <a:cubicBezTo>
                  <a:pt x="6785539" y="667119"/>
                  <a:pt x="6777220" y="715628"/>
                  <a:pt x="6780712" y="746656"/>
                </a:cubicBezTo>
                <a:cubicBezTo>
                  <a:pt x="6744182" y="813996"/>
                  <a:pt x="6597147" y="870308"/>
                  <a:pt x="6182460" y="895991"/>
                </a:cubicBezTo>
                <a:cubicBezTo>
                  <a:pt x="6086461" y="934383"/>
                  <a:pt x="5933946" y="864623"/>
                  <a:pt x="5783588" y="895991"/>
                </a:cubicBezTo>
                <a:cubicBezTo>
                  <a:pt x="5622847" y="909480"/>
                  <a:pt x="5587895" y="884645"/>
                  <a:pt x="5440559" y="895991"/>
                </a:cubicBezTo>
                <a:cubicBezTo>
                  <a:pt x="5337374" y="892505"/>
                  <a:pt x="5120980" y="933362"/>
                  <a:pt x="4930002" y="895991"/>
                </a:cubicBezTo>
                <a:cubicBezTo>
                  <a:pt x="4745055" y="875241"/>
                  <a:pt x="4665098" y="908464"/>
                  <a:pt x="4531130" y="895991"/>
                </a:cubicBezTo>
                <a:cubicBezTo>
                  <a:pt x="4400391" y="906563"/>
                  <a:pt x="4206144" y="912126"/>
                  <a:pt x="4076416" y="895991"/>
                </a:cubicBezTo>
                <a:cubicBezTo>
                  <a:pt x="3899445" y="905432"/>
                  <a:pt x="3863769" y="904927"/>
                  <a:pt x="3789228" y="895991"/>
                </a:cubicBezTo>
                <a:cubicBezTo>
                  <a:pt x="3707222" y="880011"/>
                  <a:pt x="3468422" y="870698"/>
                  <a:pt x="3334514" y="895991"/>
                </a:cubicBezTo>
                <a:cubicBezTo>
                  <a:pt x="3121539" y="891647"/>
                  <a:pt x="2998983" y="894985"/>
                  <a:pt x="2823958" y="895991"/>
                </a:cubicBezTo>
                <a:cubicBezTo>
                  <a:pt x="2742088" y="895432"/>
                  <a:pt x="2611482" y="886265"/>
                  <a:pt x="2536769" y="895991"/>
                </a:cubicBezTo>
                <a:cubicBezTo>
                  <a:pt x="2436362" y="881521"/>
                  <a:pt x="2270832" y="873608"/>
                  <a:pt x="2193740" y="895991"/>
                </a:cubicBezTo>
                <a:cubicBezTo>
                  <a:pt x="2102489" y="880212"/>
                  <a:pt x="2011007" y="903454"/>
                  <a:pt x="1906552" y="895991"/>
                </a:cubicBezTo>
                <a:cubicBezTo>
                  <a:pt x="1780669" y="856464"/>
                  <a:pt x="1613781" y="905697"/>
                  <a:pt x="1507679" y="895991"/>
                </a:cubicBezTo>
                <a:cubicBezTo>
                  <a:pt x="1395088" y="876140"/>
                  <a:pt x="1142668" y="910514"/>
                  <a:pt x="997123" y="895991"/>
                </a:cubicBezTo>
                <a:cubicBezTo>
                  <a:pt x="799870" y="913861"/>
                  <a:pt x="776837" y="899608"/>
                  <a:pt x="598251" y="895991"/>
                </a:cubicBezTo>
                <a:cubicBezTo>
                  <a:pt x="307746" y="892251"/>
                  <a:pt x="-3132" y="814288"/>
                  <a:pt x="0" y="746656"/>
                </a:cubicBezTo>
                <a:cubicBezTo>
                  <a:pt x="-6566" y="715681"/>
                  <a:pt x="-9489" y="692465"/>
                  <a:pt x="0" y="653076"/>
                </a:cubicBezTo>
                <a:cubicBezTo>
                  <a:pt x="4817" y="608120"/>
                  <a:pt x="313" y="577424"/>
                  <a:pt x="0" y="559495"/>
                </a:cubicBezTo>
                <a:cubicBezTo>
                  <a:pt x="2331" y="544626"/>
                  <a:pt x="-14781" y="505266"/>
                  <a:pt x="0" y="465915"/>
                </a:cubicBezTo>
                <a:cubicBezTo>
                  <a:pt x="14799" y="429096"/>
                  <a:pt x="16877" y="394612"/>
                  <a:pt x="0" y="372334"/>
                </a:cubicBezTo>
                <a:cubicBezTo>
                  <a:pt x="-19890" y="345548"/>
                  <a:pt x="12230" y="336119"/>
                  <a:pt x="0" y="284727"/>
                </a:cubicBezTo>
                <a:cubicBezTo>
                  <a:pt x="-11884" y="247523"/>
                  <a:pt x="-21207" y="188920"/>
                  <a:pt x="0" y="149334"/>
                </a:cubicBezTo>
                <a:close/>
              </a:path>
              <a:path w="6780713" h="895992" stroke="0" extrusionOk="0">
                <a:moveTo>
                  <a:pt x="0" y="149334"/>
                </a:moveTo>
                <a:cubicBezTo>
                  <a:pt x="-31796" y="-13194"/>
                  <a:pt x="294381" y="-64186"/>
                  <a:pt x="598251" y="0"/>
                </a:cubicBezTo>
                <a:cubicBezTo>
                  <a:pt x="734237" y="-6992"/>
                  <a:pt x="807896" y="-12769"/>
                  <a:pt x="885439" y="0"/>
                </a:cubicBezTo>
                <a:cubicBezTo>
                  <a:pt x="984305" y="18417"/>
                  <a:pt x="1119626" y="7481"/>
                  <a:pt x="1172626" y="0"/>
                </a:cubicBezTo>
                <a:cubicBezTo>
                  <a:pt x="1229544" y="-3798"/>
                  <a:pt x="1479400" y="563"/>
                  <a:pt x="1627341" y="0"/>
                </a:cubicBezTo>
                <a:cubicBezTo>
                  <a:pt x="1771739" y="8795"/>
                  <a:pt x="2047664" y="23794"/>
                  <a:pt x="2137898" y="0"/>
                </a:cubicBezTo>
                <a:cubicBezTo>
                  <a:pt x="2284773" y="5433"/>
                  <a:pt x="2430614" y="10198"/>
                  <a:pt x="2536769" y="0"/>
                </a:cubicBezTo>
                <a:cubicBezTo>
                  <a:pt x="2625309" y="3887"/>
                  <a:pt x="2766052" y="9949"/>
                  <a:pt x="2879799" y="0"/>
                </a:cubicBezTo>
                <a:cubicBezTo>
                  <a:pt x="2971206" y="-2108"/>
                  <a:pt x="3002392" y="6815"/>
                  <a:pt x="3111145" y="0"/>
                </a:cubicBezTo>
                <a:cubicBezTo>
                  <a:pt x="3234169" y="-10682"/>
                  <a:pt x="3418050" y="-5211"/>
                  <a:pt x="3510017" y="0"/>
                </a:cubicBezTo>
                <a:cubicBezTo>
                  <a:pt x="3620456" y="6467"/>
                  <a:pt x="3725209" y="-12728"/>
                  <a:pt x="3908889" y="0"/>
                </a:cubicBezTo>
                <a:cubicBezTo>
                  <a:pt x="4028304" y="11040"/>
                  <a:pt x="4122488" y="-2547"/>
                  <a:pt x="4196078" y="0"/>
                </a:cubicBezTo>
                <a:cubicBezTo>
                  <a:pt x="4277360" y="16799"/>
                  <a:pt x="4336180" y="4736"/>
                  <a:pt x="4427423" y="0"/>
                </a:cubicBezTo>
                <a:cubicBezTo>
                  <a:pt x="4519802" y="8629"/>
                  <a:pt x="4564704" y="-3370"/>
                  <a:pt x="4658769" y="0"/>
                </a:cubicBezTo>
                <a:cubicBezTo>
                  <a:pt x="4764237" y="39602"/>
                  <a:pt x="5035190" y="7877"/>
                  <a:pt x="5169325" y="0"/>
                </a:cubicBezTo>
                <a:cubicBezTo>
                  <a:pt x="5287189" y="27699"/>
                  <a:pt x="5422748" y="-9582"/>
                  <a:pt x="5512355" y="0"/>
                </a:cubicBezTo>
                <a:cubicBezTo>
                  <a:pt x="5632821" y="10042"/>
                  <a:pt x="5738640" y="-14393"/>
                  <a:pt x="5799543" y="0"/>
                </a:cubicBezTo>
                <a:cubicBezTo>
                  <a:pt x="5823734" y="-24035"/>
                  <a:pt x="6068901" y="14599"/>
                  <a:pt x="6182460" y="0"/>
                </a:cubicBezTo>
                <a:cubicBezTo>
                  <a:pt x="6547072" y="28813"/>
                  <a:pt x="6712233" y="74531"/>
                  <a:pt x="6780712" y="149334"/>
                </a:cubicBezTo>
                <a:cubicBezTo>
                  <a:pt x="6784419" y="180086"/>
                  <a:pt x="6794060" y="244711"/>
                  <a:pt x="6780712" y="260834"/>
                </a:cubicBezTo>
                <a:cubicBezTo>
                  <a:pt x="6760751" y="296963"/>
                  <a:pt x="6775687" y="319787"/>
                  <a:pt x="6780712" y="372334"/>
                </a:cubicBezTo>
                <a:cubicBezTo>
                  <a:pt x="6791660" y="421589"/>
                  <a:pt x="6778090" y="424895"/>
                  <a:pt x="6780712" y="459942"/>
                </a:cubicBezTo>
                <a:cubicBezTo>
                  <a:pt x="6785908" y="495892"/>
                  <a:pt x="6794964" y="514052"/>
                  <a:pt x="6780712" y="565469"/>
                </a:cubicBezTo>
                <a:cubicBezTo>
                  <a:pt x="6772537" y="605492"/>
                  <a:pt x="6781931" y="619354"/>
                  <a:pt x="6780712" y="647103"/>
                </a:cubicBezTo>
                <a:cubicBezTo>
                  <a:pt x="6775708" y="684009"/>
                  <a:pt x="6782041" y="709916"/>
                  <a:pt x="6780712" y="746656"/>
                </a:cubicBezTo>
                <a:cubicBezTo>
                  <a:pt x="6902738" y="883346"/>
                  <a:pt x="6549325" y="937919"/>
                  <a:pt x="6182460" y="895991"/>
                </a:cubicBezTo>
                <a:cubicBezTo>
                  <a:pt x="6124730" y="909453"/>
                  <a:pt x="5936496" y="894665"/>
                  <a:pt x="5839430" y="895991"/>
                </a:cubicBezTo>
                <a:cubicBezTo>
                  <a:pt x="5758307" y="892050"/>
                  <a:pt x="5713459" y="904988"/>
                  <a:pt x="5625714" y="895991"/>
                </a:cubicBezTo>
                <a:cubicBezTo>
                  <a:pt x="5537597" y="887518"/>
                  <a:pt x="5476248" y="895118"/>
                  <a:pt x="5384716" y="895991"/>
                </a:cubicBezTo>
                <a:cubicBezTo>
                  <a:pt x="5247592" y="888283"/>
                  <a:pt x="5112111" y="886734"/>
                  <a:pt x="5041686" y="895991"/>
                </a:cubicBezTo>
                <a:cubicBezTo>
                  <a:pt x="4943879" y="855185"/>
                  <a:pt x="4682658" y="937487"/>
                  <a:pt x="4531130" y="895991"/>
                </a:cubicBezTo>
                <a:cubicBezTo>
                  <a:pt x="4444597" y="897311"/>
                  <a:pt x="4340340" y="874778"/>
                  <a:pt x="4299784" y="895991"/>
                </a:cubicBezTo>
                <a:cubicBezTo>
                  <a:pt x="4186137" y="889387"/>
                  <a:pt x="4123431" y="903695"/>
                  <a:pt x="4012596" y="895991"/>
                </a:cubicBezTo>
                <a:cubicBezTo>
                  <a:pt x="3858583" y="876772"/>
                  <a:pt x="3737996" y="918001"/>
                  <a:pt x="3613724" y="895991"/>
                </a:cubicBezTo>
                <a:cubicBezTo>
                  <a:pt x="3481296" y="890217"/>
                  <a:pt x="3376689" y="917904"/>
                  <a:pt x="3270694" y="895991"/>
                </a:cubicBezTo>
                <a:cubicBezTo>
                  <a:pt x="3208706" y="899984"/>
                  <a:pt x="3072991" y="894109"/>
                  <a:pt x="2983506" y="895991"/>
                </a:cubicBezTo>
                <a:cubicBezTo>
                  <a:pt x="2902649" y="896557"/>
                  <a:pt x="2677974" y="869638"/>
                  <a:pt x="2472950" y="895991"/>
                </a:cubicBezTo>
                <a:cubicBezTo>
                  <a:pt x="2292317" y="888806"/>
                  <a:pt x="2316111" y="893591"/>
                  <a:pt x="2241605" y="895991"/>
                </a:cubicBezTo>
                <a:cubicBezTo>
                  <a:pt x="2162960" y="915970"/>
                  <a:pt x="2094310" y="885380"/>
                  <a:pt x="1954416" y="895991"/>
                </a:cubicBezTo>
                <a:cubicBezTo>
                  <a:pt x="1818651" y="898044"/>
                  <a:pt x="1823845" y="895183"/>
                  <a:pt x="1723070" y="895991"/>
                </a:cubicBezTo>
                <a:cubicBezTo>
                  <a:pt x="1629665" y="871667"/>
                  <a:pt x="1579376" y="908417"/>
                  <a:pt x="1486619" y="895991"/>
                </a:cubicBezTo>
                <a:cubicBezTo>
                  <a:pt x="1394648" y="886297"/>
                  <a:pt x="1369387" y="898351"/>
                  <a:pt x="1268356" y="895991"/>
                </a:cubicBezTo>
                <a:cubicBezTo>
                  <a:pt x="1105813" y="912899"/>
                  <a:pt x="1028204" y="912594"/>
                  <a:pt x="953407" y="895991"/>
                </a:cubicBezTo>
                <a:cubicBezTo>
                  <a:pt x="884544" y="852456"/>
                  <a:pt x="780983" y="898645"/>
                  <a:pt x="598251" y="895991"/>
                </a:cubicBezTo>
                <a:cubicBezTo>
                  <a:pt x="217430" y="905268"/>
                  <a:pt x="-21600" y="847988"/>
                  <a:pt x="0" y="746656"/>
                </a:cubicBezTo>
                <a:cubicBezTo>
                  <a:pt x="-13427" y="721197"/>
                  <a:pt x="3297" y="672307"/>
                  <a:pt x="0" y="647103"/>
                </a:cubicBezTo>
                <a:cubicBezTo>
                  <a:pt x="-985" y="620612"/>
                  <a:pt x="10026" y="579836"/>
                  <a:pt x="0" y="553522"/>
                </a:cubicBezTo>
                <a:cubicBezTo>
                  <a:pt x="-6063" y="533501"/>
                  <a:pt x="2541" y="503880"/>
                  <a:pt x="0" y="453968"/>
                </a:cubicBezTo>
                <a:cubicBezTo>
                  <a:pt x="-7288" y="411206"/>
                  <a:pt x="8873" y="392973"/>
                  <a:pt x="0" y="348441"/>
                </a:cubicBezTo>
                <a:cubicBezTo>
                  <a:pt x="-10911" y="301264"/>
                  <a:pt x="2467" y="281525"/>
                  <a:pt x="0" y="260834"/>
                </a:cubicBezTo>
                <a:cubicBezTo>
                  <a:pt x="8558" y="232807"/>
                  <a:pt x="-12574" y="204432"/>
                  <a:pt x="0" y="149334"/>
                </a:cubicBezTo>
                <a:close/>
              </a:path>
              <a:path w="6780713" h="895992" fill="none" stroke="0" extrusionOk="0">
                <a:moveTo>
                  <a:pt x="0" y="149334"/>
                </a:moveTo>
                <a:cubicBezTo>
                  <a:pt x="48408" y="53917"/>
                  <a:pt x="252567" y="-28355"/>
                  <a:pt x="598251" y="0"/>
                </a:cubicBezTo>
                <a:cubicBezTo>
                  <a:pt x="710580" y="-1873"/>
                  <a:pt x="810502" y="10543"/>
                  <a:pt x="941281" y="0"/>
                </a:cubicBezTo>
                <a:cubicBezTo>
                  <a:pt x="1061811" y="17924"/>
                  <a:pt x="1230579" y="-4509"/>
                  <a:pt x="1340153" y="0"/>
                </a:cubicBezTo>
                <a:cubicBezTo>
                  <a:pt x="1441718" y="824"/>
                  <a:pt x="1466683" y="4900"/>
                  <a:pt x="1571499" y="0"/>
                </a:cubicBezTo>
                <a:cubicBezTo>
                  <a:pt x="1735128" y="-10244"/>
                  <a:pt x="1888060" y="-27442"/>
                  <a:pt x="1970371" y="0"/>
                </a:cubicBezTo>
                <a:cubicBezTo>
                  <a:pt x="2037154" y="31745"/>
                  <a:pt x="2237697" y="25783"/>
                  <a:pt x="2480927" y="0"/>
                </a:cubicBezTo>
                <a:cubicBezTo>
                  <a:pt x="2730359" y="-7928"/>
                  <a:pt x="2735592" y="-3019"/>
                  <a:pt x="2879799" y="0"/>
                </a:cubicBezTo>
                <a:cubicBezTo>
                  <a:pt x="2958703" y="-7213"/>
                  <a:pt x="3053372" y="8477"/>
                  <a:pt x="3116251" y="0"/>
                </a:cubicBezTo>
                <a:cubicBezTo>
                  <a:pt x="3192032" y="2372"/>
                  <a:pt x="3239038" y="-7609"/>
                  <a:pt x="3334514" y="0"/>
                </a:cubicBezTo>
                <a:cubicBezTo>
                  <a:pt x="3463015" y="4078"/>
                  <a:pt x="3526377" y="2640"/>
                  <a:pt x="3677543" y="0"/>
                </a:cubicBezTo>
                <a:cubicBezTo>
                  <a:pt x="3849579" y="3789"/>
                  <a:pt x="4033154" y="9157"/>
                  <a:pt x="4132258" y="0"/>
                </a:cubicBezTo>
                <a:cubicBezTo>
                  <a:pt x="4227374" y="-5898"/>
                  <a:pt x="4264236" y="204"/>
                  <a:pt x="4363604" y="0"/>
                </a:cubicBezTo>
                <a:cubicBezTo>
                  <a:pt x="4476122" y="-6219"/>
                  <a:pt x="4533564" y="12735"/>
                  <a:pt x="4594950" y="0"/>
                </a:cubicBezTo>
                <a:cubicBezTo>
                  <a:pt x="4676073" y="-9597"/>
                  <a:pt x="4971124" y="4845"/>
                  <a:pt x="5049663" y="0"/>
                </a:cubicBezTo>
                <a:cubicBezTo>
                  <a:pt x="5161820" y="22097"/>
                  <a:pt x="5360003" y="8383"/>
                  <a:pt x="5448536" y="0"/>
                </a:cubicBezTo>
                <a:cubicBezTo>
                  <a:pt x="5538239" y="2075"/>
                  <a:pt x="5592688" y="-707"/>
                  <a:pt x="5679881" y="0"/>
                </a:cubicBezTo>
                <a:cubicBezTo>
                  <a:pt x="5707036" y="9186"/>
                  <a:pt x="6039301" y="19743"/>
                  <a:pt x="6182460" y="0"/>
                </a:cubicBezTo>
                <a:cubicBezTo>
                  <a:pt x="6532257" y="-6574"/>
                  <a:pt x="6815571" y="66200"/>
                  <a:pt x="6780712" y="149334"/>
                </a:cubicBezTo>
                <a:cubicBezTo>
                  <a:pt x="6789221" y="177304"/>
                  <a:pt x="6763699" y="195564"/>
                  <a:pt x="6780712" y="230968"/>
                </a:cubicBezTo>
                <a:cubicBezTo>
                  <a:pt x="6797575" y="271546"/>
                  <a:pt x="6777180" y="288780"/>
                  <a:pt x="6780712" y="318576"/>
                </a:cubicBezTo>
                <a:cubicBezTo>
                  <a:pt x="6784744" y="333111"/>
                  <a:pt x="6788376" y="385908"/>
                  <a:pt x="6780712" y="424102"/>
                </a:cubicBezTo>
                <a:cubicBezTo>
                  <a:pt x="6771835" y="463874"/>
                  <a:pt x="6765069" y="485132"/>
                  <a:pt x="6780712" y="529629"/>
                </a:cubicBezTo>
                <a:cubicBezTo>
                  <a:pt x="6802666" y="572433"/>
                  <a:pt x="6778117" y="590218"/>
                  <a:pt x="6780712" y="629183"/>
                </a:cubicBezTo>
                <a:cubicBezTo>
                  <a:pt x="6779463" y="664966"/>
                  <a:pt x="6770425" y="716395"/>
                  <a:pt x="6780712" y="746656"/>
                </a:cubicBezTo>
                <a:cubicBezTo>
                  <a:pt x="6782490" y="804816"/>
                  <a:pt x="6657990" y="949575"/>
                  <a:pt x="6182460" y="895991"/>
                </a:cubicBezTo>
                <a:cubicBezTo>
                  <a:pt x="6055002" y="910270"/>
                  <a:pt x="5903912" y="916061"/>
                  <a:pt x="5783588" y="895991"/>
                </a:cubicBezTo>
                <a:cubicBezTo>
                  <a:pt x="5615267" y="909170"/>
                  <a:pt x="5562655" y="878417"/>
                  <a:pt x="5440559" y="895991"/>
                </a:cubicBezTo>
                <a:cubicBezTo>
                  <a:pt x="5315009" y="906399"/>
                  <a:pt x="5063013" y="912165"/>
                  <a:pt x="4930002" y="895991"/>
                </a:cubicBezTo>
                <a:cubicBezTo>
                  <a:pt x="4769846" y="899460"/>
                  <a:pt x="4619864" y="865278"/>
                  <a:pt x="4531130" y="895991"/>
                </a:cubicBezTo>
                <a:cubicBezTo>
                  <a:pt x="4427897" y="897304"/>
                  <a:pt x="4254048" y="860627"/>
                  <a:pt x="4076416" y="895991"/>
                </a:cubicBezTo>
                <a:cubicBezTo>
                  <a:pt x="3985976" y="885487"/>
                  <a:pt x="3882389" y="890947"/>
                  <a:pt x="3789228" y="895991"/>
                </a:cubicBezTo>
                <a:cubicBezTo>
                  <a:pt x="3692105" y="883642"/>
                  <a:pt x="3473829" y="889955"/>
                  <a:pt x="3334514" y="895991"/>
                </a:cubicBezTo>
                <a:cubicBezTo>
                  <a:pt x="3200091" y="913772"/>
                  <a:pt x="3014090" y="879024"/>
                  <a:pt x="2823958" y="895991"/>
                </a:cubicBezTo>
                <a:cubicBezTo>
                  <a:pt x="2616713" y="895404"/>
                  <a:pt x="2657996" y="909511"/>
                  <a:pt x="2536769" y="895991"/>
                </a:cubicBezTo>
                <a:cubicBezTo>
                  <a:pt x="2416160" y="894149"/>
                  <a:pt x="2249211" y="885366"/>
                  <a:pt x="2193740" y="895991"/>
                </a:cubicBezTo>
                <a:cubicBezTo>
                  <a:pt x="2107224" y="896183"/>
                  <a:pt x="2037546" y="906838"/>
                  <a:pt x="1906552" y="895991"/>
                </a:cubicBezTo>
                <a:cubicBezTo>
                  <a:pt x="1786203" y="898795"/>
                  <a:pt x="1609082" y="881041"/>
                  <a:pt x="1507679" y="895991"/>
                </a:cubicBezTo>
                <a:cubicBezTo>
                  <a:pt x="1396800" y="890594"/>
                  <a:pt x="1186339" y="944509"/>
                  <a:pt x="997123" y="895991"/>
                </a:cubicBezTo>
                <a:cubicBezTo>
                  <a:pt x="822264" y="896613"/>
                  <a:pt x="789365" y="893936"/>
                  <a:pt x="598251" y="895991"/>
                </a:cubicBezTo>
                <a:cubicBezTo>
                  <a:pt x="301980" y="893815"/>
                  <a:pt x="4387" y="820003"/>
                  <a:pt x="0" y="746656"/>
                </a:cubicBezTo>
                <a:cubicBezTo>
                  <a:pt x="2368" y="713895"/>
                  <a:pt x="1744" y="690826"/>
                  <a:pt x="0" y="653076"/>
                </a:cubicBezTo>
                <a:cubicBezTo>
                  <a:pt x="3069" y="609297"/>
                  <a:pt x="2170" y="578709"/>
                  <a:pt x="0" y="559495"/>
                </a:cubicBezTo>
                <a:cubicBezTo>
                  <a:pt x="-2633" y="536117"/>
                  <a:pt x="-13954" y="501824"/>
                  <a:pt x="0" y="465915"/>
                </a:cubicBezTo>
                <a:cubicBezTo>
                  <a:pt x="9914" y="423455"/>
                  <a:pt x="25922" y="395037"/>
                  <a:pt x="0" y="372334"/>
                </a:cubicBezTo>
                <a:cubicBezTo>
                  <a:pt x="-17058" y="345725"/>
                  <a:pt x="9660" y="322302"/>
                  <a:pt x="0" y="284727"/>
                </a:cubicBezTo>
                <a:cubicBezTo>
                  <a:pt x="-17604" y="249898"/>
                  <a:pt x="-32430" y="197334"/>
                  <a:pt x="0" y="149334"/>
                </a:cubicBezTo>
                <a:close/>
              </a:path>
              <a:path w="6780713" h="895992" fill="none" stroke="0" extrusionOk="0">
                <a:moveTo>
                  <a:pt x="0" y="149334"/>
                </a:moveTo>
                <a:cubicBezTo>
                  <a:pt x="49356" y="82965"/>
                  <a:pt x="206501" y="-93636"/>
                  <a:pt x="598251" y="0"/>
                </a:cubicBezTo>
                <a:cubicBezTo>
                  <a:pt x="707652" y="-21871"/>
                  <a:pt x="807057" y="-13814"/>
                  <a:pt x="941281" y="0"/>
                </a:cubicBezTo>
                <a:cubicBezTo>
                  <a:pt x="1076739" y="7975"/>
                  <a:pt x="1250397" y="-15633"/>
                  <a:pt x="1340153" y="0"/>
                </a:cubicBezTo>
                <a:cubicBezTo>
                  <a:pt x="1388806" y="10971"/>
                  <a:pt x="1493459" y="-4313"/>
                  <a:pt x="1571499" y="0"/>
                </a:cubicBezTo>
                <a:cubicBezTo>
                  <a:pt x="1712594" y="-13990"/>
                  <a:pt x="1785509" y="-2403"/>
                  <a:pt x="1970371" y="0"/>
                </a:cubicBezTo>
                <a:cubicBezTo>
                  <a:pt x="2064300" y="19217"/>
                  <a:pt x="2219105" y="21896"/>
                  <a:pt x="2480927" y="0"/>
                </a:cubicBezTo>
                <a:cubicBezTo>
                  <a:pt x="2728963" y="-6506"/>
                  <a:pt x="2734895" y="-2306"/>
                  <a:pt x="2879799" y="0"/>
                </a:cubicBezTo>
                <a:cubicBezTo>
                  <a:pt x="2948531" y="-10310"/>
                  <a:pt x="3066217" y="9539"/>
                  <a:pt x="3111703" y="0"/>
                </a:cubicBezTo>
                <a:cubicBezTo>
                  <a:pt x="3160439" y="-4381"/>
                  <a:pt x="3241063" y="617"/>
                  <a:pt x="3334514" y="0"/>
                </a:cubicBezTo>
                <a:cubicBezTo>
                  <a:pt x="3473991" y="5853"/>
                  <a:pt x="3527117" y="460"/>
                  <a:pt x="3677543" y="0"/>
                </a:cubicBezTo>
                <a:cubicBezTo>
                  <a:pt x="3848070" y="-7977"/>
                  <a:pt x="4032322" y="6427"/>
                  <a:pt x="4132258" y="0"/>
                </a:cubicBezTo>
                <a:cubicBezTo>
                  <a:pt x="4226131" y="-8492"/>
                  <a:pt x="4268893" y="-412"/>
                  <a:pt x="4363604" y="0"/>
                </a:cubicBezTo>
                <a:cubicBezTo>
                  <a:pt x="4465087" y="-2835"/>
                  <a:pt x="4527358" y="5730"/>
                  <a:pt x="4594950" y="0"/>
                </a:cubicBezTo>
                <a:cubicBezTo>
                  <a:pt x="4673400" y="12471"/>
                  <a:pt x="4960180" y="-2949"/>
                  <a:pt x="5049663" y="0"/>
                </a:cubicBezTo>
                <a:cubicBezTo>
                  <a:pt x="5145946" y="4799"/>
                  <a:pt x="5362519" y="17842"/>
                  <a:pt x="5448536" y="0"/>
                </a:cubicBezTo>
                <a:cubicBezTo>
                  <a:pt x="5531587" y="-14138"/>
                  <a:pt x="5615560" y="8065"/>
                  <a:pt x="5679881" y="0"/>
                </a:cubicBezTo>
                <a:cubicBezTo>
                  <a:pt x="5706940" y="10001"/>
                  <a:pt x="6048746" y="2379"/>
                  <a:pt x="6182460" y="0"/>
                </a:cubicBezTo>
                <a:cubicBezTo>
                  <a:pt x="6562812" y="-13107"/>
                  <a:pt x="6807526" y="81581"/>
                  <a:pt x="6780712" y="149334"/>
                </a:cubicBezTo>
                <a:cubicBezTo>
                  <a:pt x="6790497" y="179347"/>
                  <a:pt x="6761632" y="197210"/>
                  <a:pt x="6780712" y="230968"/>
                </a:cubicBezTo>
                <a:cubicBezTo>
                  <a:pt x="6794993" y="261293"/>
                  <a:pt x="6776883" y="285941"/>
                  <a:pt x="6780712" y="318576"/>
                </a:cubicBezTo>
                <a:cubicBezTo>
                  <a:pt x="6789223" y="343168"/>
                  <a:pt x="6788455" y="380449"/>
                  <a:pt x="6780712" y="424102"/>
                </a:cubicBezTo>
                <a:cubicBezTo>
                  <a:pt x="6768422" y="460989"/>
                  <a:pt x="6765327" y="486581"/>
                  <a:pt x="6780712" y="529629"/>
                </a:cubicBezTo>
                <a:cubicBezTo>
                  <a:pt x="6799168" y="578757"/>
                  <a:pt x="6780370" y="588840"/>
                  <a:pt x="6780712" y="629183"/>
                </a:cubicBezTo>
                <a:cubicBezTo>
                  <a:pt x="6775057" y="667392"/>
                  <a:pt x="6768283" y="718174"/>
                  <a:pt x="6780712" y="746656"/>
                </a:cubicBezTo>
                <a:cubicBezTo>
                  <a:pt x="6735891" y="814519"/>
                  <a:pt x="6561773" y="888793"/>
                  <a:pt x="6182460" y="895991"/>
                </a:cubicBezTo>
                <a:cubicBezTo>
                  <a:pt x="6085642" y="930952"/>
                  <a:pt x="5913950" y="894330"/>
                  <a:pt x="5783588" y="895991"/>
                </a:cubicBezTo>
                <a:cubicBezTo>
                  <a:pt x="5621779" y="910070"/>
                  <a:pt x="5586341" y="893998"/>
                  <a:pt x="5440559" y="895991"/>
                </a:cubicBezTo>
                <a:cubicBezTo>
                  <a:pt x="5323840" y="919182"/>
                  <a:pt x="5120676" y="927263"/>
                  <a:pt x="4930002" y="895991"/>
                </a:cubicBezTo>
                <a:cubicBezTo>
                  <a:pt x="4753471" y="887278"/>
                  <a:pt x="4645421" y="888769"/>
                  <a:pt x="4531130" y="895991"/>
                </a:cubicBezTo>
                <a:cubicBezTo>
                  <a:pt x="4400386" y="943533"/>
                  <a:pt x="4229464" y="891907"/>
                  <a:pt x="4076416" y="895991"/>
                </a:cubicBezTo>
                <a:cubicBezTo>
                  <a:pt x="3892515" y="899511"/>
                  <a:pt x="3869069" y="907015"/>
                  <a:pt x="3789228" y="895991"/>
                </a:cubicBezTo>
                <a:cubicBezTo>
                  <a:pt x="3704359" y="889306"/>
                  <a:pt x="3472847" y="860796"/>
                  <a:pt x="3334514" y="895991"/>
                </a:cubicBezTo>
                <a:cubicBezTo>
                  <a:pt x="3223211" y="912441"/>
                  <a:pt x="2996925" y="890098"/>
                  <a:pt x="2823958" y="895991"/>
                </a:cubicBezTo>
                <a:cubicBezTo>
                  <a:pt x="2735479" y="902281"/>
                  <a:pt x="2655116" y="904349"/>
                  <a:pt x="2536769" y="895991"/>
                </a:cubicBezTo>
                <a:cubicBezTo>
                  <a:pt x="2430936" y="886584"/>
                  <a:pt x="2294505" y="871301"/>
                  <a:pt x="2193740" y="895991"/>
                </a:cubicBezTo>
                <a:cubicBezTo>
                  <a:pt x="2118229" y="871303"/>
                  <a:pt x="1991411" y="886388"/>
                  <a:pt x="1906552" y="895991"/>
                </a:cubicBezTo>
                <a:cubicBezTo>
                  <a:pt x="1798803" y="868886"/>
                  <a:pt x="1631746" y="919931"/>
                  <a:pt x="1507679" y="895991"/>
                </a:cubicBezTo>
                <a:cubicBezTo>
                  <a:pt x="1442367" y="867154"/>
                  <a:pt x="1159516" y="944521"/>
                  <a:pt x="997123" y="895991"/>
                </a:cubicBezTo>
                <a:cubicBezTo>
                  <a:pt x="821465" y="902323"/>
                  <a:pt x="765759" y="896868"/>
                  <a:pt x="598251" y="895991"/>
                </a:cubicBezTo>
                <a:cubicBezTo>
                  <a:pt x="332428" y="897104"/>
                  <a:pt x="-6234" y="822380"/>
                  <a:pt x="0" y="746656"/>
                </a:cubicBezTo>
                <a:cubicBezTo>
                  <a:pt x="-3270" y="720910"/>
                  <a:pt x="-4046" y="694088"/>
                  <a:pt x="0" y="653076"/>
                </a:cubicBezTo>
                <a:cubicBezTo>
                  <a:pt x="6462" y="607428"/>
                  <a:pt x="-1476" y="578565"/>
                  <a:pt x="0" y="559495"/>
                </a:cubicBezTo>
                <a:cubicBezTo>
                  <a:pt x="8368" y="543969"/>
                  <a:pt x="-15079" y="508986"/>
                  <a:pt x="0" y="465915"/>
                </a:cubicBezTo>
                <a:cubicBezTo>
                  <a:pt x="15799" y="429771"/>
                  <a:pt x="19753" y="394193"/>
                  <a:pt x="0" y="372334"/>
                </a:cubicBezTo>
                <a:cubicBezTo>
                  <a:pt x="-18740" y="338871"/>
                  <a:pt x="18391" y="327658"/>
                  <a:pt x="0" y="284727"/>
                </a:cubicBezTo>
                <a:cubicBezTo>
                  <a:pt x="-15809" y="250167"/>
                  <a:pt x="-17416" y="204906"/>
                  <a:pt x="0" y="149334"/>
                </a:cubicBezTo>
                <a:close/>
              </a:path>
            </a:pathLst>
          </a:custGeom>
          <a:ln w="38100">
            <a:solidFill>
              <a:srgbClr val="FF66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4309558">
                  <a:custGeom>
                    <a:avLst/>
                    <a:gdLst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620565 w 11674071"/>
                      <a:gd name="connsiteY2" fmla="*/ 0 h 1289009"/>
                      <a:gd name="connsiteX3" fmla="*/ 2307286 w 11674071"/>
                      <a:gd name="connsiteY3" fmla="*/ 0 h 1289009"/>
                      <a:gd name="connsiteX4" fmla="*/ 2705585 w 11674071"/>
                      <a:gd name="connsiteY4" fmla="*/ 0 h 1289009"/>
                      <a:gd name="connsiteX5" fmla="*/ 3392306 w 11674071"/>
                      <a:gd name="connsiteY5" fmla="*/ 0 h 1289009"/>
                      <a:gd name="connsiteX6" fmla="*/ 4271310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7291 w 11674071"/>
                      <a:gd name="connsiteY8" fmla="*/ 0 h 1289009"/>
                      <a:gd name="connsiteX9" fmla="*/ 5740894 w 11674071"/>
                      <a:gd name="connsiteY9" fmla="*/ 0 h 1289009"/>
                      <a:gd name="connsiteX10" fmla="*/ 6331474 w 11674071"/>
                      <a:gd name="connsiteY10" fmla="*/ 0 h 1289009"/>
                      <a:gd name="connsiteX11" fmla="*/ 7114337 w 11674071"/>
                      <a:gd name="connsiteY11" fmla="*/ 0 h 1289009"/>
                      <a:gd name="connsiteX12" fmla="*/ 7512636 w 11674071"/>
                      <a:gd name="connsiteY12" fmla="*/ 0 h 1289009"/>
                      <a:gd name="connsiteX13" fmla="*/ 7910934 w 11674071"/>
                      <a:gd name="connsiteY13" fmla="*/ 0 h 1289009"/>
                      <a:gd name="connsiteX14" fmla="*/ 8693796 w 11674071"/>
                      <a:gd name="connsiteY14" fmla="*/ 0 h 1289009"/>
                      <a:gd name="connsiteX15" fmla="*/ 9380518 w 11674071"/>
                      <a:gd name="connsiteY15" fmla="*/ 0 h 1289009"/>
                      <a:gd name="connsiteX16" fmla="*/ 9778816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32280 h 1289009"/>
                      <a:gd name="connsiteX20" fmla="*/ 11674070 w 11674071"/>
                      <a:gd name="connsiteY20" fmla="*/ 458316 h 1289009"/>
                      <a:gd name="connsiteX21" fmla="*/ 11674070 w 11674071"/>
                      <a:gd name="connsiteY21" fmla="*/ 610131 h 1289009"/>
                      <a:gd name="connsiteX22" fmla="*/ 11674070 w 11674071"/>
                      <a:gd name="connsiteY22" fmla="*/ 761946 h 1289009"/>
                      <a:gd name="connsiteX23" fmla="*/ 11674070 w 11674071"/>
                      <a:gd name="connsiteY23" fmla="*/ 90516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9957364 w 11674071"/>
                      <a:gd name="connsiteY26" fmla="*/ 1289009 h 1289009"/>
                      <a:gd name="connsiteX27" fmla="*/ 9366784 w 11674071"/>
                      <a:gd name="connsiteY27" fmla="*/ 1289009 h 1289009"/>
                      <a:gd name="connsiteX28" fmla="*/ 8487780 w 11674071"/>
                      <a:gd name="connsiteY28" fmla="*/ 1289009 h 1289009"/>
                      <a:gd name="connsiteX29" fmla="*/ 7801059 w 11674071"/>
                      <a:gd name="connsiteY29" fmla="*/ 1289009 h 1289009"/>
                      <a:gd name="connsiteX30" fmla="*/ 7018196 w 11674071"/>
                      <a:gd name="connsiteY30" fmla="*/ 1289009 h 1289009"/>
                      <a:gd name="connsiteX31" fmla="*/ 6523756 w 11674071"/>
                      <a:gd name="connsiteY31" fmla="*/ 1289009 h 1289009"/>
                      <a:gd name="connsiteX32" fmla="*/ 5740894 w 11674071"/>
                      <a:gd name="connsiteY32" fmla="*/ 1289009 h 1289009"/>
                      <a:gd name="connsiteX33" fmla="*/ 4861891 w 11674071"/>
                      <a:gd name="connsiteY33" fmla="*/ 1289009 h 1289009"/>
                      <a:gd name="connsiteX34" fmla="*/ 4367451 w 11674071"/>
                      <a:gd name="connsiteY34" fmla="*/ 1289009 h 1289009"/>
                      <a:gd name="connsiteX35" fmla="*/ 3776871 w 11674071"/>
                      <a:gd name="connsiteY35" fmla="*/ 1289009 h 1289009"/>
                      <a:gd name="connsiteX36" fmla="*/ 3282432 w 11674071"/>
                      <a:gd name="connsiteY36" fmla="*/ 1289009 h 1289009"/>
                      <a:gd name="connsiteX37" fmla="*/ 2595709 w 11674071"/>
                      <a:gd name="connsiteY37" fmla="*/ 1289009 h 1289009"/>
                      <a:gd name="connsiteX38" fmla="*/ 1716706 w 11674071"/>
                      <a:gd name="connsiteY38" fmla="*/ 1289009 h 1289009"/>
                      <a:gd name="connsiteX39" fmla="*/ 1029985 w 11674071"/>
                      <a:gd name="connsiteY39" fmla="*/ 1289009 h 1289009"/>
                      <a:gd name="connsiteX40" fmla="*/ 0 w 11674071"/>
                      <a:gd name="connsiteY40" fmla="*/ 1074169 h 1289009"/>
                      <a:gd name="connsiteX41" fmla="*/ 0 w 11674071"/>
                      <a:gd name="connsiteY41" fmla="*/ 939541 h 1289009"/>
                      <a:gd name="connsiteX42" fmla="*/ 0 w 11674071"/>
                      <a:gd name="connsiteY42" fmla="*/ 804912 h 1289009"/>
                      <a:gd name="connsiteX43" fmla="*/ 0 w 11674071"/>
                      <a:gd name="connsiteY43" fmla="*/ 670284 h 1289009"/>
                      <a:gd name="connsiteX44" fmla="*/ 0 w 11674071"/>
                      <a:gd name="connsiteY44" fmla="*/ 535655 h 1289009"/>
                      <a:gd name="connsiteX45" fmla="*/ 0 w 11674071"/>
                      <a:gd name="connsiteY45" fmla="*/ 409620 h 1289009"/>
                      <a:gd name="connsiteX46" fmla="*/ 0 w 11674071"/>
                      <a:gd name="connsiteY46" fmla="*/ 214839 h 1289009"/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524424 w 11674071"/>
                      <a:gd name="connsiteY2" fmla="*/ 0 h 1289009"/>
                      <a:gd name="connsiteX3" fmla="*/ 2018863 w 11674071"/>
                      <a:gd name="connsiteY3" fmla="*/ 0 h 1289009"/>
                      <a:gd name="connsiteX4" fmla="*/ 2801726 w 11674071"/>
                      <a:gd name="connsiteY4" fmla="*/ 0 h 1289009"/>
                      <a:gd name="connsiteX5" fmla="*/ 3680730 w 11674071"/>
                      <a:gd name="connsiteY5" fmla="*/ 0 h 1289009"/>
                      <a:gd name="connsiteX6" fmla="*/ 4367451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6330 w 11674071"/>
                      <a:gd name="connsiteY8" fmla="*/ 0 h 1289009"/>
                      <a:gd name="connsiteX9" fmla="*/ 6043051 w 11674071"/>
                      <a:gd name="connsiteY9" fmla="*/ 0 h 1289009"/>
                      <a:gd name="connsiteX10" fmla="*/ 6729773 w 11674071"/>
                      <a:gd name="connsiteY10" fmla="*/ 0 h 1289009"/>
                      <a:gd name="connsiteX11" fmla="*/ 7224213 w 11674071"/>
                      <a:gd name="connsiteY11" fmla="*/ 0 h 1289009"/>
                      <a:gd name="connsiteX12" fmla="*/ 7622511 w 11674071"/>
                      <a:gd name="connsiteY12" fmla="*/ 0 h 1289009"/>
                      <a:gd name="connsiteX13" fmla="*/ 8020810 w 11674071"/>
                      <a:gd name="connsiteY13" fmla="*/ 0 h 1289009"/>
                      <a:gd name="connsiteX14" fmla="*/ 8899812 w 11674071"/>
                      <a:gd name="connsiteY14" fmla="*/ 0 h 1289009"/>
                      <a:gd name="connsiteX15" fmla="*/ 9490393 w 11674071"/>
                      <a:gd name="connsiteY15" fmla="*/ 0 h 1289009"/>
                      <a:gd name="connsiteX16" fmla="*/ 9984832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75247 h 1289009"/>
                      <a:gd name="connsiteX20" fmla="*/ 11674070 w 11674071"/>
                      <a:gd name="connsiteY20" fmla="*/ 535655 h 1289009"/>
                      <a:gd name="connsiteX21" fmla="*/ 11674070 w 11674071"/>
                      <a:gd name="connsiteY21" fmla="*/ 661691 h 1289009"/>
                      <a:gd name="connsiteX22" fmla="*/ 11674070 w 11674071"/>
                      <a:gd name="connsiteY22" fmla="*/ 813506 h 1289009"/>
                      <a:gd name="connsiteX23" fmla="*/ 11674070 w 11674071"/>
                      <a:gd name="connsiteY23" fmla="*/ 93094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10053505 w 11674071"/>
                      <a:gd name="connsiteY26" fmla="*/ 1289009 h 1289009"/>
                      <a:gd name="connsiteX27" fmla="*/ 9685559 w 11674071"/>
                      <a:gd name="connsiteY27" fmla="*/ 1289009 h 1289009"/>
                      <a:gd name="connsiteX28" fmla="*/ 9270642 w 11674071"/>
                      <a:gd name="connsiteY28" fmla="*/ 1289009 h 1289009"/>
                      <a:gd name="connsiteX29" fmla="*/ 8680062 w 11674071"/>
                      <a:gd name="connsiteY29" fmla="*/ 1289009 h 1289009"/>
                      <a:gd name="connsiteX30" fmla="*/ 7801059 w 11674071"/>
                      <a:gd name="connsiteY30" fmla="*/ 1289009 h 1289009"/>
                      <a:gd name="connsiteX31" fmla="*/ 7402760 w 11674071"/>
                      <a:gd name="connsiteY31" fmla="*/ 1289009 h 1289009"/>
                      <a:gd name="connsiteX32" fmla="*/ 6908320 w 11674071"/>
                      <a:gd name="connsiteY32" fmla="*/ 1289009 h 1289009"/>
                      <a:gd name="connsiteX33" fmla="*/ 6221599 w 11674071"/>
                      <a:gd name="connsiteY33" fmla="*/ 1289009 h 1289009"/>
                      <a:gd name="connsiteX34" fmla="*/ 5631019 w 11674071"/>
                      <a:gd name="connsiteY34" fmla="*/ 1289009 h 1289009"/>
                      <a:gd name="connsiteX35" fmla="*/ 5136579 w 11674071"/>
                      <a:gd name="connsiteY35" fmla="*/ 1289009 h 1289009"/>
                      <a:gd name="connsiteX36" fmla="*/ 4257576 w 11674071"/>
                      <a:gd name="connsiteY36" fmla="*/ 1289009 h 1289009"/>
                      <a:gd name="connsiteX37" fmla="*/ 3859278 w 11674071"/>
                      <a:gd name="connsiteY37" fmla="*/ 1289009 h 1289009"/>
                      <a:gd name="connsiteX38" fmla="*/ 3364837 w 11674071"/>
                      <a:gd name="connsiteY38" fmla="*/ 1289009 h 1289009"/>
                      <a:gd name="connsiteX39" fmla="*/ 2966539 w 11674071"/>
                      <a:gd name="connsiteY39" fmla="*/ 1289009 h 1289009"/>
                      <a:gd name="connsiteX40" fmla="*/ 2559451 w 11674071"/>
                      <a:gd name="connsiteY40" fmla="*/ 1289009 h 1289009"/>
                      <a:gd name="connsiteX41" fmla="*/ 2183677 w 11674071"/>
                      <a:gd name="connsiteY41" fmla="*/ 1289009 h 1289009"/>
                      <a:gd name="connsiteX42" fmla="*/ 1641442 w 11674071"/>
                      <a:gd name="connsiteY42" fmla="*/ 1289009 h 1289009"/>
                      <a:gd name="connsiteX43" fmla="*/ 1029985 w 11674071"/>
                      <a:gd name="connsiteY43" fmla="*/ 1289009 h 1289009"/>
                      <a:gd name="connsiteX44" fmla="*/ 0 w 11674071"/>
                      <a:gd name="connsiteY44" fmla="*/ 1074169 h 1289009"/>
                      <a:gd name="connsiteX45" fmla="*/ 0 w 11674071"/>
                      <a:gd name="connsiteY45" fmla="*/ 930948 h 1289009"/>
                      <a:gd name="connsiteX46" fmla="*/ 0 w 11674071"/>
                      <a:gd name="connsiteY46" fmla="*/ 796319 h 1289009"/>
                      <a:gd name="connsiteX47" fmla="*/ 0 w 11674071"/>
                      <a:gd name="connsiteY47" fmla="*/ 653097 h 1289009"/>
                      <a:gd name="connsiteX48" fmla="*/ 0 w 11674071"/>
                      <a:gd name="connsiteY48" fmla="*/ 501282 h 1289009"/>
                      <a:gd name="connsiteX49" fmla="*/ 0 w 11674071"/>
                      <a:gd name="connsiteY49" fmla="*/ 375247 h 1289009"/>
                      <a:gd name="connsiteX50" fmla="*/ 0 w 11674071"/>
                      <a:gd name="connsiteY50" fmla="*/ 214839 h 1289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674071" h="1289009" fill="none" extrusionOk="0">
                        <a:moveTo>
                          <a:pt x="0" y="214839"/>
                        </a:moveTo>
                        <a:cubicBezTo>
                          <a:pt x="-10249" y="90705"/>
                          <a:pt x="369797" y="-66014"/>
                          <a:pt x="1029985" y="0"/>
                        </a:cubicBezTo>
                        <a:cubicBezTo>
                          <a:pt x="1218455" y="-36533"/>
                          <a:pt x="1392578" y="-36562"/>
                          <a:pt x="1620565" y="0"/>
                        </a:cubicBezTo>
                        <a:cubicBezTo>
                          <a:pt x="1865211" y="20008"/>
                          <a:pt x="2133832" y="499"/>
                          <a:pt x="2307286" y="0"/>
                        </a:cubicBezTo>
                        <a:cubicBezTo>
                          <a:pt x="2485394" y="-778"/>
                          <a:pt x="2527453" y="111"/>
                          <a:pt x="2705585" y="0"/>
                        </a:cubicBezTo>
                        <a:cubicBezTo>
                          <a:pt x="2959018" y="-23374"/>
                          <a:pt x="3080587" y="-9317"/>
                          <a:pt x="3392306" y="0"/>
                        </a:cubicBezTo>
                        <a:cubicBezTo>
                          <a:pt x="3579742" y="-9759"/>
                          <a:pt x="3848750" y="-17200"/>
                          <a:pt x="4271310" y="0"/>
                        </a:cubicBezTo>
                        <a:cubicBezTo>
                          <a:pt x="4698352" y="-8026"/>
                          <a:pt x="4709233" y="-1511"/>
                          <a:pt x="4958031" y="0"/>
                        </a:cubicBezTo>
                        <a:cubicBezTo>
                          <a:pt x="5059967" y="-11464"/>
                          <a:pt x="5273688" y="8920"/>
                          <a:pt x="5357291" y="0"/>
                        </a:cubicBezTo>
                        <a:cubicBezTo>
                          <a:pt x="5440894" y="-8920"/>
                          <a:pt x="5566199" y="3720"/>
                          <a:pt x="5740894" y="0"/>
                        </a:cubicBezTo>
                        <a:cubicBezTo>
                          <a:pt x="5993787" y="3408"/>
                          <a:pt x="6068005" y="1025"/>
                          <a:pt x="6331474" y="0"/>
                        </a:cubicBezTo>
                        <a:cubicBezTo>
                          <a:pt x="6617972" y="-23999"/>
                          <a:pt x="6949972" y="6037"/>
                          <a:pt x="7114337" y="0"/>
                        </a:cubicBezTo>
                        <a:cubicBezTo>
                          <a:pt x="7285364" y="-5583"/>
                          <a:pt x="7339129" y="4715"/>
                          <a:pt x="7512636" y="0"/>
                        </a:cubicBezTo>
                        <a:cubicBezTo>
                          <a:pt x="7684725" y="-4227"/>
                          <a:pt x="7783436" y="4086"/>
                          <a:pt x="7910934" y="0"/>
                        </a:cubicBezTo>
                        <a:cubicBezTo>
                          <a:pt x="8032196" y="22610"/>
                          <a:pt x="8509634" y="5545"/>
                          <a:pt x="8693796" y="0"/>
                        </a:cubicBezTo>
                        <a:cubicBezTo>
                          <a:pt x="8865995" y="-7485"/>
                          <a:pt x="9206980" y="15354"/>
                          <a:pt x="9380518" y="0"/>
                        </a:cubicBezTo>
                        <a:cubicBezTo>
                          <a:pt x="9534676" y="-21152"/>
                          <a:pt x="9685135" y="12046"/>
                          <a:pt x="9778816" y="0"/>
                        </a:cubicBezTo>
                        <a:cubicBezTo>
                          <a:pt x="9819097" y="26540"/>
                          <a:pt x="10411802" y="-6234"/>
                          <a:pt x="10644085" y="0"/>
                        </a:cubicBezTo>
                        <a:cubicBezTo>
                          <a:pt x="11271695" y="-10566"/>
                          <a:pt x="11699109" y="107176"/>
                          <a:pt x="11674070" y="214839"/>
                        </a:cubicBezTo>
                        <a:cubicBezTo>
                          <a:pt x="11689973" y="250625"/>
                          <a:pt x="11649044" y="289235"/>
                          <a:pt x="11674070" y="332280"/>
                        </a:cubicBezTo>
                        <a:cubicBezTo>
                          <a:pt x="11690041" y="376541"/>
                          <a:pt x="11668048" y="417515"/>
                          <a:pt x="11674070" y="458316"/>
                        </a:cubicBezTo>
                        <a:cubicBezTo>
                          <a:pt x="11684915" y="500253"/>
                          <a:pt x="11684101" y="543662"/>
                          <a:pt x="11674070" y="610131"/>
                        </a:cubicBezTo>
                        <a:cubicBezTo>
                          <a:pt x="11659048" y="667837"/>
                          <a:pt x="11647544" y="701413"/>
                          <a:pt x="11674070" y="761946"/>
                        </a:cubicBezTo>
                        <a:cubicBezTo>
                          <a:pt x="11711775" y="830087"/>
                          <a:pt x="11669558" y="843533"/>
                          <a:pt x="11674070" y="905168"/>
                        </a:cubicBezTo>
                        <a:cubicBezTo>
                          <a:pt x="11677326" y="958918"/>
                          <a:pt x="11664467" y="1026291"/>
                          <a:pt x="11674070" y="1074169"/>
                        </a:cubicBezTo>
                        <a:cubicBezTo>
                          <a:pt x="11604171" y="1176945"/>
                          <a:pt x="11280912" y="1274328"/>
                          <a:pt x="10644085" y="1289009"/>
                        </a:cubicBezTo>
                        <a:cubicBezTo>
                          <a:pt x="10504846" y="1315208"/>
                          <a:pt x="10185904" y="1269635"/>
                          <a:pt x="9957364" y="1289009"/>
                        </a:cubicBezTo>
                        <a:cubicBezTo>
                          <a:pt x="9681865" y="1303996"/>
                          <a:pt x="9613056" y="1275347"/>
                          <a:pt x="9366784" y="1289009"/>
                        </a:cubicBezTo>
                        <a:cubicBezTo>
                          <a:pt x="9161606" y="1289439"/>
                          <a:pt x="8759700" y="1313966"/>
                          <a:pt x="8487780" y="1289009"/>
                        </a:cubicBezTo>
                        <a:cubicBezTo>
                          <a:pt x="8209608" y="1270424"/>
                          <a:pt x="8004561" y="1300924"/>
                          <a:pt x="7801059" y="1289009"/>
                        </a:cubicBezTo>
                        <a:cubicBezTo>
                          <a:pt x="7583545" y="1302100"/>
                          <a:pt x="7289693" y="1297480"/>
                          <a:pt x="7018196" y="1289009"/>
                        </a:cubicBezTo>
                        <a:cubicBezTo>
                          <a:pt x="6712641" y="1296786"/>
                          <a:pt x="6657595" y="1295997"/>
                          <a:pt x="6523756" y="1289009"/>
                        </a:cubicBezTo>
                        <a:cubicBezTo>
                          <a:pt x="6382751" y="1274791"/>
                          <a:pt x="5951082" y="1269471"/>
                          <a:pt x="5740894" y="1289009"/>
                        </a:cubicBezTo>
                        <a:cubicBezTo>
                          <a:pt x="5539528" y="1289610"/>
                          <a:pt x="5234804" y="1288467"/>
                          <a:pt x="4861891" y="1289009"/>
                        </a:cubicBezTo>
                        <a:cubicBezTo>
                          <a:pt x="4498790" y="1286586"/>
                          <a:pt x="4568416" y="1287709"/>
                          <a:pt x="4367451" y="1289009"/>
                        </a:cubicBezTo>
                        <a:cubicBezTo>
                          <a:pt x="4178452" y="1279511"/>
                          <a:pt x="3932657" y="1269082"/>
                          <a:pt x="3776871" y="1289009"/>
                        </a:cubicBezTo>
                        <a:cubicBezTo>
                          <a:pt x="3639537" y="1274182"/>
                          <a:pt x="3446687" y="1303897"/>
                          <a:pt x="3282432" y="1289009"/>
                        </a:cubicBezTo>
                        <a:cubicBezTo>
                          <a:pt x="3071952" y="1249110"/>
                          <a:pt x="2777863" y="1296627"/>
                          <a:pt x="2595709" y="1289009"/>
                        </a:cubicBezTo>
                        <a:cubicBezTo>
                          <a:pt x="2446744" y="1270090"/>
                          <a:pt x="1987848" y="1340663"/>
                          <a:pt x="1716706" y="1289009"/>
                        </a:cubicBezTo>
                        <a:cubicBezTo>
                          <a:pt x="1411306" y="1290162"/>
                          <a:pt x="1361744" y="1288577"/>
                          <a:pt x="1029985" y="1289009"/>
                        </a:cubicBezTo>
                        <a:cubicBezTo>
                          <a:pt x="553364" y="1289724"/>
                          <a:pt x="-21143" y="1186329"/>
                          <a:pt x="0" y="1074169"/>
                        </a:cubicBezTo>
                        <a:cubicBezTo>
                          <a:pt x="-2297" y="1032861"/>
                          <a:pt x="-10881" y="1000526"/>
                          <a:pt x="0" y="939541"/>
                        </a:cubicBezTo>
                        <a:cubicBezTo>
                          <a:pt x="7443" y="876209"/>
                          <a:pt x="-1647" y="829861"/>
                          <a:pt x="0" y="804912"/>
                        </a:cubicBezTo>
                        <a:cubicBezTo>
                          <a:pt x="10049" y="780744"/>
                          <a:pt x="-31383" y="726736"/>
                          <a:pt x="0" y="670284"/>
                        </a:cubicBezTo>
                        <a:cubicBezTo>
                          <a:pt x="23748" y="620170"/>
                          <a:pt x="35093" y="569748"/>
                          <a:pt x="0" y="535655"/>
                        </a:cubicBezTo>
                        <a:cubicBezTo>
                          <a:pt x="-41545" y="490656"/>
                          <a:pt x="30890" y="473022"/>
                          <a:pt x="0" y="409620"/>
                        </a:cubicBezTo>
                        <a:cubicBezTo>
                          <a:pt x="-27087" y="354914"/>
                          <a:pt x="-22994" y="283006"/>
                          <a:pt x="0" y="214839"/>
                        </a:cubicBezTo>
                        <a:close/>
                      </a:path>
                      <a:path w="11674071" h="1289009" stroke="0" extrusionOk="0">
                        <a:moveTo>
                          <a:pt x="0" y="214839"/>
                        </a:moveTo>
                        <a:cubicBezTo>
                          <a:pt x="-24856" y="60213"/>
                          <a:pt x="428844" y="-79883"/>
                          <a:pt x="1029985" y="0"/>
                        </a:cubicBezTo>
                        <a:cubicBezTo>
                          <a:pt x="1264940" y="2165"/>
                          <a:pt x="1383664" y="-21022"/>
                          <a:pt x="1524424" y="0"/>
                        </a:cubicBezTo>
                        <a:cubicBezTo>
                          <a:pt x="1687163" y="6973"/>
                          <a:pt x="1915680" y="3250"/>
                          <a:pt x="2018863" y="0"/>
                        </a:cubicBezTo>
                        <a:cubicBezTo>
                          <a:pt x="2144733" y="18095"/>
                          <a:pt x="2551628" y="-6434"/>
                          <a:pt x="2801726" y="0"/>
                        </a:cubicBezTo>
                        <a:cubicBezTo>
                          <a:pt x="3032439" y="4267"/>
                          <a:pt x="3510699" y="29325"/>
                          <a:pt x="3680730" y="0"/>
                        </a:cubicBezTo>
                        <a:cubicBezTo>
                          <a:pt x="3914222" y="3533"/>
                          <a:pt x="4220040" y="12492"/>
                          <a:pt x="4367451" y="0"/>
                        </a:cubicBezTo>
                        <a:cubicBezTo>
                          <a:pt x="4535518" y="-997"/>
                          <a:pt x="4812789" y="131"/>
                          <a:pt x="4958031" y="0"/>
                        </a:cubicBezTo>
                        <a:cubicBezTo>
                          <a:pt x="5118645" y="-811"/>
                          <a:pt x="5168777" y="3097"/>
                          <a:pt x="5356330" y="0"/>
                        </a:cubicBezTo>
                        <a:cubicBezTo>
                          <a:pt x="5578214" y="-33481"/>
                          <a:pt x="5895976" y="488"/>
                          <a:pt x="6043051" y="0"/>
                        </a:cubicBezTo>
                        <a:cubicBezTo>
                          <a:pt x="6239042" y="9720"/>
                          <a:pt x="6418715" y="-28816"/>
                          <a:pt x="6729773" y="0"/>
                        </a:cubicBezTo>
                        <a:cubicBezTo>
                          <a:pt x="6935949" y="623"/>
                          <a:pt x="7111063" y="-19101"/>
                          <a:pt x="7224213" y="0"/>
                        </a:cubicBezTo>
                        <a:cubicBezTo>
                          <a:pt x="7359565" y="24527"/>
                          <a:pt x="7450212" y="12068"/>
                          <a:pt x="7622511" y="0"/>
                        </a:cubicBezTo>
                        <a:cubicBezTo>
                          <a:pt x="7779610" y="6955"/>
                          <a:pt x="7866396" y="-14448"/>
                          <a:pt x="8020810" y="0"/>
                        </a:cubicBezTo>
                        <a:cubicBezTo>
                          <a:pt x="8191821" y="54447"/>
                          <a:pt x="8616345" y="10573"/>
                          <a:pt x="8899812" y="0"/>
                        </a:cubicBezTo>
                        <a:cubicBezTo>
                          <a:pt x="9102385" y="10035"/>
                          <a:pt x="9318677" y="-29523"/>
                          <a:pt x="9490393" y="0"/>
                        </a:cubicBezTo>
                        <a:cubicBezTo>
                          <a:pt x="9685031" y="10231"/>
                          <a:pt x="9877018" y="-1959"/>
                          <a:pt x="9984832" y="0"/>
                        </a:cubicBezTo>
                        <a:cubicBezTo>
                          <a:pt x="10071199" y="-14441"/>
                          <a:pt x="10404786" y="6663"/>
                          <a:pt x="10644085" y="0"/>
                        </a:cubicBezTo>
                        <a:cubicBezTo>
                          <a:pt x="11273663" y="34159"/>
                          <a:pt x="11580984" y="101771"/>
                          <a:pt x="11674070" y="214839"/>
                        </a:cubicBezTo>
                        <a:cubicBezTo>
                          <a:pt x="11676501" y="259589"/>
                          <a:pt x="11703662" y="345293"/>
                          <a:pt x="11674070" y="375247"/>
                        </a:cubicBezTo>
                        <a:cubicBezTo>
                          <a:pt x="11637184" y="416343"/>
                          <a:pt x="11660631" y="461775"/>
                          <a:pt x="11674070" y="535655"/>
                        </a:cubicBezTo>
                        <a:cubicBezTo>
                          <a:pt x="11695573" y="605795"/>
                          <a:pt x="11666522" y="613036"/>
                          <a:pt x="11674070" y="661691"/>
                        </a:cubicBezTo>
                        <a:cubicBezTo>
                          <a:pt x="11683939" y="710041"/>
                          <a:pt x="11698767" y="749197"/>
                          <a:pt x="11674070" y="813506"/>
                        </a:cubicBezTo>
                        <a:cubicBezTo>
                          <a:pt x="11655596" y="871245"/>
                          <a:pt x="11676069" y="894937"/>
                          <a:pt x="11674070" y="930948"/>
                        </a:cubicBezTo>
                        <a:cubicBezTo>
                          <a:pt x="11668807" y="974341"/>
                          <a:pt x="11669205" y="1018191"/>
                          <a:pt x="11674070" y="1074169"/>
                        </a:cubicBezTo>
                        <a:cubicBezTo>
                          <a:pt x="11798370" y="1202823"/>
                          <a:pt x="11227214" y="1326938"/>
                          <a:pt x="10644085" y="1289009"/>
                        </a:cubicBezTo>
                        <a:cubicBezTo>
                          <a:pt x="10508456" y="1311507"/>
                          <a:pt x="10244864" y="1269688"/>
                          <a:pt x="10053505" y="1289009"/>
                        </a:cubicBezTo>
                        <a:cubicBezTo>
                          <a:pt x="9921376" y="1290606"/>
                          <a:pt x="9842348" y="1302098"/>
                          <a:pt x="9685559" y="1289009"/>
                        </a:cubicBezTo>
                        <a:cubicBezTo>
                          <a:pt x="9528770" y="1275920"/>
                          <a:pt x="9423696" y="1285544"/>
                          <a:pt x="9270642" y="1289009"/>
                        </a:cubicBezTo>
                        <a:cubicBezTo>
                          <a:pt x="9040690" y="1287612"/>
                          <a:pt x="8805330" y="1294818"/>
                          <a:pt x="8680062" y="1289009"/>
                        </a:cubicBezTo>
                        <a:cubicBezTo>
                          <a:pt x="8573451" y="1252846"/>
                          <a:pt x="8087290" y="1304033"/>
                          <a:pt x="7801059" y="1289009"/>
                        </a:cubicBezTo>
                        <a:cubicBezTo>
                          <a:pt x="7646474" y="1293445"/>
                          <a:pt x="7489431" y="1270189"/>
                          <a:pt x="7402760" y="1289009"/>
                        </a:cubicBezTo>
                        <a:cubicBezTo>
                          <a:pt x="7203844" y="1279784"/>
                          <a:pt x="7078903" y="1297633"/>
                          <a:pt x="6908320" y="1289009"/>
                        </a:cubicBezTo>
                        <a:cubicBezTo>
                          <a:pt x="6634246" y="1280724"/>
                          <a:pt x="6449852" y="1312321"/>
                          <a:pt x="6221599" y="1289009"/>
                        </a:cubicBezTo>
                        <a:cubicBezTo>
                          <a:pt x="6003357" y="1260541"/>
                          <a:pt x="5821509" y="1318285"/>
                          <a:pt x="5631019" y="1289009"/>
                        </a:cubicBezTo>
                        <a:cubicBezTo>
                          <a:pt x="5417754" y="1287208"/>
                          <a:pt x="5250575" y="1288014"/>
                          <a:pt x="5136579" y="1289009"/>
                        </a:cubicBezTo>
                        <a:cubicBezTo>
                          <a:pt x="5008873" y="1297101"/>
                          <a:pt x="4611367" y="1268501"/>
                          <a:pt x="4257576" y="1289009"/>
                        </a:cubicBezTo>
                        <a:cubicBezTo>
                          <a:pt x="3952078" y="1283655"/>
                          <a:pt x="3989642" y="1284345"/>
                          <a:pt x="3859278" y="1289009"/>
                        </a:cubicBezTo>
                        <a:cubicBezTo>
                          <a:pt x="3711573" y="1301184"/>
                          <a:pt x="3605857" y="1293022"/>
                          <a:pt x="3364837" y="1289009"/>
                        </a:cubicBezTo>
                        <a:cubicBezTo>
                          <a:pt x="3129223" y="1292147"/>
                          <a:pt x="3139888" y="1289223"/>
                          <a:pt x="2966539" y="1289009"/>
                        </a:cubicBezTo>
                        <a:cubicBezTo>
                          <a:pt x="2808733" y="1269753"/>
                          <a:pt x="2721549" y="1303574"/>
                          <a:pt x="2559451" y="1289009"/>
                        </a:cubicBezTo>
                        <a:cubicBezTo>
                          <a:pt x="2397353" y="1274444"/>
                          <a:pt x="2361375" y="1299162"/>
                          <a:pt x="2183677" y="1289009"/>
                        </a:cubicBezTo>
                        <a:cubicBezTo>
                          <a:pt x="1927523" y="1300561"/>
                          <a:pt x="1760190" y="1310162"/>
                          <a:pt x="1641442" y="1289009"/>
                        </a:cubicBezTo>
                        <a:cubicBezTo>
                          <a:pt x="1522694" y="1267856"/>
                          <a:pt x="1302008" y="1274367"/>
                          <a:pt x="1029985" y="1289009"/>
                        </a:cubicBezTo>
                        <a:cubicBezTo>
                          <a:pt x="388280" y="1298405"/>
                          <a:pt x="-899" y="1228652"/>
                          <a:pt x="0" y="1074169"/>
                        </a:cubicBezTo>
                        <a:cubicBezTo>
                          <a:pt x="-17273" y="1032638"/>
                          <a:pt x="5623" y="973196"/>
                          <a:pt x="0" y="930948"/>
                        </a:cubicBezTo>
                        <a:cubicBezTo>
                          <a:pt x="370" y="896503"/>
                          <a:pt x="22911" y="827212"/>
                          <a:pt x="0" y="796319"/>
                        </a:cubicBezTo>
                        <a:cubicBezTo>
                          <a:pt x="-17649" y="772778"/>
                          <a:pt x="8475" y="712888"/>
                          <a:pt x="0" y="653097"/>
                        </a:cubicBezTo>
                        <a:cubicBezTo>
                          <a:pt x="-15577" y="593051"/>
                          <a:pt x="16606" y="571370"/>
                          <a:pt x="0" y="501282"/>
                        </a:cubicBezTo>
                        <a:cubicBezTo>
                          <a:pt x="-18936" y="432498"/>
                          <a:pt x="4105" y="404337"/>
                          <a:pt x="0" y="375247"/>
                        </a:cubicBezTo>
                        <a:cubicBezTo>
                          <a:pt x="14988" y="343247"/>
                          <a:pt x="-26336" y="286268"/>
                          <a:pt x="0" y="214839"/>
                        </a:cubicBezTo>
                        <a:close/>
                      </a:path>
                      <a:path w="11674071" h="1289009" fill="none" stroke="0" extrusionOk="0">
                        <a:moveTo>
                          <a:pt x="0" y="214839"/>
                        </a:moveTo>
                        <a:cubicBezTo>
                          <a:pt x="92425" y="137583"/>
                          <a:pt x="459223" y="-34684"/>
                          <a:pt x="1029985" y="0"/>
                        </a:cubicBezTo>
                        <a:cubicBezTo>
                          <a:pt x="1227545" y="11979"/>
                          <a:pt x="1394585" y="9481"/>
                          <a:pt x="1620565" y="0"/>
                        </a:cubicBezTo>
                        <a:cubicBezTo>
                          <a:pt x="1835922" y="-1468"/>
                          <a:pt x="2137651" y="-13616"/>
                          <a:pt x="2307286" y="0"/>
                        </a:cubicBezTo>
                        <a:cubicBezTo>
                          <a:pt x="2485902" y="6092"/>
                          <a:pt x="2525665" y="3985"/>
                          <a:pt x="2705585" y="0"/>
                        </a:cubicBezTo>
                        <a:cubicBezTo>
                          <a:pt x="2992051" y="-4999"/>
                          <a:pt x="3207715" y="-29955"/>
                          <a:pt x="3392306" y="0"/>
                        </a:cubicBezTo>
                        <a:cubicBezTo>
                          <a:pt x="3537786" y="39868"/>
                          <a:pt x="3829961" y="33410"/>
                          <a:pt x="4271310" y="0"/>
                        </a:cubicBezTo>
                        <a:cubicBezTo>
                          <a:pt x="4700471" y="-9909"/>
                          <a:pt x="4709276" y="-3950"/>
                          <a:pt x="4958031" y="0"/>
                        </a:cubicBezTo>
                        <a:cubicBezTo>
                          <a:pt x="5076689" y="-18807"/>
                          <a:pt x="5254567" y="983"/>
                          <a:pt x="5365120" y="0"/>
                        </a:cubicBezTo>
                        <a:cubicBezTo>
                          <a:pt x="5475673" y="-983"/>
                          <a:pt x="5573770" y="-10145"/>
                          <a:pt x="5740894" y="0"/>
                        </a:cubicBezTo>
                        <a:cubicBezTo>
                          <a:pt x="5981766" y="7998"/>
                          <a:pt x="6070029" y="2384"/>
                          <a:pt x="6331474" y="0"/>
                        </a:cubicBezTo>
                        <a:cubicBezTo>
                          <a:pt x="6620120" y="26255"/>
                          <a:pt x="6928700" y="12055"/>
                          <a:pt x="7114337" y="0"/>
                        </a:cubicBezTo>
                        <a:cubicBezTo>
                          <a:pt x="7275343" y="-7091"/>
                          <a:pt x="7336400" y="1090"/>
                          <a:pt x="7512636" y="0"/>
                        </a:cubicBezTo>
                        <a:cubicBezTo>
                          <a:pt x="7704434" y="-754"/>
                          <a:pt x="7801635" y="10376"/>
                          <a:pt x="7910934" y="0"/>
                        </a:cubicBezTo>
                        <a:cubicBezTo>
                          <a:pt x="8053889" y="-10595"/>
                          <a:pt x="8549639" y="-10824"/>
                          <a:pt x="8693796" y="0"/>
                        </a:cubicBezTo>
                        <a:cubicBezTo>
                          <a:pt x="8863338" y="24285"/>
                          <a:pt x="9231622" y="3592"/>
                          <a:pt x="9380518" y="0"/>
                        </a:cubicBezTo>
                        <a:cubicBezTo>
                          <a:pt x="9512464" y="-293"/>
                          <a:pt x="9695378" y="-1814"/>
                          <a:pt x="9778816" y="0"/>
                        </a:cubicBezTo>
                        <a:cubicBezTo>
                          <a:pt x="9862710" y="-3898"/>
                          <a:pt x="10393835" y="23914"/>
                          <a:pt x="10644085" y="0"/>
                        </a:cubicBezTo>
                        <a:cubicBezTo>
                          <a:pt x="11250162" y="-11603"/>
                          <a:pt x="11706051" y="98804"/>
                          <a:pt x="11674070" y="214839"/>
                        </a:cubicBezTo>
                        <a:cubicBezTo>
                          <a:pt x="11684543" y="252935"/>
                          <a:pt x="11651885" y="279080"/>
                          <a:pt x="11674070" y="332280"/>
                        </a:cubicBezTo>
                        <a:cubicBezTo>
                          <a:pt x="11697824" y="384177"/>
                          <a:pt x="11668610" y="416427"/>
                          <a:pt x="11674070" y="458316"/>
                        </a:cubicBezTo>
                        <a:cubicBezTo>
                          <a:pt x="11682176" y="490540"/>
                          <a:pt x="11692312" y="551746"/>
                          <a:pt x="11674070" y="610131"/>
                        </a:cubicBezTo>
                        <a:cubicBezTo>
                          <a:pt x="11655341" y="669182"/>
                          <a:pt x="11641544" y="698464"/>
                          <a:pt x="11674070" y="761946"/>
                        </a:cubicBezTo>
                        <a:cubicBezTo>
                          <a:pt x="11705202" y="824169"/>
                          <a:pt x="11675514" y="851196"/>
                          <a:pt x="11674070" y="905168"/>
                        </a:cubicBezTo>
                        <a:cubicBezTo>
                          <a:pt x="11672015" y="962610"/>
                          <a:pt x="11660983" y="1026711"/>
                          <a:pt x="11674070" y="1074169"/>
                        </a:cubicBezTo>
                        <a:cubicBezTo>
                          <a:pt x="11634396" y="1110681"/>
                          <a:pt x="11375476" y="1342729"/>
                          <a:pt x="10644085" y="1289009"/>
                        </a:cubicBezTo>
                        <a:cubicBezTo>
                          <a:pt x="10417187" y="1318013"/>
                          <a:pt x="10135386" y="1312561"/>
                          <a:pt x="9957364" y="1289009"/>
                        </a:cubicBezTo>
                        <a:cubicBezTo>
                          <a:pt x="9682380" y="1306311"/>
                          <a:pt x="9595475" y="1273985"/>
                          <a:pt x="9366784" y="1289009"/>
                        </a:cubicBezTo>
                        <a:cubicBezTo>
                          <a:pt x="9169036" y="1256584"/>
                          <a:pt x="8753648" y="1295343"/>
                          <a:pt x="8487780" y="1289009"/>
                        </a:cubicBezTo>
                        <a:cubicBezTo>
                          <a:pt x="8236723" y="1268232"/>
                          <a:pt x="7964002" y="1256958"/>
                          <a:pt x="7801059" y="1289009"/>
                        </a:cubicBezTo>
                        <a:cubicBezTo>
                          <a:pt x="7646979" y="1293013"/>
                          <a:pt x="7353724" y="1229509"/>
                          <a:pt x="7018196" y="1289009"/>
                        </a:cubicBezTo>
                        <a:cubicBezTo>
                          <a:pt x="6706251" y="1288688"/>
                          <a:pt x="6667890" y="1290670"/>
                          <a:pt x="6523756" y="1289009"/>
                        </a:cubicBezTo>
                        <a:cubicBezTo>
                          <a:pt x="6346397" y="1275328"/>
                          <a:pt x="5954513" y="1281484"/>
                          <a:pt x="5740894" y="1289009"/>
                        </a:cubicBezTo>
                        <a:cubicBezTo>
                          <a:pt x="5554004" y="1269670"/>
                          <a:pt x="5199229" y="1263844"/>
                          <a:pt x="4861891" y="1289009"/>
                        </a:cubicBezTo>
                        <a:cubicBezTo>
                          <a:pt x="4507997" y="1299968"/>
                          <a:pt x="4566111" y="1306727"/>
                          <a:pt x="4367451" y="1289009"/>
                        </a:cubicBezTo>
                        <a:cubicBezTo>
                          <a:pt x="4167428" y="1289021"/>
                          <a:pt x="3886511" y="1280393"/>
                          <a:pt x="3776871" y="1289009"/>
                        </a:cubicBezTo>
                        <a:cubicBezTo>
                          <a:pt x="3622149" y="1300622"/>
                          <a:pt x="3510850" y="1286076"/>
                          <a:pt x="3282432" y="1289009"/>
                        </a:cubicBezTo>
                        <a:cubicBezTo>
                          <a:pt x="3090230" y="1288037"/>
                          <a:pt x="2793373" y="1299869"/>
                          <a:pt x="2595709" y="1289009"/>
                        </a:cubicBezTo>
                        <a:cubicBezTo>
                          <a:pt x="2455781" y="1242993"/>
                          <a:pt x="2045930" y="1344811"/>
                          <a:pt x="1716706" y="1289009"/>
                        </a:cubicBezTo>
                        <a:cubicBezTo>
                          <a:pt x="1411138" y="1284852"/>
                          <a:pt x="1362148" y="1290162"/>
                          <a:pt x="1029985" y="1289009"/>
                        </a:cubicBezTo>
                        <a:cubicBezTo>
                          <a:pt x="520546" y="1291021"/>
                          <a:pt x="5726" y="1166641"/>
                          <a:pt x="0" y="1074169"/>
                        </a:cubicBezTo>
                        <a:cubicBezTo>
                          <a:pt x="2334" y="1031119"/>
                          <a:pt x="-6170" y="994411"/>
                          <a:pt x="0" y="939541"/>
                        </a:cubicBezTo>
                        <a:cubicBezTo>
                          <a:pt x="6089" y="876816"/>
                          <a:pt x="517" y="829872"/>
                          <a:pt x="0" y="804912"/>
                        </a:cubicBezTo>
                        <a:cubicBezTo>
                          <a:pt x="1451" y="768473"/>
                          <a:pt x="-17048" y="727949"/>
                          <a:pt x="0" y="670284"/>
                        </a:cubicBezTo>
                        <a:cubicBezTo>
                          <a:pt x="22315" y="617831"/>
                          <a:pt x="38014" y="575455"/>
                          <a:pt x="0" y="535655"/>
                        </a:cubicBezTo>
                        <a:cubicBezTo>
                          <a:pt x="-29331" y="494841"/>
                          <a:pt x="33123" y="462284"/>
                          <a:pt x="0" y="409620"/>
                        </a:cubicBezTo>
                        <a:cubicBezTo>
                          <a:pt x="-22342" y="369575"/>
                          <a:pt x="-43597" y="284804"/>
                          <a:pt x="0" y="21483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Pts val="2000"/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4C1B9136-CD9F-1CAA-2A94-DEA765860417}"/>
              </a:ext>
            </a:extLst>
          </p:cNvPr>
          <p:cNvSpPr/>
          <p:nvPr/>
        </p:nvSpPr>
        <p:spPr>
          <a:xfrm>
            <a:off x="738522" y="2916324"/>
            <a:ext cx="6074131" cy="2282924"/>
          </a:xfrm>
          <a:prstGeom prst="wedgeRoundRectCallout">
            <a:avLst>
              <a:gd name="adj1" fmla="val 3853"/>
              <a:gd name="adj2" fmla="val -7072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Những dòng đồng hồ quả quýt có thiết kế được ưa chuộng theo thời gian">
            <a:extLst>
              <a:ext uri="{FF2B5EF4-FFF2-40B4-BE49-F238E27FC236}">
                <a16:creationId xmlns:a16="http://schemas.microsoft.com/office/drawing/2014/main" id="{2774B3AE-4E0A-A27B-4E4D-DDA5C240C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828" y="2373572"/>
            <a:ext cx="3324602" cy="367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ình chữ nhật: Góc Tròn 12">
            <a:extLst>
              <a:ext uri="{FF2B5EF4-FFF2-40B4-BE49-F238E27FC236}">
                <a16:creationId xmlns:a16="http://schemas.microsoft.com/office/drawing/2014/main" id="{068B2E41-9821-5205-84F6-FA953F115D5A}"/>
              </a:ext>
            </a:extLst>
          </p:cNvPr>
          <p:cNvSpPr/>
          <p:nvPr/>
        </p:nvSpPr>
        <p:spPr>
          <a:xfrm>
            <a:off x="510975" y="1489374"/>
            <a:ext cx="7889076" cy="711005"/>
          </a:xfrm>
          <a:custGeom>
            <a:avLst/>
            <a:gdLst>
              <a:gd name="connsiteX0" fmla="*/ 0 w 7889076"/>
              <a:gd name="connsiteY0" fmla="*/ 118503 h 711005"/>
              <a:gd name="connsiteX1" fmla="*/ 696040 w 7889076"/>
              <a:gd name="connsiteY1" fmla="*/ 0 h 711005"/>
              <a:gd name="connsiteX2" fmla="*/ 1095141 w 7889076"/>
              <a:gd name="connsiteY2" fmla="*/ 0 h 711005"/>
              <a:gd name="connsiteX3" fmla="*/ 1559212 w 7889076"/>
              <a:gd name="connsiteY3" fmla="*/ 0 h 711005"/>
              <a:gd name="connsiteX4" fmla="*/ 1828373 w 7889076"/>
              <a:gd name="connsiteY4" fmla="*/ 0 h 711005"/>
              <a:gd name="connsiteX5" fmla="*/ 2292444 w 7889076"/>
              <a:gd name="connsiteY5" fmla="*/ 0 h 711005"/>
              <a:gd name="connsiteX6" fmla="*/ 2886455 w 7889076"/>
              <a:gd name="connsiteY6" fmla="*/ 0 h 711005"/>
              <a:gd name="connsiteX7" fmla="*/ 3350526 w 7889076"/>
              <a:gd name="connsiteY7" fmla="*/ 0 h 711005"/>
              <a:gd name="connsiteX8" fmla="*/ 3620337 w 7889076"/>
              <a:gd name="connsiteY8" fmla="*/ 0 h 711005"/>
              <a:gd name="connsiteX9" fmla="*/ 3879567 w 7889076"/>
              <a:gd name="connsiteY9" fmla="*/ 0 h 711005"/>
              <a:gd name="connsiteX10" fmla="*/ 4278668 w 7889076"/>
              <a:gd name="connsiteY10" fmla="*/ 0 h 711005"/>
              <a:gd name="connsiteX11" fmla="*/ 4807709 w 7889076"/>
              <a:gd name="connsiteY11" fmla="*/ 0 h 711005"/>
              <a:gd name="connsiteX12" fmla="*/ 5076871 w 7889076"/>
              <a:gd name="connsiteY12" fmla="*/ 0 h 711005"/>
              <a:gd name="connsiteX13" fmla="*/ 5346032 w 7889076"/>
              <a:gd name="connsiteY13" fmla="*/ 0 h 711005"/>
              <a:gd name="connsiteX14" fmla="*/ 5875072 w 7889076"/>
              <a:gd name="connsiteY14" fmla="*/ 0 h 711005"/>
              <a:gd name="connsiteX15" fmla="*/ 6339144 w 7889076"/>
              <a:gd name="connsiteY15" fmla="*/ 0 h 711005"/>
              <a:gd name="connsiteX16" fmla="*/ 6608305 w 7889076"/>
              <a:gd name="connsiteY16" fmla="*/ 0 h 711005"/>
              <a:gd name="connsiteX17" fmla="*/ 7193034 w 7889076"/>
              <a:gd name="connsiteY17" fmla="*/ 0 h 711005"/>
              <a:gd name="connsiteX18" fmla="*/ 7889075 w 7889076"/>
              <a:gd name="connsiteY18" fmla="*/ 118503 h 711005"/>
              <a:gd name="connsiteX19" fmla="*/ 7889075 w 7889076"/>
              <a:gd name="connsiteY19" fmla="*/ 183282 h 711005"/>
              <a:gd name="connsiteX20" fmla="*/ 7889075 w 7889076"/>
              <a:gd name="connsiteY20" fmla="*/ 252802 h 711005"/>
              <a:gd name="connsiteX21" fmla="*/ 7889075 w 7889076"/>
              <a:gd name="connsiteY21" fmla="*/ 336542 h 711005"/>
              <a:gd name="connsiteX22" fmla="*/ 7889075 w 7889076"/>
              <a:gd name="connsiteY22" fmla="*/ 420282 h 711005"/>
              <a:gd name="connsiteX23" fmla="*/ 7889075 w 7889076"/>
              <a:gd name="connsiteY23" fmla="*/ 499281 h 711005"/>
              <a:gd name="connsiteX24" fmla="*/ 7889075 w 7889076"/>
              <a:gd name="connsiteY24" fmla="*/ 592501 h 711005"/>
              <a:gd name="connsiteX25" fmla="*/ 7193034 w 7889076"/>
              <a:gd name="connsiteY25" fmla="*/ 711005 h 711005"/>
              <a:gd name="connsiteX26" fmla="*/ 6728963 w 7889076"/>
              <a:gd name="connsiteY26" fmla="*/ 711005 h 711005"/>
              <a:gd name="connsiteX27" fmla="*/ 6329863 w 7889076"/>
              <a:gd name="connsiteY27" fmla="*/ 711005 h 711005"/>
              <a:gd name="connsiteX28" fmla="*/ 5735851 w 7889076"/>
              <a:gd name="connsiteY28" fmla="*/ 711005 h 711005"/>
              <a:gd name="connsiteX29" fmla="*/ 5271781 w 7889076"/>
              <a:gd name="connsiteY29" fmla="*/ 711005 h 711005"/>
              <a:gd name="connsiteX30" fmla="*/ 4742739 w 7889076"/>
              <a:gd name="connsiteY30" fmla="*/ 711005 h 711005"/>
              <a:gd name="connsiteX31" fmla="*/ 4408608 w 7889076"/>
              <a:gd name="connsiteY31" fmla="*/ 711005 h 711005"/>
              <a:gd name="connsiteX32" fmla="*/ 3879567 w 7889076"/>
              <a:gd name="connsiteY32" fmla="*/ 711005 h 711005"/>
              <a:gd name="connsiteX33" fmla="*/ 3285557 w 7889076"/>
              <a:gd name="connsiteY33" fmla="*/ 711005 h 711005"/>
              <a:gd name="connsiteX34" fmla="*/ 2951425 w 7889076"/>
              <a:gd name="connsiteY34" fmla="*/ 711005 h 711005"/>
              <a:gd name="connsiteX35" fmla="*/ 2552324 w 7889076"/>
              <a:gd name="connsiteY35" fmla="*/ 711005 h 711005"/>
              <a:gd name="connsiteX36" fmla="*/ 2218194 w 7889076"/>
              <a:gd name="connsiteY36" fmla="*/ 711005 h 711005"/>
              <a:gd name="connsiteX37" fmla="*/ 1754122 w 7889076"/>
              <a:gd name="connsiteY37" fmla="*/ 711005 h 711005"/>
              <a:gd name="connsiteX38" fmla="*/ 1160111 w 7889076"/>
              <a:gd name="connsiteY38" fmla="*/ 711005 h 711005"/>
              <a:gd name="connsiteX39" fmla="*/ 696040 w 7889076"/>
              <a:gd name="connsiteY39" fmla="*/ 711005 h 711005"/>
              <a:gd name="connsiteX40" fmla="*/ 0 w 7889076"/>
              <a:gd name="connsiteY40" fmla="*/ 592501 h 711005"/>
              <a:gd name="connsiteX41" fmla="*/ 0 w 7889076"/>
              <a:gd name="connsiteY41" fmla="*/ 518241 h 711005"/>
              <a:gd name="connsiteX42" fmla="*/ 0 w 7889076"/>
              <a:gd name="connsiteY42" fmla="*/ 443981 h 711005"/>
              <a:gd name="connsiteX43" fmla="*/ 0 w 7889076"/>
              <a:gd name="connsiteY43" fmla="*/ 369722 h 711005"/>
              <a:gd name="connsiteX44" fmla="*/ 0 w 7889076"/>
              <a:gd name="connsiteY44" fmla="*/ 295462 h 711005"/>
              <a:gd name="connsiteX45" fmla="*/ 0 w 7889076"/>
              <a:gd name="connsiteY45" fmla="*/ 225942 h 711005"/>
              <a:gd name="connsiteX46" fmla="*/ 0 w 7889076"/>
              <a:gd name="connsiteY46" fmla="*/ 118503 h 711005"/>
              <a:gd name="connsiteX0" fmla="*/ 0 w 7889076"/>
              <a:gd name="connsiteY0" fmla="*/ 118503 h 711005"/>
              <a:gd name="connsiteX1" fmla="*/ 696040 w 7889076"/>
              <a:gd name="connsiteY1" fmla="*/ 0 h 711005"/>
              <a:gd name="connsiteX2" fmla="*/ 1030171 w 7889076"/>
              <a:gd name="connsiteY2" fmla="*/ 0 h 711005"/>
              <a:gd name="connsiteX3" fmla="*/ 1364302 w 7889076"/>
              <a:gd name="connsiteY3" fmla="*/ 0 h 711005"/>
              <a:gd name="connsiteX4" fmla="*/ 1893343 w 7889076"/>
              <a:gd name="connsiteY4" fmla="*/ 0 h 711005"/>
              <a:gd name="connsiteX5" fmla="*/ 2487354 w 7889076"/>
              <a:gd name="connsiteY5" fmla="*/ 0 h 711005"/>
              <a:gd name="connsiteX6" fmla="*/ 2951425 w 7889076"/>
              <a:gd name="connsiteY6" fmla="*/ 0 h 711005"/>
              <a:gd name="connsiteX7" fmla="*/ 3350526 w 7889076"/>
              <a:gd name="connsiteY7" fmla="*/ 0 h 711005"/>
              <a:gd name="connsiteX8" fmla="*/ 3619687 w 7889076"/>
              <a:gd name="connsiteY8" fmla="*/ 0 h 711005"/>
              <a:gd name="connsiteX9" fmla="*/ 4083758 w 7889076"/>
              <a:gd name="connsiteY9" fmla="*/ 0 h 711005"/>
              <a:gd name="connsiteX10" fmla="*/ 4547830 w 7889076"/>
              <a:gd name="connsiteY10" fmla="*/ 0 h 711005"/>
              <a:gd name="connsiteX11" fmla="*/ 4881961 w 7889076"/>
              <a:gd name="connsiteY11" fmla="*/ 0 h 711005"/>
              <a:gd name="connsiteX12" fmla="*/ 5151122 w 7889076"/>
              <a:gd name="connsiteY12" fmla="*/ 0 h 711005"/>
              <a:gd name="connsiteX13" fmla="*/ 5420283 w 7889076"/>
              <a:gd name="connsiteY13" fmla="*/ 0 h 711005"/>
              <a:gd name="connsiteX14" fmla="*/ 6014293 w 7889076"/>
              <a:gd name="connsiteY14" fmla="*/ 0 h 711005"/>
              <a:gd name="connsiteX15" fmla="*/ 6413395 w 7889076"/>
              <a:gd name="connsiteY15" fmla="*/ 0 h 711005"/>
              <a:gd name="connsiteX16" fmla="*/ 6747526 w 7889076"/>
              <a:gd name="connsiteY16" fmla="*/ 0 h 711005"/>
              <a:gd name="connsiteX17" fmla="*/ 7193034 w 7889076"/>
              <a:gd name="connsiteY17" fmla="*/ 0 h 711005"/>
              <a:gd name="connsiteX18" fmla="*/ 7889075 w 7889076"/>
              <a:gd name="connsiteY18" fmla="*/ 118503 h 711005"/>
              <a:gd name="connsiteX19" fmla="*/ 7889075 w 7889076"/>
              <a:gd name="connsiteY19" fmla="*/ 206982 h 711005"/>
              <a:gd name="connsiteX20" fmla="*/ 7889075 w 7889076"/>
              <a:gd name="connsiteY20" fmla="*/ 295462 h 711005"/>
              <a:gd name="connsiteX21" fmla="*/ 7889075 w 7889076"/>
              <a:gd name="connsiteY21" fmla="*/ 364982 h 711005"/>
              <a:gd name="connsiteX22" fmla="*/ 7889075 w 7889076"/>
              <a:gd name="connsiteY22" fmla="*/ 448722 h 711005"/>
              <a:gd name="connsiteX23" fmla="*/ 7889075 w 7889076"/>
              <a:gd name="connsiteY23" fmla="*/ 513501 h 711005"/>
              <a:gd name="connsiteX24" fmla="*/ 7889075 w 7889076"/>
              <a:gd name="connsiteY24" fmla="*/ 592501 h 711005"/>
              <a:gd name="connsiteX25" fmla="*/ 7193034 w 7889076"/>
              <a:gd name="connsiteY25" fmla="*/ 711005 h 711005"/>
              <a:gd name="connsiteX26" fmla="*/ 6793933 w 7889076"/>
              <a:gd name="connsiteY26" fmla="*/ 711005 h 711005"/>
              <a:gd name="connsiteX27" fmla="*/ 6545284 w 7889076"/>
              <a:gd name="connsiteY27" fmla="*/ 711005 h 711005"/>
              <a:gd name="connsiteX28" fmla="*/ 6264892 w 7889076"/>
              <a:gd name="connsiteY28" fmla="*/ 711005 h 711005"/>
              <a:gd name="connsiteX29" fmla="*/ 5865791 w 7889076"/>
              <a:gd name="connsiteY29" fmla="*/ 711005 h 711005"/>
              <a:gd name="connsiteX30" fmla="*/ 5271781 w 7889076"/>
              <a:gd name="connsiteY30" fmla="*/ 711005 h 711005"/>
              <a:gd name="connsiteX31" fmla="*/ 5002619 w 7889076"/>
              <a:gd name="connsiteY31" fmla="*/ 711005 h 711005"/>
              <a:gd name="connsiteX32" fmla="*/ 4668488 w 7889076"/>
              <a:gd name="connsiteY32" fmla="*/ 711005 h 711005"/>
              <a:gd name="connsiteX33" fmla="*/ 4204417 w 7889076"/>
              <a:gd name="connsiteY33" fmla="*/ 711005 h 711005"/>
              <a:gd name="connsiteX34" fmla="*/ 3805316 w 7889076"/>
              <a:gd name="connsiteY34" fmla="*/ 711005 h 711005"/>
              <a:gd name="connsiteX35" fmla="*/ 3471185 w 7889076"/>
              <a:gd name="connsiteY35" fmla="*/ 711005 h 711005"/>
              <a:gd name="connsiteX36" fmla="*/ 2877174 w 7889076"/>
              <a:gd name="connsiteY36" fmla="*/ 711005 h 711005"/>
              <a:gd name="connsiteX37" fmla="*/ 2608013 w 7889076"/>
              <a:gd name="connsiteY37" fmla="*/ 711005 h 711005"/>
              <a:gd name="connsiteX38" fmla="*/ 2273881 w 7889076"/>
              <a:gd name="connsiteY38" fmla="*/ 711005 h 711005"/>
              <a:gd name="connsiteX39" fmla="*/ 2004720 w 7889076"/>
              <a:gd name="connsiteY39" fmla="*/ 711005 h 711005"/>
              <a:gd name="connsiteX40" fmla="*/ 1729619 w 7889076"/>
              <a:gd name="connsiteY40" fmla="*/ 711005 h 711005"/>
              <a:gd name="connsiteX41" fmla="*/ 1475680 w 7889076"/>
              <a:gd name="connsiteY41" fmla="*/ 711005 h 711005"/>
              <a:gd name="connsiteX42" fmla="*/ 1109249 w 7889076"/>
              <a:gd name="connsiteY42" fmla="*/ 711005 h 711005"/>
              <a:gd name="connsiteX43" fmla="*/ 696040 w 7889076"/>
              <a:gd name="connsiteY43" fmla="*/ 711005 h 711005"/>
              <a:gd name="connsiteX44" fmla="*/ 0 w 7889076"/>
              <a:gd name="connsiteY44" fmla="*/ 592501 h 711005"/>
              <a:gd name="connsiteX45" fmla="*/ 0 w 7889076"/>
              <a:gd name="connsiteY45" fmla="*/ 513501 h 711005"/>
              <a:gd name="connsiteX46" fmla="*/ 0 w 7889076"/>
              <a:gd name="connsiteY46" fmla="*/ 439241 h 711005"/>
              <a:gd name="connsiteX47" fmla="*/ 0 w 7889076"/>
              <a:gd name="connsiteY47" fmla="*/ 360242 h 711005"/>
              <a:gd name="connsiteX48" fmla="*/ 0 w 7889076"/>
              <a:gd name="connsiteY48" fmla="*/ 276502 h 711005"/>
              <a:gd name="connsiteX49" fmla="*/ 0 w 7889076"/>
              <a:gd name="connsiteY49" fmla="*/ 206982 h 711005"/>
              <a:gd name="connsiteX50" fmla="*/ 0 w 7889076"/>
              <a:gd name="connsiteY50" fmla="*/ 118503 h 711005"/>
              <a:gd name="connsiteX0" fmla="*/ 0 w 7889076"/>
              <a:gd name="connsiteY0" fmla="*/ 118503 h 711005"/>
              <a:gd name="connsiteX1" fmla="*/ 696040 w 7889076"/>
              <a:gd name="connsiteY1" fmla="*/ 0 h 711005"/>
              <a:gd name="connsiteX2" fmla="*/ 1095141 w 7889076"/>
              <a:gd name="connsiteY2" fmla="*/ 0 h 711005"/>
              <a:gd name="connsiteX3" fmla="*/ 1559212 w 7889076"/>
              <a:gd name="connsiteY3" fmla="*/ 0 h 711005"/>
              <a:gd name="connsiteX4" fmla="*/ 1828373 w 7889076"/>
              <a:gd name="connsiteY4" fmla="*/ 0 h 711005"/>
              <a:gd name="connsiteX5" fmla="*/ 2292444 w 7889076"/>
              <a:gd name="connsiteY5" fmla="*/ 0 h 711005"/>
              <a:gd name="connsiteX6" fmla="*/ 2886455 w 7889076"/>
              <a:gd name="connsiteY6" fmla="*/ 0 h 711005"/>
              <a:gd name="connsiteX7" fmla="*/ 3350526 w 7889076"/>
              <a:gd name="connsiteY7" fmla="*/ 0 h 711005"/>
              <a:gd name="connsiteX8" fmla="*/ 3625628 w 7889076"/>
              <a:gd name="connsiteY8" fmla="*/ 0 h 711005"/>
              <a:gd name="connsiteX9" fmla="*/ 3879567 w 7889076"/>
              <a:gd name="connsiteY9" fmla="*/ 0 h 711005"/>
              <a:gd name="connsiteX10" fmla="*/ 4278668 w 7889076"/>
              <a:gd name="connsiteY10" fmla="*/ 0 h 711005"/>
              <a:gd name="connsiteX11" fmla="*/ 4807709 w 7889076"/>
              <a:gd name="connsiteY11" fmla="*/ 0 h 711005"/>
              <a:gd name="connsiteX12" fmla="*/ 5076871 w 7889076"/>
              <a:gd name="connsiteY12" fmla="*/ 0 h 711005"/>
              <a:gd name="connsiteX13" fmla="*/ 5346032 w 7889076"/>
              <a:gd name="connsiteY13" fmla="*/ 0 h 711005"/>
              <a:gd name="connsiteX14" fmla="*/ 5875072 w 7889076"/>
              <a:gd name="connsiteY14" fmla="*/ 0 h 711005"/>
              <a:gd name="connsiteX15" fmla="*/ 6339144 w 7889076"/>
              <a:gd name="connsiteY15" fmla="*/ 0 h 711005"/>
              <a:gd name="connsiteX16" fmla="*/ 6608305 w 7889076"/>
              <a:gd name="connsiteY16" fmla="*/ 0 h 711005"/>
              <a:gd name="connsiteX17" fmla="*/ 7193034 w 7889076"/>
              <a:gd name="connsiteY17" fmla="*/ 0 h 711005"/>
              <a:gd name="connsiteX18" fmla="*/ 7889075 w 7889076"/>
              <a:gd name="connsiteY18" fmla="*/ 118503 h 711005"/>
              <a:gd name="connsiteX19" fmla="*/ 7889075 w 7889076"/>
              <a:gd name="connsiteY19" fmla="*/ 183282 h 711005"/>
              <a:gd name="connsiteX20" fmla="*/ 7889075 w 7889076"/>
              <a:gd name="connsiteY20" fmla="*/ 252802 h 711005"/>
              <a:gd name="connsiteX21" fmla="*/ 7889075 w 7889076"/>
              <a:gd name="connsiteY21" fmla="*/ 336542 h 711005"/>
              <a:gd name="connsiteX22" fmla="*/ 7889075 w 7889076"/>
              <a:gd name="connsiteY22" fmla="*/ 420282 h 711005"/>
              <a:gd name="connsiteX23" fmla="*/ 7889075 w 7889076"/>
              <a:gd name="connsiteY23" fmla="*/ 499281 h 711005"/>
              <a:gd name="connsiteX24" fmla="*/ 7889075 w 7889076"/>
              <a:gd name="connsiteY24" fmla="*/ 592501 h 711005"/>
              <a:gd name="connsiteX25" fmla="*/ 7193034 w 7889076"/>
              <a:gd name="connsiteY25" fmla="*/ 711005 h 711005"/>
              <a:gd name="connsiteX26" fmla="*/ 6728963 w 7889076"/>
              <a:gd name="connsiteY26" fmla="*/ 711005 h 711005"/>
              <a:gd name="connsiteX27" fmla="*/ 6329863 w 7889076"/>
              <a:gd name="connsiteY27" fmla="*/ 711005 h 711005"/>
              <a:gd name="connsiteX28" fmla="*/ 5735851 w 7889076"/>
              <a:gd name="connsiteY28" fmla="*/ 711005 h 711005"/>
              <a:gd name="connsiteX29" fmla="*/ 5271781 w 7889076"/>
              <a:gd name="connsiteY29" fmla="*/ 711005 h 711005"/>
              <a:gd name="connsiteX30" fmla="*/ 4742739 w 7889076"/>
              <a:gd name="connsiteY30" fmla="*/ 711005 h 711005"/>
              <a:gd name="connsiteX31" fmla="*/ 4408608 w 7889076"/>
              <a:gd name="connsiteY31" fmla="*/ 711005 h 711005"/>
              <a:gd name="connsiteX32" fmla="*/ 3879567 w 7889076"/>
              <a:gd name="connsiteY32" fmla="*/ 711005 h 711005"/>
              <a:gd name="connsiteX33" fmla="*/ 3285557 w 7889076"/>
              <a:gd name="connsiteY33" fmla="*/ 711005 h 711005"/>
              <a:gd name="connsiteX34" fmla="*/ 2951425 w 7889076"/>
              <a:gd name="connsiteY34" fmla="*/ 711005 h 711005"/>
              <a:gd name="connsiteX35" fmla="*/ 2552324 w 7889076"/>
              <a:gd name="connsiteY35" fmla="*/ 711005 h 711005"/>
              <a:gd name="connsiteX36" fmla="*/ 2218194 w 7889076"/>
              <a:gd name="connsiteY36" fmla="*/ 711005 h 711005"/>
              <a:gd name="connsiteX37" fmla="*/ 1754122 w 7889076"/>
              <a:gd name="connsiteY37" fmla="*/ 711005 h 711005"/>
              <a:gd name="connsiteX38" fmla="*/ 1160111 w 7889076"/>
              <a:gd name="connsiteY38" fmla="*/ 711005 h 711005"/>
              <a:gd name="connsiteX39" fmla="*/ 696040 w 7889076"/>
              <a:gd name="connsiteY39" fmla="*/ 711005 h 711005"/>
              <a:gd name="connsiteX40" fmla="*/ 0 w 7889076"/>
              <a:gd name="connsiteY40" fmla="*/ 592501 h 711005"/>
              <a:gd name="connsiteX41" fmla="*/ 0 w 7889076"/>
              <a:gd name="connsiteY41" fmla="*/ 518241 h 711005"/>
              <a:gd name="connsiteX42" fmla="*/ 0 w 7889076"/>
              <a:gd name="connsiteY42" fmla="*/ 443981 h 711005"/>
              <a:gd name="connsiteX43" fmla="*/ 0 w 7889076"/>
              <a:gd name="connsiteY43" fmla="*/ 369722 h 711005"/>
              <a:gd name="connsiteX44" fmla="*/ 0 w 7889076"/>
              <a:gd name="connsiteY44" fmla="*/ 295462 h 711005"/>
              <a:gd name="connsiteX45" fmla="*/ 0 w 7889076"/>
              <a:gd name="connsiteY45" fmla="*/ 225942 h 711005"/>
              <a:gd name="connsiteX46" fmla="*/ 0 w 7889076"/>
              <a:gd name="connsiteY46" fmla="*/ 118503 h 71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889076" h="711005" fill="none" extrusionOk="0">
                <a:moveTo>
                  <a:pt x="0" y="118503"/>
                </a:moveTo>
                <a:cubicBezTo>
                  <a:pt x="-15134" y="16630"/>
                  <a:pt x="269013" y="-84380"/>
                  <a:pt x="696040" y="0"/>
                </a:cubicBezTo>
                <a:cubicBezTo>
                  <a:pt x="818612" y="-48019"/>
                  <a:pt x="920882" y="-39541"/>
                  <a:pt x="1095141" y="0"/>
                </a:cubicBezTo>
                <a:cubicBezTo>
                  <a:pt x="1252849" y="37534"/>
                  <a:pt x="1444918" y="11868"/>
                  <a:pt x="1559212" y="0"/>
                </a:cubicBezTo>
                <a:cubicBezTo>
                  <a:pt x="1664924" y="2320"/>
                  <a:pt x="1718686" y="1849"/>
                  <a:pt x="1828373" y="0"/>
                </a:cubicBezTo>
                <a:cubicBezTo>
                  <a:pt x="2002672" y="-24579"/>
                  <a:pt x="2071798" y="-10230"/>
                  <a:pt x="2292444" y="0"/>
                </a:cubicBezTo>
                <a:cubicBezTo>
                  <a:pt x="2410157" y="-34612"/>
                  <a:pt x="2605018" y="-25033"/>
                  <a:pt x="2886455" y="0"/>
                </a:cubicBezTo>
                <a:cubicBezTo>
                  <a:pt x="3174810" y="-4189"/>
                  <a:pt x="3183495" y="-538"/>
                  <a:pt x="3350526" y="0"/>
                </a:cubicBezTo>
                <a:cubicBezTo>
                  <a:pt x="3409313" y="-8409"/>
                  <a:pt x="3560138" y="8613"/>
                  <a:pt x="3620337" y="0"/>
                </a:cubicBezTo>
                <a:cubicBezTo>
                  <a:pt x="3694871" y="2924"/>
                  <a:pt x="3760421" y="20690"/>
                  <a:pt x="3879567" y="0"/>
                </a:cubicBezTo>
                <a:cubicBezTo>
                  <a:pt x="4050327" y="-4746"/>
                  <a:pt x="4108009" y="-3265"/>
                  <a:pt x="4278668" y="0"/>
                </a:cubicBezTo>
                <a:cubicBezTo>
                  <a:pt x="4472262" y="6145"/>
                  <a:pt x="4697557" y="-8410"/>
                  <a:pt x="4807709" y="0"/>
                </a:cubicBezTo>
                <a:cubicBezTo>
                  <a:pt x="4920715" y="-1074"/>
                  <a:pt x="4958246" y="6728"/>
                  <a:pt x="5076871" y="0"/>
                </a:cubicBezTo>
                <a:cubicBezTo>
                  <a:pt x="5183808" y="-4767"/>
                  <a:pt x="5246968" y="1905"/>
                  <a:pt x="5346032" y="0"/>
                </a:cubicBezTo>
                <a:cubicBezTo>
                  <a:pt x="5432156" y="13723"/>
                  <a:pt x="5730790" y="920"/>
                  <a:pt x="5875072" y="0"/>
                </a:cubicBezTo>
                <a:cubicBezTo>
                  <a:pt x="5990203" y="-1548"/>
                  <a:pt x="6217559" y="-206"/>
                  <a:pt x="6339144" y="0"/>
                </a:cubicBezTo>
                <a:cubicBezTo>
                  <a:pt x="6453669" y="-6686"/>
                  <a:pt x="6533911" y="16238"/>
                  <a:pt x="6608305" y="0"/>
                </a:cubicBezTo>
                <a:cubicBezTo>
                  <a:pt x="6619809" y="11311"/>
                  <a:pt x="7065217" y="16130"/>
                  <a:pt x="7193034" y="0"/>
                </a:cubicBezTo>
                <a:cubicBezTo>
                  <a:pt x="7618209" y="-2968"/>
                  <a:pt x="7906692" y="60933"/>
                  <a:pt x="7889075" y="118503"/>
                </a:cubicBezTo>
                <a:cubicBezTo>
                  <a:pt x="7904684" y="141519"/>
                  <a:pt x="7871886" y="161478"/>
                  <a:pt x="7889075" y="183282"/>
                </a:cubicBezTo>
                <a:cubicBezTo>
                  <a:pt x="7897157" y="205127"/>
                  <a:pt x="7884842" y="232675"/>
                  <a:pt x="7889075" y="252802"/>
                </a:cubicBezTo>
                <a:cubicBezTo>
                  <a:pt x="7890997" y="273646"/>
                  <a:pt x="7894329" y="299440"/>
                  <a:pt x="7889075" y="336542"/>
                </a:cubicBezTo>
                <a:cubicBezTo>
                  <a:pt x="7883119" y="368410"/>
                  <a:pt x="7871667" y="387090"/>
                  <a:pt x="7889075" y="420282"/>
                </a:cubicBezTo>
                <a:cubicBezTo>
                  <a:pt x="7913838" y="457158"/>
                  <a:pt x="7882453" y="468072"/>
                  <a:pt x="7889075" y="499281"/>
                </a:cubicBezTo>
                <a:cubicBezTo>
                  <a:pt x="7895015" y="529661"/>
                  <a:pt x="7885415" y="569148"/>
                  <a:pt x="7889075" y="592501"/>
                </a:cubicBezTo>
                <a:cubicBezTo>
                  <a:pt x="7866346" y="624502"/>
                  <a:pt x="7639525" y="697330"/>
                  <a:pt x="7193034" y="711005"/>
                </a:cubicBezTo>
                <a:cubicBezTo>
                  <a:pt x="7081652" y="748523"/>
                  <a:pt x="6900991" y="682445"/>
                  <a:pt x="6728963" y="711005"/>
                </a:cubicBezTo>
                <a:cubicBezTo>
                  <a:pt x="6540601" y="728567"/>
                  <a:pt x="6501109" y="701391"/>
                  <a:pt x="6329863" y="711005"/>
                </a:cubicBezTo>
                <a:cubicBezTo>
                  <a:pt x="6204938" y="707992"/>
                  <a:pt x="5958009" y="748045"/>
                  <a:pt x="5735851" y="711005"/>
                </a:cubicBezTo>
                <a:cubicBezTo>
                  <a:pt x="5534164" y="696161"/>
                  <a:pt x="5422780" y="721158"/>
                  <a:pt x="5271781" y="711005"/>
                </a:cubicBezTo>
                <a:cubicBezTo>
                  <a:pt x="5105469" y="724691"/>
                  <a:pt x="4907530" y="722521"/>
                  <a:pt x="4742739" y="711005"/>
                </a:cubicBezTo>
                <a:cubicBezTo>
                  <a:pt x="4537397" y="724421"/>
                  <a:pt x="4494293" y="720930"/>
                  <a:pt x="4408608" y="711005"/>
                </a:cubicBezTo>
                <a:cubicBezTo>
                  <a:pt x="4312709" y="667772"/>
                  <a:pt x="4025390" y="696482"/>
                  <a:pt x="3879567" y="711005"/>
                </a:cubicBezTo>
                <a:cubicBezTo>
                  <a:pt x="3667466" y="713878"/>
                  <a:pt x="3471249" y="687129"/>
                  <a:pt x="3285557" y="711005"/>
                </a:cubicBezTo>
                <a:cubicBezTo>
                  <a:pt x="3129131" y="706131"/>
                  <a:pt x="3102591" y="712164"/>
                  <a:pt x="2951425" y="711005"/>
                </a:cubicBezTo>
                <a:cubicBezTo>
                  <a:pt x="2835096" y="696199"/>
                  <a:pt x="2653469" y="697381"/>
                  <a:pt x="2552324" y="711005"/>
                </a:cubicBezTo>
                <a:cubicBezTo>
                  <a:pt x="2443913" y="695388"/>
                  <a:pt x="2335661" y="717155"/>
                  <a:pt x="2218194" y="711005"/>
                </a:cubicBezTo>
                <a:cubicBezTo>
                  <a:pt x="2068668" y="665307"/>
                  <a:pt x="1878930" y="740408"/>
                  <a:pt x="1754122" y="711005"/>
                </a:cubicBezTo>
                <a:cubicBezTo>
                  <a:pt x="1618843" y="691671"/>
                  <a:pt x="1333763" y="722346"/>
                  <a:pt x="1160111" y="711005"/>
                </a:cubicBezTo>
                <a:cubicBezTo>
                  <a:pt x="1011648" y="712855"/>
                  <a:pt x="896838" y="710924"/>
                  <a:pt x="696040" y="711005"/>
                </a:cubicBezTo>
                <a:cubicBezTo>
                  <a:pt x="370125" y="710213"/>
                  <a:pt x="-6829" y="645946"/>
                  <a:pt x="0" y="592501"/>
                </a:cubicBezTo>
                <a:cubicBezTo>
                  <a:pt x="-4014" y="568652"/>
                  <a:pt x="-9618" y="549734"/>
                  <a:pt x="0" y="518241"/>
                </a:cubicBezTo>
                <a:cubicBezTo>
                  <a:pt x="5473" y="482468"/>
                  <a:pt x="815" y="458635"/>
                  <a:pt x="0" y="443981"/>
                </a:cubicBezTo>
                <a:cubicBezTo>
                  <a:pt x="5012" y="431629"/>
                  <a:pt x="-20174" y="400893"/>
                  <a:pt x="0" y="369722"/>
                </a:cubicBezTo>
                <a:cubicBezTo>
                  <a:pt x="18389" y="337460"/>
                  <a:pt x="17597" y="311789"/>
                  <a:pt x="0" y="295462"/>
                </a:cubicBezTo>
                <a:cubicBezTo>
                  <a:pt x="-24327" y="274612"/>
                  <a:pt x="16792" y="266147"/>
                  <a:pt x="0" y="225942"/>
                </a:cubicBezTo>
                <a:cubicBezTo>
                  <a:pt x="-9176" y="197715"/>
                  <a:pt x="-19334" y="152334"/>
                  <a:pt x="0" y="118503"/>
                </a:cubicBezTo>
                <a:close/>
              </a:path>
              <a:path w="7889076" h="711005" stroke="0" extrusionOk="0">
                <a:moveTo>
                  <a:pt x="0" y="118503"/>
                </a:moveTo>
                <a:cubicBezTo>
                  <a:pt x="-26408" y="2736"/>
                  <a:pt x="345691" y="-54748"/>
                  <a:pt x="696040" y="0"/>
                </a:cubicBezTo>
                <a:cubicBezTo>
                  <a:pt x="853729" y="-17947"/>
                  <a:pt x="949707" y="-5185"/>
                  <a:pt x="1030171" y="0"/>
                </a:cubicBezTo>
                <a:cubicBezTo>
                  <a:pt x="1141559" y="8257"/>
                  <a:pt x="1305600" y="10099"/>
                  <a:pt x="1364302" y="0"/>
                </a:cubicBezTo>
                <a:cubicBezTo>
                  <a:pt x="1423065" y="-16613"/>
                  <a:pt x="1721203" y="2343"/>
                  <a:pt x="1893343" y="0"/>
                </a:cubicBezTo>
                <a:cubicBezTo>
                  <a:pt x="2051966" y="3874"/>
                  <a:pt x="2384524" y="21006"/>
                  <a:pt x="2487354" y="0"/>
                </a:cubicBezTo>
                <a:cubicBezTo>
                  <a:pt x="2648234" y="2766"/>
                  <a:pt x="2837889" y="7917"/>
                  <a:pt x="2951425" y="0"/>
                </a:cubicBezTo>
                <a:cubicBezTo>
                  <a:pt x="3091415" y="-10220"/>
                  <a:pt x="3197013" y="-3475"/>
                  <a:pt x="3350526" y="0"/>
                </a:cubicBezTo>
                <a:cubicBezTo>
                  <a:pt x="3455150" y="-3657"/>
                  <a:pt x="3492991" y="2909"/>
                  <a:pt x="3619687" y="0"/>
                </a:cubicBezTo>
                <a:cubicBezTo>
                  <a:pt x="3766813" y="-12404"/>
                  <a:pt x="3973621" y="-8851"/>
                  <a:pt x="4083758" y="0"/>
                </a:cubicBezTo>
                <a:cubicBezTo>
                  <a:pt x="4208884" y="4739"/>
                  <a:pt x="4326834" y="10307"/>
                  <a:pt x="4547830" y="0"/>
                </a:cubicBezTo>
                <a:cubicBezTo>
                  <a:pt x="4686731" y="13676"/>
                  <a:pt x="4795998" y="2419"/>
                  <a:pt x="4881961" y="0"/>
                </a:cubicBezTo>
                <a:cubicBezTo>
                  <a:pt x="4979400" y="12971"/>
                  <a:pt x="5046056" y="1955"/>
                  <a:pt x="5151122" y="0"/>
                </a:cubicBezTo>
                <a:cubicBezTo>
                  <a:pt x="5260373" y="14205"/>
                  <a:pt x="5308273" y="3712"/>
                  <a:pt x="5420283" y="0"/>
                </a:cubicBezTo>
                <a:cubicBezTo>
                  <a:pt x="5554652" y="35410"/>
                  <a:pt x="5859680" y="6470"/>
                  <a:pt x="6014293" y="0"/>
                </a:cubicBezTo>
                <a:cubicBezTo>
                  <a:pt x="6151371" y="24227"/>
                  <a:pt x="6302439" y="-10794"/>
                  <a:pt x="6413395" y="0"/>
                </a:cubicBezTo>
                <a:cubicBezTo>
                  <a:pt x="6551733" y="8334"/>
                  <a:pt x="6676957" y="-18437"/>
                  <a:pt x="6747526" y="0"/>
                </a:cubicBezTo>
                <a:cubicBezTo>
                  <a:pt x="6791251" y="-15855"/>
                  <a:pt x="7048860" y="10549"/>
                  <a:pt x="7193034" y="0"/>
                </a:cubicBezTo>
                <a:cubicBezTo>
                  <a:pt x="7616150" y="29934"/>
                  <a:pt x="7816075" y="58790"/>
                  <a:pt x="7889075" y="118503"/>
                </a:cubicBezTo>
                <a:cubicBezTo>
                  <a:pt x="7892653" y="142888"/>
                  <a:pt x="7908152" y="191585"/>
                  <a:pt x="7889075" y="206982"/>
                </a:cubicBezTo>
                <a:cubicBezTo>
                  <a:pt x="7864686" y="232431"/>
                  <a:pt x="7885799" y="252220"/>
                  <a:pt x="7889075" y="295462"/>
                </a:cubicBezTo>
                <a:cubicBezTo>
                  <a:pt x="7900136" y="335277"/>
                  <a:pt x="7887745" y="335517"/>
                  <a:pt x="7889075" y="364982"/>
                </a:cubicBezTo>
                <a:cubicBezTo>
                  <a:pt x="7894775" y="395883"/>
                  <a:pt x="7905683" y="407322"/>
                  <a:pt x="7889075" y="448722"/>
                </a:cubicBezTo>
                <a:cubicBezTo>
                  <a:pt x="7879621" y="480438"/>
                  <a:pt x="7890499" y="490231"/>
                  <a:pt x="7889075" y="513501"/>
                </a:cubicBezTo>
                <a:cubicBezTo>
                  <a:pt x="7884446" y="541151"/>
                  <a:pt x="7889336" y="563478"/>
                  <a:pt x="7889075" y="592501"/>
                </a:cubicBezTo>
                <a:cubicBezTo>
                  <a:pt x="8039393" y="726371"/>
                  <a:pt x="7611415" y="745362"/>
                  <a:pt x="7193034" y="711005"/>
                </a:cubicBezTo>
                <a:cubicBezTo>
                  <a:pt x="7109617" y="722562"/>
                  <a:pt x="6912231" y="709816"/>
                  <a:pt x="6793933" y="711005"/>
                </a:cubicBezTo>
                <a:cubicBezTo>
                  <a:pt x="6699618" y="706086"/>
                  <a:pt x="6644128" y="718006"/>
                  <a:pt x="6545284" y="711005"/>
                </a:cubicBezTo>
                <a:cubicBezTo>
                  <a:pt x="6451195" y="706297"/>
                  <a:pt x="6376084" y="713618"/>
                  <a:pt x="6264892" y="711005"/>
                </a:cubicBezTo>
                <a:cubicBezTo>
                  <a:pt x="6101143" y="694426"/>
                  <a:pt x="5949603" y="709416"/>
                  <a:pt x="5865791" y="711005"/>
                </a:cubicBezTo>
                <a:cubicBezTo>
                  <a:pt x="5759089" y="675923"/>
                  <a:pt x="5451111" y="749023"/>
                  <a:pt x="5271781" y="711005"/>
                </a:cubicBezTo>
                <a:cubicBezTo>
                  <a:pt x="5178586" y="707343"/>
                  <a:pt x="5054998" y="695479"/>
                  <a:pt x="5002619" y="711005"/>
                </a:cubicBezTo>
                <a:cubicBezTo>
                  <a:pt x="4874622" y="705264"/>
                  <a:pt x="4800331" y="718169"/>
                  <a:pt x="4668488" y="711005"/>
                </a:cubicBezTo>
                <a:cubicBezTo>
                  <a:pt x="4489738" y="689635"/>
                  <a:pt x="4344347" y="733871"/>
                  <a:pt x="4204417" y="711005"/>
                </a:cubicBezTo>
                <a:cubicBezTo>
                  <a:pt x="4051598" y="708502"/>
                  <a:pt x="3927108" y="729485"/>
                  <a:pt x="3805316" y="711005"/>
                </a:cubicBezTo>
                <a:cubicBezTo>
                  <a:pt x="3677395" y="718944"/>
                  <a:pt x="3551210" y="702827"/>
                  <a:pt x="3471185" y="711005"/>
                </a:cubicBezTo>
                <a:cubicBezTo>
                  <a:pt x="3357433" y="694683"/>
                  <a:pt x="3114813" y="662479"/>
                  <a:pt x="2877174" y="711005"/>
                </a:cubicBezTo>
                <a:cubicBezTo>
                  <a:pt x="2668820" y="705982"/>
                  <a:pt x="2692254" y="711103"/>
                  <a:pt x="2608013" y="711005"/>
                </a:cubicBezTo>
                <a:cubicBezTo>
                  <a:pt x="2517115" y="732089"/>
                  <a:pt x="2436672" y="701687"/>
                  <a:pt x="2273881" y="711005"/>
                </a:cubicBezTo>
                <a:cubicBezTo>
                  <a:pt x="2115215" y="712669"/>
                  <a:pt x="2121894" y="710820"/>
                  <a:pt x="2004720" y="711005"/>
                </a:cubicBezTo>
                <a:cubicBezTo>
                  <a:pt x="1895891" y="686681"/>
                  <a:pt x="1836985" y="722627"/>
                  <a:pt x="1729619" y="711005"/>
                </a:cubicBezTo>
                <a:cubicBezTo>
                  <a:pt x="1623506" y="703647"/>
                  <a:pt x="1593505" y="711743"/>
                  <a:pt x="1475680" y="711005"/>
                </a:cubicBezTo>
                <a:cubicBezTo>
                  <a:pt x="1297806" y="720453"/>
                  <a:pt x="1197117" y="725156"/>
                  <a:pt x="1109249" y="711005"/>
                </a:cubicBezTo>
                <a:cubicBezTo>
                  <a:pt x="1029098" y="674217"/>
                  <a:pt x="891041" y="708726"/>
                  <a:pt x="696040" y="711005"/>
                </a:cubicBezTo>
                <a:cubicBezTo>
                  <a:pt x="248479" y="720903"/>
                  <a:pt x="-6539" y="676010"/>
                  <a:pt x="0" y="592501"/>
                </a:cubicBezTo>
                <a:cubicBezTo>
                  <a:pt x="-12050" y="569971"/>
                  <a:pt x="3824" y="533416"/>
                  <a:pt x="0" y="513501"/>
                </a:cubicBezTo>
                <a:cubicBezTo>
                  <a:pt x="-1532" y="490714"/>
                  <a:pt x="14941" y="457079"/>
                  <a:pt x="0" y="439241"/>
                </a:cubicBezTo>
                <a:cubicBezTo>
                  <a:pt x="-6941" y="421902"/>
                  <a:pt x="5224" y="394985"/>
                  <a:pt x="0" y="360242"/>
                </a:cubicBezTo>
                <a:cubicBezTo>
                  <a:pt x="-7607" y="325422"/>
                  <a:pt x="10370" y="310546"/>
                  <a:pt x="0" y="276502"/>
                </a:cubicBezTo>
                <a:cubicBezTo>
                  <a:pt x="-12529" y="240497"/>
                  <a:pt x="3036" y="224517"/>
                  <a:pt x="0" y="206982"/>
                </a:cubicBezTo>
                <a:cubicBezTo>
                  <a:pt x="10068" y="186975"/>
                  <a:pt x="-15065" y="163368"/>
                  <a:pt x="0" y="118503"/>
                </a:cubicBezTo>
                <a:close/>
              </a:path>
              <a:path w="7889076" h="711005" fill="none" stroke="0" extrusionOk="0">
                <a:moveTo>
                  <a:pt x="0" y="118503"/>
                </a:moveTo>
                <a:cubicBezTo>
                  <a:pt x="55388" y="19974"/>
                  <a:pt x="286800" y="-26185"/>
                  <a:pt x="696040" y="0"/>
                </a:cubicBezTo>
                <a:cubicBezTo>
                  <a:pt x="823555" y="-18639"/>
                  <a:pt x="943699" y="15740"/>
                  <a:pt x="1095141" y="0"/>
                </a:cubicBezTo>
                <a:cubicBezTo>
                  <a:pt x="1236718" y="15642"/>
                  <a:pt x="1442069" y="-6386"/>
                  <a:pt x="1559212" y="0"/>
                </a:cubicBezTo>
                <a:cubicBezTo>
                  <a:pt x="1676967" y="-1250"/>
                  <a:pt x="1706415" y="4735"/>
                  <a:pt x="1828373" y="0"/>
                </a:cubicBezTo>
                <a:cubicBezTo>
                  <a:pt x="2014212" y="-21762"/>
                  <a:pt x="2192278" y="-23055"/>
                  <a:pt x="2292444" y="0"/>
                </a:cubicBezTo>
                <a:cubicBezTo>
                  <a:pt x="2365612" y="27714"/>
                  <a:pt x="2635663" y="27687"/>
                  <a:pt x="2886455" y="0"/>
                </a:cubicBezTo>
                <a:cubicBezTo>
                  <a:pt x="3176519" y="-5762"/>
                  <a:pt x="3182595" y="-2347"/>
                  <a:pt x="3350526" y="0"/>
                </a:cubicBezTo>
                <a:cubicBezTo>
                  <a:pt x="3439179" y="-5404"/>
                  <a:pt x="3551444" y="3618"/>
                  <a:pt x="3625628" y="0"/>
                </a:cubicBezTo>
                <a:cubicBezTo>
                  <a:pt x="3716106" y="3623"/>
                  <a:pt x="3768887" y="-6385"/>
                  <a:pt x="3879567" y="0"/>
                </a:cubicBezTo>
                <a:cubicBezTo>
                  <a:pt x="4038834" y="3955"/>
                  <a:pt x="4106733" y="8076"/>
                  <a:pt x="4278668" y="0"/>
                </a:cubicBezTo>
                <a:cubicBezTo>
                  <a:pt x="4481689" y="-11800"/>
                  <a:pt x="4689004" y="7251"/>
                  <a:pt x="4807709" y="0"/>
                </a:cubicBezTo>
                <a:cubicBezTo>
                  <a:pt x="4919105" y="-5483"/>
                  <a:pt x="4961175" y="-26"/>
                  <a:pt x="5076871" y="0"/>
                </a:cubicBezTo>
                <a:cubicBezTo>
                  <a:pt x="5207935" y="-7827"/>
                  <a:pt x="5273281" y="8647"/>
                  <a:pt x="5346032" y="0"/>
                </a:cubicBezTo>
                <a:cubicBezTo>
                  <a:pt x="5438247" y="-10975"/>
                  <a:pt x="5785128" y="11836"/>
                  <a:pt x="5875072" y="0"/>
                </a:cubicBezTo>
                <a:cubicBezTo>
                  <a:pt x="6004635" y="19111"/>
                  <a:pt x="6237371" y="5290"/>
                  <a:pt x="6339144" y="0"/>
                </a:cubicBezTo>
                <a:cubicBezTo>
                  <a:pt x="6471308" y="8435"/>
                  <a:pt x="6495088" y="9861"/>
                  <a:pt x="6608305" y="0"/>
                </a:cubicBezTo>
                <a:cubicBezTo>
                  <a:pt x="6635172" y="14295"/>
                  <a:pt x="7045166" y="43399"/>
                  <a:pt x="7193034" y="0"/>
                </a:cubicBezTo>
                <a:cubicBezTo>
                  <a:pt x="7595138" y="-1411"/>
                  <a:pt x="7915989" y="53692"/>
                  <a:pt x="7889075" y="118503"/>
                </a:cubicBezTo>
                <a:cubicBezTo>
                  <a:pt x="7900735" y="142328"/>
                  <a:pt x="7872952" y="154369"/>
                  <a:pt x="7889075" y="183282"/>
                </a:cubicBezTo>
                <a:cubicBezTo>
                  <a:pt x="7908395" y="216709"/>
                  <a:pt x="7882900" y="225016"/>
                  <a:pt x="7889075" y="252802"/>
                </a:cubicBezTo>
                <a:cubicBezTo>
                  <a:pt x="7894323" y="267908"/>
                  <a:pt x="7900525" y="305051"/>
                  <a:pt x="7889075" y="336542"/>
                </a:cubicBezTo>
                <a:cubicBezTo>
                  <a:pt x="7878907" y="367528"/>
                  <a:pt x="7869699" y="384968"/>
                  <a:pt x="7889075" y="420282"/>
                </a:cubicBezTo>
                <a:cubicBezTo>
                  <a:pt x="7912791" y="454293"/>
                  <a:pt x="7886175" y="467875"/>
                  <a:pt x="7889075" y="499281"/>
                </a:cubicBezTo>
                <a:cubicBezTo>
                  <a:pt x="7887623" y="526179"/>
                  <a:pt x="7875893" y="570728"/>
                  <a:pt x="7889075" y="592501"/>
                </a:cubicBezTo>
                <a:cubicBezTo>
                  <a:pt x="7877112" y="632249"/>
                  <a:pt x="7726958" y="753341"/>
                  <a:pt x="7193034" y="711005"/>
                </a:cubicBezTo>
                <a:cubicBezTo>
                  <a:pt x="7056269" y="704508"/>
                  <a:pt x="6866731" y="727812"/>
                  <a:pt x="6728963" y="711005"/>
                </a:cubicBezTo>
                <a:cubicBezTo>
                  <a:pt x="6534814" y="721663"/>
                  <a:pt x="6478373" y="698708"/>
                  <a:pt x="6329863" y="711005"/>
                </a:cubicBezTo>
                <a:cubicBezTo>
                  <a:pt x="6188105" y="718155"/>
                  <a:pt x="5902140" y="721852"/>
                  <a:pt x="5735851" y="711005"/>
                </a:cubicBezTo>
                <a:cubicBezTo>
                  <a:pt x="5553672" y="715191"/>
                  <a:pt x="5370089" y="676474"/>
                  <a:pt x="5271781" y="711005"/>
                </a:cubicBezTo>
                <a:cubicBezTo>
                  <a:pt x="5140264" y="710279"/>
                  <a:pt x="4924122" y="693942"/>
                  <a:pt x="4742739" y="711005"/>
                </a:cubicBezTo>
                <a:cubicBezTo>
                  <a:pt x="4636407" y="715582"/>
                  <a:pt x="4558002" y="726477"/>
                  <a:pt x="4408608" y="711005"/>
                </a:cubicBezTo>
                <a:cubicBezTo>
                  <a:pt x="4306139" y="695081"/>
                  <a:pt x="4058828" y="705008"/>
                  <a:pt x="3879567" y="711005"/>
                </a:cubicBezTo>
                <a:cubicBezTo>
                  <a:pt x="3718075" y="742816"/>
                  <a:pt x="3470935" y="700976"/>
                  <a:pt x="3285557" y="711005"/>
                </a:cubicBezTo>
                <a:cubicBezTo>
                  <a:pt x="3045330" y="711841"/>
                  <a:pt x="3093620" y="722417"/>
                  <a:pt x="2951425" y="711005"/>
                </a:cubicBezTo>
                <a:cubicBezTo>
                  <a:pt x="2804173" y="705962"/>
                  <a:pt x="2616774" y="700806"/>
                  <a:pt x="2552324" y="711005"/>
                </a:cubicBezTo>
                <a:cubicBezTo>
                  <a:pt x="2454542" y="701480"/>
                  <a:pt x="2370452" y="725510"/>
                  <a:pt x="2218194" y="711005"/>
                </a:cubicBezTo>
                <a:cubicBezTo>
                  <a:pt x="2070975" y="717390"/>
                  <a:pt x="1876192" y="697686"/>
                  <a:pt x="1754122" y="711005"/>
                </a:cubicBezTo>
                <a:cubicBezTo>
                  <a:pt x="1648112" y="695906"/>
                  <a:pt x="1377598" y="765968"/>
                  <a:pt x="1160111" y="711005"/>
                </a:cubicBezTo>
                <a:cubicBezTo>
                  <a:pt x="955410" y="711112"/>
                  <a:pt x="916807" y="705820"/>
                  <a:pt x="696040" y="711005"/>
                </a:cubicBezTo>
                <a:cubicBezTo>
                  <a:pt x="350649" y="701278"/>
                  <a:pt x="5210" y="654965"/>
                  <a:pt x="0" y="592501"/>
                </a:cubicBezTo>
                <a:cubicBezTo>
                  <a:pt x="2965" y="564870"/>
                  <a:pt x="929" y="548134"/>
                  <a:pt x="0" y="518241"/>
                </a:cubicBezTo>
                <a:cubicBezTo>
                  <a:pt x="3522" y="483416"/>
                  <a:pt x="2484" y="459877"/>
                  <a:pt x="0" y="443981"/>
                </a:cubicBezTo>
                <a:cubicBezTo>
                  <a:pt x="445" y="424182"/>
                  <a:pt x="-13188" y="399811"/>
                  <a:pt x="0" y="369722"/>
                </a:cubicBezTo>
                <a:cubicBezTo>
                  <a:pt x="14485" y="339619"/>
                  <a:pt x="28186" y="314190"/>
                  <a:pt x="0" y="295462"/>
                </a:cubicBezTo>
                <a:cubicBezTo>
                  <a:pt x="-19922" y="281494"/>
                  <a:pt x="14984" y="255738"/>
                  <a:pt x="0" y="225942"/>
                </a:cubicBezTo>
                <a:cubicBezTo>
                  <a:pt x="-21193" y="194641"/>
                  <a:pt x="-39631" y="156189"/>
                  <a:pt x="0" y="118503"/>
                </a:cubicBezTo>
                <a:close/>
              </a:path>
              <a:path w="7889076" h="711005" fill="none" stroke="0" extrusionOk="0">
                <a:moveTo>
                  <a:pt x="0" y="118503"/>
                </a:moveTo>
                <a:cubicBezTo>
                  <a:pt x="55083" y="72361"/>
                  <a:pt x="242431" y="-79432"/>
                  <a:pt x="696040" y="0"/>
                </a:cubicBezTo>
                <a:cubicBezTo>
                  <a:pt x="823112" y="-5279"/>
                  <a:pt x="938696" y="-4858"/>
                  <a:pt x="1095141" y="0"/>
                </a:cubicBezTo>
                <a:cubicBezTo>
                  <a:pt x="1256037" y="7079"/>
                  <a:pt x="1454609" y="-18062"/>
                  <a:pt x="1559212" y="0"/>
                </a:cubicBezTo>
                <a:cubicBezTo>
                  <a:pt x="1638193" y="10200"/>
                  <a:pt x="1724476" y="4984"/>
                  <a:pt x="1828373" y="0"/>
                </a:cubicBezTo>
                <a:cubicBezTo>
                  <a:pt x="1995079" y="-11208"/>
                  <a:pt x="2072107" y="5232"/>
                  <a:pt x="2292444" y="0"/>
                </a:cubicBezTo>
                <a:cubicBezTo>
                  <a:pt x="2401004" y="26127"/>
                  <a:pt x="2595586" y="1489"/>
                  <a:pt x="2886455" y="0"/>
                </a:cubicBezTo>
                <a:cubicBezTo>
                  <a:pt x="3175033" y="-5840"/>
                  <a:pt x="3182028" y="-2003"/>
                  <a:pt x="3350526" y="0"/>
                </a:cubicBezTo>
                <a:cubicBezTo>
                  <a:pt x="3427268" y="-8255"/>
                  <a:pt x="3566929" y="8277"/>
                  <a:pt x="3620337" y="0"/>
                </a:cubicBezTo>
                <a:cubicBezTo>
                  <a:pt x="3678620" y="13561"/>
                  <a:pt x="3768669" y="294"/>
                  <a:pt x="3879567" y="0"/>
                </a:cubicBezTo>
                <a:cubicBezTo>
                  <a:pt x="4043585" y="5115"/>
                  <a:pt x="4103677" y="270"/>
                  <a:pt x="4278668" y="0"/>
                </a:cubicBezTo>
                <a:cubicBezTo>
                  <a:pt x="4479696" y="2446"/>
                  <a:pt x="4684780" y="9249"/>
                  <a:pt x="4807709" y="0"/>
                </a:cubicBezTo>
                <a:cubicBezTo>
                  <a:pt x="4918913" y="-6769"/>
                  <a:pt x="4965944" y="-1246"/>
                  <a:pt x="5076871" y="0"/>
                </a:cubicBezTo>
                <a:cubicBezTo>
                  <a:pt x="5199125" y="-1926"/>
                  <a:pt x="5269371" y="6500"/>
                  <a:pt x="5346032" y="0"/>
                </a:cubicBezTo>
                <a:cubicBezTo>
                  <a:pt x="5432880" y="10487"/>
                  <a:pt x="5773522" y="-5853"/>
                  <a:pt x="5875072" y="0"/>
                </a:cubicBezTo>
                <a:cubicBezTo>
                  <a:pt x="5981515" y="22438"/>
                  <a:pt x="6229296" y="12071"/>
                  <a:pt x="6339144" y="0"/>
                </a:cubicBezTo>
                <a:cubicBezTo>
                  <a:pt x="6431729" y="-10659"/>
                  <a:pt x="6534138" y="6306"/>
                  <a:pt x="6608305" y="0"/>
                </a:cubicBezTo>
                <a:cubicBezTo>
                  <a:pt x="6645137" y="-7530"/>
                  <a:pt x="7039495" y="15709"/>
                  <a:pt x="7193034" y="0"/>
                </a:cubicBezTo>
                <a:cubicBezTo>
                  <a:pt x="7618735" y="-6403"/>
                  <a:pt x="7916265" y="65045"/>
                  <a:pt x="7889075" y="118503"/>
                </a:cubicBezTo>
                <a:cubicBezTo>
                  <a:pt x="7899947" y="139411"/>
                  <a:pt x="7870668" y="158277"/>
                  <a:pt x="7889075" y="183282"/>
                </a:cubicBezTo>
                <a:cubicBezTo>
                  <a:pt x="7903426" y="207382"/>
                  <a:pt x="7884679" y="226091"/>
                  <a:pt x="7889075" y="252802"/>
                </a:cubicBezTo>
                <a:cubicBezTo>
                  <a:pt x="7898674" y="271256"/>
                  <a:pt x="7899438" y="304645"/>
                  <a:pt x="7889075" y="336542"/>
                </a:cubicBezTo>
                <a:cubicBezTo>
                  <a:pt x="7875537" y="365309"/>
                  <a:pt x="7871162" y="386342"/>
                  <a:pt x="7889075" y="420282"/>
                </a:cubicBezTo>
                <a:cubicBezTo>
                  <a:pt x="7908274" y="461083"/>
                  <a:pt x="7890240" y="469907"/>
                  <a:pt x="7889075" y="499281"/>
                </a:cubicBezTo>
                <a:cubicBezTo>
                  <a:pt x="7887399" y="529364"/>
                  <a:pt x="7880105" y="567829"/>
                  <a:pt x="7889075" y="592501"/>
                </a:cubicBezTo>
                <a:cubicBezTo>
                  <a:pt x="7815919" y="627224"/>
                  <a:pt x="7628280" y="704468"/>
                  <a:pt x="7193034" y="711005"/>
                </a:cubicBezTo>
                <a:cubicBezTo>
                  <a:pt x="7079795" y="745569"/>
                  <a:pt x="6878455" y="724843"/>
                  <a:pt x="6728963" y="711005"/>
                </a:cubicBezTo>
                <a:cubicBezTo>
                  <a:pt x="6538545" y="727949"/>
                  <a:pt x="6497611" y="707094"/>
                  <a:pt x="6329863" y="711005"/>
                </a:cubicBezTo>
                <a:cubicBezTo>
                  <a:pt x="6192660" y="724772"/>
                  <a:pt x="5939207" y="733108"/>
                  <a:pt x="5735851" y="711005"/>
                </a:cubicBezTo>
                <a:cubicBezTo>
                  <a:pt x="5528046" y="706325"/>
                  <a:pt x="5401019" y="684726"/>
                  <a:pt x="5271781" y="711005"/>
                </a:cubicBezTo>
                <a:cubicBezTo>
                  <a:pt x="5120730" y="753662"/>
                  <a:pt x="4913500" y="688398"/>
                  <a:pt x="4742739" y="711005"/>
                </a:cubicBezTo>
                <a:cubicBezTo>
                  <a:pt x="4528882" y="713130"/>
                  <a:pt x="4499483" y="716121"/>
                  <a:pt x="4408608" y="711005"/>
                </a:cubicBezTo>
                <a:cubicBezTo>
                  <a:pt x="4296887" y="720860"/>
                  <a:pt x="4024384" y="696535"/>
                  <a:pt x="3879567" y="711005"/>
                </a:cubicBezTo>
                <a:cubicBezTo>
                  <a:pt x="3760683" y="702178"/>
                  <a:pt x="3412805" y="719367"/>
                  <a:pt x="3285557" y="711005"/>
                </a:cubicBezTo>
                <a:cubicBezTo>
                  <a:pt x="3201920" y="724141"/>
                  <a:pt x="3052624" y="701541"/>
                  <a:pt x="2951425" y="711005"/>
                </a:cubicBezTo>
                <a:cubicBezTo>
                  <a:pt x="2832749" y="699332"/>
                  <a:pt x="2673071" y="683701"/>
                  <a:pt x="2552324" y="711005"/>
                </a:cubicBezTo>
                <a:cubicBezTo>
                  <a:pt x="2465565" y="682397"/>
                  <a:pt x="2327988" y="716938"/>
                  <a:pt x="2218194" y="711005"/>
                </a:cubicBezTo>
                <a:cubicBezTo>
                  <a:pt x="2085577" y="689414"/>
                  <a:pt x="1884349" y="722487"/>
                  <a:pt x="1754122" y="711005"/>
                </a:cubicBezTo>
                <a:cubicBezTo>
                  <a:pt x="1668931" y="689124"/>
                  <a:pt x="1357467" y="775854"/>
                  <a:pt x="1160111" y="711005"/>
                </a:cubicBezTo>
                <a:cubicBezTo>
                  <a:pt x="1048306" y="698950"/>
                  <a:pt x="919019" y="723875"/>
                  <a:pt x="696040" y="711005"/>
                </a:cubicBezTo>
                <a:cubicBezTo>
                  <a:pt x="378686" y="711664"/>
                  <a:pt x="-3591" y="650408"/>
                  <a:pt x="0" y="592501"/>
                </a:cubicBezTo>
                <a:cubicBezTo>
                  <a:pt x="-3850" y="573239"/>
                  <a:pt x="-6942" y="551630"/>
                  <a:pt x="0" y="518241"/>
                </a:cubicBezTo>
                <a:cubicBezTo>
                  <a:pt x="6655" y="482072"/>
                  <a:pt x="-2084" y="460970"/>
                  <a:pt x="0" y="443981"/>
                </a:cubicBezTo>
                <a:cubicBezTo>
                  <a:pt x="10002" y="432264"/>
                  <a:pt x="-17221" y="405709"/>
                  <a:pt x="0" y="369722"/>
                </a:cubicBezTo>
                <a:cubicBezTo>
                  <a:pt x="18785" y="340292"/>
                  <a:pt x="21524" y="307879"/>
                  <a:pt x="0" y="295462"/>
                </a:cubicBezTo>
                <a:cubicBezTo>
                  <a:pt x="-20823" y="267703"/>
                  <a:pt x="21490" y="259349"/>
                  <a:pt x="0" y="225942"/>
                </a:cubicBezTo>
                <a:cubicBezTo>
                  <a:pt x="-18411" y="200649"/>
                  <a:pt x="-18115" y="161299"/>
                  <a:pt x="0" y="118503"/>
                </a:cubicBezTo>
                <a:close/>
              </a:path>
            </a:pathLst>
          </a:custGeom>
          <a:ln w="38100">
            <a:solidFill>
              <a:srgbClr val="FF66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4309558">
                  <a:custGeom>
                    <a:avLst/>
                    <a:gdLst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620565 w 11674071"/>
                      <a:gd name="connsiteY2" fmla="*/ 0 h 1289009"/>
                      <a:gd name="connsiteX3" fmla="*/ 2307286 w 11674071"/>
                      <a:gd name="connsiteY3" fmla="*/ 0 h 1289009"/>
                      <a:gd name="connsiteX4" fmla="*/ 2705585 w 11674071"/>
                      <a:gd name="connsiteY4" fmla="*/ 0 h 1289009"/>
                      <a:gd name="connsiteX5" fmla="*/ 3392306 w 11674071"/>
                      <a:gd name="connsiteY5" fmla="*/ 0 h 1289009"/>
                      <a:gd name="connsiteX6" fmla="*/ 4271310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7291 w 11674071"/>
                      <a:gd name="connsiteY8" fmla="*/ 0 h 1289009"/>
                      <a:gd name="connsiteX9" fmla="*/ 5740894 w 11674071"/>
                      <a:gd name="connsiteY9" fmla="*/ 0 h 1289009"/>
                      <a:gd name="connsiteX10" fmla="*/ 6331474 w 11674071"/>
                      <a:gd name="connsiteY10" fmla="*/ 0 h 1289009"/>
                      <a:gd name="connsiteX11" fmla="*/ 7114337 w 11674071"/>
                      <a:gd name="connsiteY11" fmla="*/ 0 h 1289009"/>
                      <a:gd name="connsiteX12" fmla="*/ 7512636 w 11674071"/>
                      <a:gd name="connsiteY12" fmla="*/ 0 h 1289009"/>
                      <a:gd name="connsiteX13" fmla="*/ 7910934 w 11674071"/>
                      <a:gd name="connsiteY13" fmla="*/ 0 h 1289009"/>
                      <a:gd name="connsiteX14" fmla="*/ 8693796 w 11674071"/>
                      <a:gd name="connsiteY14" fmla="*/ 0 h 1289009"/>
                      <a:gd name="connsiteX15" fmla="*/ 9380518 w 11674071"/>
                      <a:gd name="connsiteY15" fmla="*/ 0 h 1289009"/>
                      <a:gd name="connsiteX16" fmla="*/ 9778816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32280 h 1289009"/>
                      <a:gd name="connsiteX20" fmla="*/ 11674070 w 11674071"/>
                      <a:gd name="connsiteY20" fmla="*/ 458316 h 1289009"/>
                      <a:gd name="connsiteX21" fmla="*/ 11674070 w 11674071"/>
                      <a:gd name="connsiteY21" fmla="*/ 610131 h 1289009"/>
                      <a:gd name="connsiteX22" fmla="*/ 11674070 w 11674071"/>
                      <a:gd name="connsiteY22" fmla="*/ 761946 h 1289009"/>
                      <a:gd name="connsiteX23" fmla="*/ 11674070 w 11674071"/>
                      <a:gd name="connsiteY23" fmla="*/ 90516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9957364 w 11674071"/>
                      <a:gd name="connsiteY26" fmla="*/ 1289009 h 1289009"/>
                      <a:gd name="connsiteX27" fmla="*/ 9366784 w 11674071"/>
                      <a:gd name="connsiteY27" fmla="*/ 1289009 h 1289009"/>
                      <a:gd name="connsiteX28" fmla="*/ 8487780 w 11674071"/>
                      <a:gd name="connsiteY28" fmla="*/ 1289009 h 1289009"/>
                      <a:gd name="connsiteX29" fmla="*/ 7801059 w 11674071"/>
                      <a:gd name="connsiteY29" fmla="*/ 1289009 h 1289009"/>
                      <a:gd name="connsiteX30" fmla="*/ 7018196 w 11674071"/>
                      <a:gd name="connsiteY30" fmla="*/ 1289009 h 1289009"/>
                      <a:gd name="connsiteX31" fmla="*/ 6523756 w 11674071"/>
                      <a:gd name="connsiteY31" fmla="*/ 1289009 h 1289009"/>
                      <a:gd name="connsiteX32" fmla="*/ 5740894 w 11674071"/>
                      <a:gd name="connsiteY32" fmla="*/ 1289009 h 1289009"/>
                      <a:gd name="connsiteX33" fmla="*/ 4861891 w 11674071"/>
                      <a:gd name="connsiteY33" fmla="*/ 1289009 h 1289009"/>
                      <a:gd name="connsiteX34" fmla="*/ 4367451 w 11674071"/>
                      <a:gd name="connsiteY34" fmla="*/ 1289009 h 1289009"/>
                      <a:gd name="connsiteX35" fmla="*/ 3776871 w 11674071"/>
                      <a:gd name="connsiteY35" fmla="*/ 1289009 h 1289009"/>
                      <a:gd name="connsiteX36" fmla="*/ 3282432 w 11674071"/>
                      <a:gd name="connsiteY36" fmla="*/ 1289009 h 1289009"/>
                      <a:gd name="connsiteX37" fmla="*/ 2595709 w 11674071"/>
                      <a:gd name="connsiteY37" fmla="*/ 1289009 h 1289009"/>
                      <a:gd name="connsiteX38" fmla="*/ 1716706 w 11674071"/>
                      <a:gd name="connsiteY38" fmla="*/ 1289009 h 1289009"/>
                      <a:gd name="connsiteX39" fmla="*/ 1029985 w 11674071"/>
                      <a:gd name="connsiteY39" fmla="*/ 1289009 h 1289009"/>
                      <a:gd name="connsiteX40" fmla="*/ 0 w 11674071"/>
                      <a:gd name="connsiteY40" fmla="*/ 1074169 h 1289009"/>
                      <a:gd name="connsiteX41" fmla="*/ 0 w 11674071"/>
                      <a:gd name="connsiteY41" fmla="*/ 939541 h 1289009"/>
                      <a:gd name="connsiteX42" fmla="*/ 0 w 11674071"/>
                      <a:gd name="connsiteY42" fmla="*/ 804912 h 1289009"/>
                      <a:gd name="connsiteX43" fmla="*/ 0 w 11674071"/>
                      <a:gd name="connsiteY43" fmla="*/ 670284 h 1289009"/>
                      <a:gd name="connsiteX44" fmla="*/ 0 w 11674071"/>
                      <a:gd name="connsiteY44" fmla="*/ 535655 h 1289009"/>
                      <a:gd name="connsiteX45" fmla="*/ 0 w 11674071"/>
                      <a:gd name="connsiteY45" fmla="*/ 409620 h 1289009"/>
                      <a:gd name="connsiteX46" fmla="*/ 0 w 11674071"/>
                      <a:gd name="connsiteY46" fmla="*/ 214839 h 1289009"/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524424 w 11674071"/>
                      <a:gd name="connsiteY2" fmla="*/ 0 h 1289009"/>
                      <a:gd name="connsiteX3" fmla="*/ 2018863 w 11674071"/>
                      <a:gd name="connsiteY3" fmla="*/ 0 h 1289009"/>
                      <a:gd name="connsiteX4" fmla="*/ 2801726 w 11674071"/>
                      <a:gd name="connsiteY4" fmla="*/ 0 h 1289009"/>
                      <a:gd name="connsiteX5" fmla="*/ 3680730 w 11674071"/>
                      <a:gd name="connsiteY5" fmla="*/ 0 h 1289009"/>
                      <a:gd name="connsiteX6" fmla="*/ 4367451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6330 w 11674071"/>
                      <a:gd name="connsiteY8" fmla="*/ 0 h 1289009"/>
                      <a:gd name="connsiteX9" fmla="*/ 6043051 w 11674071"/>
                      <a:gd name="connsiteY9" fmla="*/ 0 h 1289009"/>
                      <a:gd name="connsiteX10" fmla="*/ 6729773 w 11674071"/>
                      <a:gd name="connsiteY10" fmla="*/ 0 h 1289009"/>
                      <a:gd name="connsiteX11" fmla="*/ 7224213 w 11674071"/>
                      <a:gd name="connsiteY11" fmla="*/ 0 h 1289009"/>
                      <a:gd name="connsiteX12" fmla="*/ 7622511 w 11674071"/>
                      <a:gd name="connsiteY12" fmla="*/ 0 h 1289009"/>
                      <a:gd name="connsiteX13" fmla="*/ 8020810 w 11674071"/>
                      <a:gd name="connsiteY13" fmla="*/ 0 h 1289009"/>
                      <a:gd name="connsiteX14" fmla="*/ 8899812 w 11674071"/>
                      <a:gd name="connsiteY14" fmla="*/ 0 h 1289009"/>
                      <a:gd name="connsiteX15" fmla="*/ 9490393 w 11674071"/>
                      <a:gd name="connsiteY15" fmla="*/ 0 h 1289009"/>
                      <a:gd name="connsiteX16" fmla="*/ 9984832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75247 h 1289009"/>
                      <a:gd name="connsiteX20" fmla="*/ 11674070 w 11674071"/>
                      <a:gd name="connsiteY20" fmla="*/ 535655 h 1289009"/>
                      <a:gd name="connsiteX21" fmla="*/ 11674070 w 11674071"/>
                      <a:gd name="connsiteY21" fmla="*/ 661691 h 1289009"/>
                      <a:gd name="connsiteX22" fmla="*/ 11674070 w 11674071"/>
                      <a:gd name="connsiteY22" fmla="*/ 813506 h 1289009"/>
                      <a:gd name="connsiteX23" fmla="*/ 11674070 w 11674071"/>
                      <a:gd name="connsiteY23" fmla="*/ 93094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10053505 w 11674071"/>
                      <a:gd name="connsiteY26" fmla="*/ 1289009 h 1289009"/>
                      <a:gd name="connsiteX27" fmla="*/ 9685559 w 11674071"/>
                      <a:gd name="connsiteY27" fmla="*/ 1289009 h 1289009"/>
                      <a:gd name="connsiteX28" fmla="*/ 9270642 w 11674071"/>
                      <a:gd name="connsiteY28" fmla="*/ 1289009 h 1289009"/>
                      <a:gd name="connsiteX29" fmla="*/ 8680062 w 11674071"/>
                      <a:gd name="connsiteY29" fmla="*/ 1289009 h 1289009"/>
                      <a:gd name="connsiteX30" fmla="*/ 7801059 w 11674071"/>
                      <a:gd name="connsiteY30" fmla="*/ 1289009 h 1289009"/>
                      <a:gd name="connsiteX31" fmla="*/ 7402760 w 11674071"/>
                      <a:gd name="connsiteY31" fmla="*/ 1289009 h 1289009"/>
                      <a:gd name="connsiteX32" fmla="*/ 6908320 w 11674071"/>
                      <a:gd name="connsiteY32" fmla="*/ 1289009 h 1289009"/>
                      <a:gd name="connsiteX33" fmla="*/ 6221599 w 11674071"/>
                      <a:gd name="connsiteY33" fmla="*/ 1289009 h 1289009"/>
                      <a:gd name="connsiteX34" fmla="*/ 5631019 w 11674071"/>
                      <a:gd name="connsiteY34" fmla="*/ 1289009 h 1289009"/>
                      <a:gd name="connsiteX35" fmla="*/ 5136579 w 11674071"/>
                      <a:gd name="connsiteY35" fmla="*/ 1289009 h 1289009"/>
                      <a:gd name="connsiteX36" fmla="*/ 4257576 w 11674071"/>
                      <a:gd name="connsiteY36" fmla="*/ 1289009 h 1289009"/>
                      <a:gd name="connsiteX37" fmla="*/ 3859278 w 11674071"/>
                      <a:gd name="connsiteY37" fmla="*/ 1289009 h 1289009"/>
                      <a:gd name="connsiteX38" fmla="*/ 3364837 w 11674071"/>
                      <a:gd name="connsiteY38" fmla="*/ 1289009 h 1289009"/>
                      <a:gd name="connsiteX39" fmla="*/ 2966539 w 11674071"/>
                      <a:gd name="connsiteY39" fmla="*/ 1289009 h 1289009"/>
                      <a:gd name="connsiteX40" fmla="*/ 2559451 w 11674071"/>
                      <a:gd name="connsiteY40" fmla="*/ 1289009 h 1289009"/>
                      <a:gd name="connsiteX41" fmla="*/ 2183677 w 11674071"/>
                      <a:gd name="connsiteY41" fmla="*/ 1289009 h 1289009"/>
                      <a:gd name="connsiteX42" fmla="*/ 1641442 w 11674071"/>
                      <a:gd name="connsiteY42" fmla="*/ 1289009 h 1289009"/>
                      <a:gd name="connsiteX43" fmla="*/ 1029985 w 11674071"/>
                      <a:gd name="connsiteY43" fmla="*/ 1289009 h 1289009"/>
                      <a:gd name="connsiteX44" fmla="*/ 0 w 11674071"/>
                      <a:gd name="connsiteY44" fmla="*/ 1074169 h 1289009"/>
                      <a:gd name="connsiteX45" fmla="*/ 0 w 11674071"/>
                      <a:gd name="connsiteY45" fmla="*/ 930948 h 1289009"/>
                      <a:gd name="connsiteX46" fmla="*/ 0 w 11674071"/>
                      <a:gd name="connsiteY46" fmla="*/ 796319 h 1289009"/>
                      <a:gd name="connsiteX47" fmla="*/ 0 w 11674071"/>
                      <a:gd name="connsiteY47" fmla="*/ 653097 h 1289009"/>
                      <a:gd name="connsiteX48" fmla="*/ 0 w 11674071"/>
                      <a:gd name="connsiteY48" fmla="*/ 501282 h 1289009"/>
                      <a:gd name="connsiteX49" fmla="*/ 0 w 11674071"/>
                      <a:gd name="connsiteY49" fmla="*/ 375247 h 1289009"/>
                      <a:gd name="connsiteX50" fmla="*/ 0 w 11674071"/>
                      <a:gd name="connsiteY50" fmla="*/ 214839 h 1289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674071" h="1289009" fill="none" extrusionOk="0">
                        <a:moveTo>
                          <a:pt x="0" y="214839"/>
                        </a:moveTo>
                        <a:cubicBezTo>
                          <a:pt x="-10249" y="90705"/>
                          <a:pt x="369797" y="-66014"/>
                          <a:pt x="1029985" y="0"/>
                        </a:cubicBezTo>
                        <a:cubicBezTo>
                          <a:pt x="1218455" y="-36533"/>
                          <a:pt x="1392578" y="-36562"/>
                          <a:pt x="1620565" y="0"/>
                        </a:cubicBezTo>
                        <a:cubicBezTo>
                          <a:pt x="1865211" y="20008"/>
                          <a:pt x="2133832" y="499"/>
                          <a:pt x="2307286" y="0"/>
                        </a:cubicBezTo>
                        <a:cubicBezTo>
                          <a:pt x="2485394" y="-778"/>
                          <a:pt x="2527453" y="111"/>
                          <a:pt x="2705585" y="0"/>
                        </a:cubicBezTo>
                        <a:cubicBezTo>
                          <a:pt x="2959018" y="-23374"/>
                          <a:pt x="3080587" y="-9317"/>
                          <a:pt x="3392306" y="0"/>
                        </a:cubicBezTo>
                        <a:cubicBezTo>
                          <a:pt x="3579742" y="-9759"/>
                          <a:pt x="3848750" y="-17200"/>
                          <a:pt x="4271310" y="0"/>
                        </a:cubicBezTo>
                        <a:cubicBezTo>
                          <a:pt x="4698352" y="-8026"/>
                          <a:pt x="4709233" y="-1511"/>
                          <a:pt x="4958031" y="0"/>
                        </a:cubicBezTo>
                        <a:cubicBezTo>
                          <a:pt x="5059967" y="-11464"/>
                          <a:pt x="5273688" y="8920"/>
                          <a:pt x="5357291" y="0"/>
                        </a:cubicBezTo>
                        <a:cubicBezTo>
                          <a:pt x="5440894" y="-8920"/>
                          <a:pt x="5566199" y="3720"/>
                          <a:pt x="5740894" y="0"/>
                        </a:cubicBezTo>
                        <a:cubicBezTo>
                          <a:pt x="5993787" y="3408"/>
                          <a:pt x="6068005" y="1025"/>
                          <a:pt x="6331474" y="0"/>
                        </a:cubicBezTo>
                        <a:cubicBezTo>
                          <a:pt x="6617972" y="-23999"/>
                          <a:pt x="6949972" y="6037"/>
                          <a:pt x="7114337" y="0"/>
                        </a:cubicBezTo>
                        <a:cubicBezTo>
                          <a:pt x="7285364" y="-5583"/>
                          <a:pt x="7339129" y="4715"/>
                          <a:pt x="7512636" y="0"/>
                        </a:cubicBezTo>
                        <a:cubicBezTo>
                          <a:pt x="7684725" y="-4227"/>
                          <a:pt x="7783436" y="4086"/>
                          <a:pt x="7910934" y="0"/>
                        </a:cubicBezTo>
                        <a:cubicBezTo>
                          <a:pt x="8032196" y="22610"/>
                          <a:pt x="8509634" y="5545"/>
                          <a:pt x="8693796" y="0"/>
                        </a:cubicBezTo>
                        <a:cubicBezTo>
                          <a:pt x="8865995" y="-7485"/>
                          <a:pt x="9206980" y="15354"/>
                          <a:pt x="9380518" y="0"/>
                        </a:cubicBezTo>
                        <a:cubicBezTo>
                          <a:pt x="9534676" y="-21152"/>
                          <a:pt x="9685135" y="12046"/>
                          <a:pt x="9778816" y="0"/>
                        </a:cubicBezTo>
                        <a:cubicBezTo>
                          <a:pt x="9819097" y="26540"/>
                          <a:pt x="10411802" y="-6234"/>
                          <a:pt x="10644085" y="0"/>
                        </a:cubicBezTo>
                        <a:cubicBezTo>
                          <a:pt x="11271695" y="-10566"/>
                          <a:pt x="11699109" y="107176"/>
                          <a:pt x="11674070" y="214839"/>
                        </a:cubicBezTo>
                        <a:cubicBezTo>
                          <a:pt x="11689973" y="250625"/>
                          <a:pt x="11649044" y="289235"/>
                          <a:pt x="11674070" y="332280"/>
                        </a:cubicBezTo>
                        <a:cubicBezTo>
                          <a:pt x="11690041" y="376541"/>
                          <a:pt x="11668048" y="417515"/>
                          <a:pt x="11674070" y="458316"/>
                        </a:cubicBezTo>
                        <a:cubicBezTo>
                          <a:pt x="11684915" y="500253"/>
                          <a:pt x="11684101" y="543662"/>
                          <a:pt x="11674070" y="610131"/>
                        </a:cubicBezTo>
                        <a:cubicBezTo>
                          <a:pt x="11659048" y="667837"/>
                          <a:pt x="11647544" y="701413"/>
                          <a:pt x="11674070" y="761946"/>
                        </a:cubicBezTo>
                        <a:cubicBezTo>
                          <a:pt x="11711775" y="830087"/>
                          <a:pt x="11669558" y="843533"/>
                          <a:pt x="11674070" y="905168"/>
                        </a:cubicBezTo>
                        <a:cubicBezTo>
                          <a:pt x="11677326" y="958918"/>
                          <a:pt x="11664467" y="1026291"/>
                          <a:pt x="11674070" y="1074169"/>
                        </a:cubicBezTo>
                        <a:cubicBezTo>
                          <a:pt x="11604171" y="1176945"/>
                          <a:pt x="11280912" y="1274328"/>
                          <a:pt x="10644085" y="1289009"/>
                        </a:cubicBezTo>
                        <a:cubicBezTo>
                          <a:pt x="10504846" y="1315208"/>
                          <a:pt x="10185904" y="1269635"/>
                          <a:pt x="9957364" y="1289009"/>
                        </a:cubicBezTo>
                        <a:cubicBezTo>
                          <a:pt x="9681865" y="1303996"/>
                          <a:pt x="9613056" y="1275347"/>
                          <a:pt x="9366784" y="1289009"/>
                        </a:cubicBezTo>
                        <a:cubicBezTo>
                          <a:pt x="9161606" y="1289439"/>
                          <a:pt x="8759700" y="1313966"/>
                          <a:pt x="8487780" y="1289009"/>
                        </a:cubicBezTo>
                        <a:cubicBezTo>
                          <a:pt x="8209608" y="1270424"/>
                          <a:pt x="8004561" y="1300924"/>
                          <a:pt x="7801059" y="1289009"/>
                        </a:cubicBezTo>
                        <a:cubicBezTo>
                          <a:pt x="7583545" y="1302100"/>
                          <a:pt x="7289693" y="1297480"/>
                          <a:pt x="7018196" y="1289009"/>
                        </a:cubicBezTo>
                        <a:cubicBezTo>
                          <a:pt x="6712641" y="1296786"/>
                          <a:pt x="6657595" y="1295997"/>
                          <a:pt x="6523756" y="1289009"/>
                        </a:cubicBezTo>
                        <a:cubicBezTo>
                          <a:pt x="6382751" y="1274791"/>
                          <a:pt x="5951082" y="1269471"/>
                          <a:pt x="5740894" y="1289009"/>
                        </a:cubicBezTo>
                        <a:cubicBezTo>
                          <a:pt x="5539528" y="1289610"/>
                          <a:pt x="5234804" y="1288467"/>
                          <a:pt x="4861891" y="1289009"/>
                        </a:cubicBezTo>
                        <a:cubicBezTo>
                          <a:pt x="4498790" y="1286586"/>
                          <a:pt x="4568416" y="1287709"/>
                          <a:pt x="4367451" y="1289009"/>
                        </a:cubicBezTo>
                        <a:cubicBezTo>
                          <a:pt x="4178452" y="1279511"/>
                          <a:pt x="3932657" y="1269082"/>
                          <a:pt x="3776871" y="1289009"/>
                        </a:cubicBezTo>
                        <a:cubicBezTo>
                          <a:pt x="3639537" y="1274182"/>
                          <a:pt x="3446687" y="1303897"/>
                          <a:pt x="3282432" y="1289009"/>
                        </a:cubicBezTo>
                        <a:cubicBezTo>
                          <a:pt x="3071952" y="1249110"/>
                          <a:pt x="2777863" y="1296627"/>
                          <a:pt x="2595709" y="1289009"/>
                        </a:cubicBezTo>
                        <a:cubicBezTo>
                          <a:pt x="2446744" y="1270090"/>
                          <a:pt x="1987848" y="1340663"/>
                          <a:pt x="1716706" y="1289009"/>
                        </a:cubicBezTo>
                        <a:cubicBezTo>
                          <a:pt x="1411306" y="1290162"/>
                          <a:pt x="1361744" y="1288577"/>
                          <a:pt x="1029985" y="1289009"/>
                        </a:cubicBezTo>
                        <a:cubicBezTo>
                          <a:pt x="553364" y="1289724"/>
                          <a:pt x="-21143" y="1186329"/>
                          <a:pt x="0" y="1074169"/>
                        </a:cubicBezTo>
                        <a:cubicBezTo>
                          <a:pt x="-2297" y="1032861"/>
                          <a:pt x="-10881" y="1000526"/>
                          <a:pt x="0" y="939541"/>
                        </a:cubicBezTo>
                        <a:cubicBezTo>
                          <a:pt x="7443" y="876209"/>
                          <a:pt x="-1647" y="829861"/>
                          <a:pt x="0" y="804912"/>
                        </a:cubicBezTo>
                        <a:cubicBezTo>
                          <a:pt x="10049" y="780744"/>
                          <a:pt x="-31383" y="726736"/>
                          <a:pt x="0" y="670284"/>
                        </a:cubicBezTo>
                        <a:cubicBezTo>
                          <a:pt x="23748" y="620170"/>
                          <a:pt x="35093" y="569748"/>
                          <a:pt x="0" y="535655"/>
                        </a:cubicBezTo>
                        <a:cubicBezTo>
                          <a:pt x="-41545" y="490656"/>
                          <a:pt x="30890" y="473022"/>
                          <a:pt x="0" y="409620"/>
                        </a:cubicBezTo>
                        <a:cubicBezTo>
                          <a:pt x="-27087" y="354914"/>
                          <a:pt x="-22994" y="283006"/>
                          <a:pt x="0" y="214839"/>
                        </a:cubicBezTo>
                        <a:close/>
                      </a:path>
                      <a:path w="11674071" h="1289009" stroke="0" extrusionOk="0">
                        <a:moveTo>
                          <a:pt x="0" y="214839"/>
                        </a:moveTo>
                        <a:cubicBezTo>
                          <a:pt x="-24856" y="60213"/>
                          <a:pt x="428844" y="-79883"/>
                          <a:pt x="1029985" y="0"/>
                        </a:cubicBezTo>
                        <a:cubicBezTo>
                          <a:pt x="1264940" y="2165"/>
                          <a:pt x="1383664" y="-21022"/>
                          <a:pt x="1524424" y="0"/>
                        </a:cubicBezTo>
                        <a:cubicBezTo>
                          <a:pt x="1687163" y="6973"/>
                          <a:pt x="1915680" y="3250"/>
                          <a:pt x="2018863" y="0"/>
                        </a:cubicBezTo>
                        <a:cubicBezTo>
                          <a:pt x="2144733" y="18095"/>
                          <a:pt x="2551628" y="-6434"/>
                          <a:pt x="2801726" y="0"/>
                        </a:cubicBezTo>
                        <a:cubicBezTo>
                          <a:pt x="3032439" y="4267"/>
                          <a:pt x="3510699" y="29325"/>
                          <a:pt x="3680730" y="0"/>
                        </a:cubicBezTo>
                        <a:cubicBezTo>
                          <a:pt x="3914222" y="3533"/>
                          <a:pt x="4220040" y="12492"/>
                          <a:pt x="4367451" y="0"/>
                        </a:cubicBezTo>
                        <a:cubicBezTo>
                          <a:pt x="4535518" y="-997"/>
                          <a:pt x="4812789" y="131"/>
                          <a:pt x="4958031" y="0"/>
                        </a:cubicBezTo>
                        <a:cubicBezTo>
                          <a:pt x="5118645" y="-811"/>
                          <a:pt x="5168777" y="3097"/>
                          <a:pt x="5356330" y="0"/>
                        </a:cubicBezTo>
                        <a:cubicBezTo>
                          <a:pt x="5578214" y="-33481"/>
                          <a:pt x="5895976" y="488"/>
                          <a:pt x="6043051" y="0"/>
                        </a:cubicBezTo>
                        <a:cubicBezTo>
                          <a:pt x="6239042" y="9720"/>
                          <a:pt x="6418715" y="-28816"/>
                          <a:pt x="6729773" y="0"/>
                        </a:cubicBezTo>
                        <a:cubicBezTo>
                          <a:pt x="6935949" y="623"/>
                          <a:pt x="7111063" y="-19101"/>
                          <a:pt x="7224213" y="0"/>
                        </a:cubicBezTo>
                        <a:cubicBezTo>
                          <a:pt x="7359565" y="24527"/>
                          <a:pt x="7450212" y="12068"/>
                          <a:pt x="7622511" y="0"/>
                        </a:cubicBezTo>
                        <a:cubicBezTo>
                          <a:pt x="7779610" y="6955"/>
                          <a:pt x="7866396" y="-14448"/>
                          <a:pt x="8020810" y="0"/>
                        </a:cubicBezTo>
                        <a:cubicBezTo>
                          <a:pt x="8191821" y="54447"/>
                          <a:pt x="8616345" y="10573"/>
                          <a:pt x="8899812" y="0"/>
                        </a:cubicBezTo>
                        <a:cubicBezTo>
                          <a:pt x="9102385" y="10035"/>
                          <a:pt x="9318677" y="-29523"/>
                          <a:pt x="9490393" y="0"/>
                        </a:cubicBezTo>
                        <a:cubicBezTo>
                          <a:pt x="9685031" y="10231"/>
                          <a:pt x="9877018" y="-1959"/>
                          <a:pt x="9984832" y="0"/>
                        </a:cubicBezTo>
                        <a:cubicBezTo>
                          <a:pt x="10071199" y="-14441"/>
                          <a:pt x="10404786" y="6663"/>
                          <a:pt x="10644085" y="0"/>
                        </a:cubicBezTo>
                        <a:cubicBezTo>
                          <a:pt x="11273663" y="34159"/>
                          <a:pt x="11580984" y="101771"/>
                          <a:pt x="11674070" y="214839"/>
                        </a:cubicBezTo>
                        <a:cubicBezTo>
                          <a:pt x="11676501" y="259589"/>
                          <a:pt x="11703662" y="345293"/>
                          <a:pt x="11674070" y="375247"/>
                        </a:cubicBezTo>
                        <a:cubicBezTo>
                          <a:pt x="11637184" y="416343"/>
                          <a:pt x="11660631" y="461775"/>
                          <a:pt x="11674070" y="535655"/>
                        </a:cubicBezTo>
                        <a:cubicBezTo>
                          <a:pt x="11695573" y="605795"/>
                          <a:pt x="11666522" y="613036"/>
                          <a:pt x="11674070" y="661691"/>
                        </a:cubicBezTo>
                        <a:cubicBezTo>
                          <a:pt x="11683939" y="710041"/>
                          <a:pt x="11698767" y="749197"/>
                          <a:pt x="11674070" y="813506"/>
                        </a:cubicBezTo>
                        <a:cubicBezTo>
                          <a:pt x="11655596" y="871245"/>
                          <a:pt x="11676069" y="894937"/>
                          <a:pt x="11674070" y="930948"/>
                        </a:cubicBezTo>
                        <a:cubicBezTo>
                          <a:pt x="11668807" y="974341"/>
                          <a:pt x="11669205" y="1018191"/>
                          <a:pt x="11674070" y="1074169"/>
                        </a:cubicBezTo>
                        <a:cubicBezTo>
                          <a:pt x="11798370" y="1202823"/>
                          <a:pt x="11227214" y="1326938"/>
                          <a:pt x="10644085" y="1289009"/>
                        </a:cubicBezTo>
                        <a:cubicBezTo>
                          <a:pt x="10508456" y="1311507"/>
                          <a:pt x="10244864" y="1269688"/>
                          <a:pt x="10053505" y="1289009"/>
                        </a:cubicBezTo>
                        <a:cubicBezTo>
                          <a:pt x="9921376" y="1290606"/>
                          <a:pt x="9842348" y="1302098"/>
                          <a:pt x="9685559" y="1289009"/>
                        </a:cubicBezTo>
                        <a:cubicBezTo>
                          <a:pt x="9528770" y="1275920"/>
                          <a:pt x="9423696" y="1285544"/>
                          <a:pt x="9270642" y="1289009"/>
                        </a:cubicBezTo>
                        <a:cubicBezTo>
                          <a:pt x="9040690" y="1287612"/>
                          <a:pt x="8805330" y="1294818"/>
                          <a:pt x="8680062" y="1289009"/>
                        </a:cubicBezTo>
                        <a:cubicBezTo>
                          <a:pt x="8573451" y="1252846"/>
                          <a:pt x="8087290" y="1304033"/>
                          <a:pt x="7801059" y="1289009"/>
                        </a:cubicBezTo>
                        <a:cubicBezTo>
                          <a:pt x="7646474" y="1293445"/>
                          <a:pt x="7489431" y="1270189"/>
                          <a:pt x="7402760" y="1289009"/>
                        </a:cubicBezTo>
                        <a:cubicBezTo>
                          <a:pt x="7203844" y="1279784"/>
                          <a:pt x="7078903" y="1297633"/>
                          <a:pt x="6908320" y="1289009"/>
                        </a:cubicBezTo>
                        <a:cubicBezTo>
                          <a:pt x="6634246" y="1280724"/>
                          <a:pt x="6449852" y="1312321"/>
                          <a:pt x="6221599" y="1289009"/>
                        </a:cubicBezTo>
                        <a:cubicBezTo>
                          <a:pt x="6003357" y="1260541"/>
                          <a:pt x="5821509" y="1318285"/>
                          <a:pt x="5631019" y="1289009"/>
                        </a:cubicBezTo>
                        <a:cubicBezTo>
                          <a:pt x="5417754" y="1287208"/>
                          <a:pt x="5250575" y="1288014"/>
                          <a:pt x="5136579" y="1289009"/>
                        </a:cubicBezTo>
                        <a:cubicBezTo>
                          <a:pt x="5008873" y="1297101"/>
                          <a:pt x="4611367" y="1268501"/>
                          <a:pt x="4257576" y="1289009"/>
                        </a:cubicBezTo>
                        <a:cubicBezTo>
                          <a:pt x="3952078" y="1283655"/>
                          <a:pt x="3989642" y="1284345"/>
                          <a:pt x="3859278" y="1289009"/>
                        </a:cubicBezTo>
                        <a:cubicBezTo>
                          <a:pt x="3711573" y="1301184"/>
                          <a:pt x="3605857" y="1293022"/>
                          <a:pt x="3364837" y="1289009"/>
                        </a:cubicBezTo>
                        <a:cubicBezTo>
                          <a:pt x="3129223" y="1292147"/>
                          <a:pt x="3139888" y="1289223"/>
                          <a:pt x="2966539" y="1289009"/>
                        </a:cubicBezTo>
                        <a:cubicBezTo>
                          <a:pt x="2808733" y="1269753"/>
                          <a:pt x="2721549" y="1303574"/>
                          <a:pt x="2559451" y="1289009"/>
                        </a:cubicBezTo>
                        <a:cubicBezTo>
                          <a:pt x="2397353" y="1274444"/>
                          <a:pt x="2361375" y="1299162"/>
                          <a:pt x="2183677" y="1289009"/>
                        </a:cubicBezTo>
                        <a:cubicBezTo>
                          <a:pt x="1927523" y="1300561"/>
                          <a:pt x="1760190" y="1310162"/>
                          <a:pt x="1641442" y="1289009"/>
                        </a:cubicBezTo>
                        <a:cubicBezTo>
                          <a:pt x="1522694" y="1267856"/>
                          <a:pt x="1302008" y="1274367"/>
                          <a:pt x="1029985" y="1289009"/>
                        </a:cubicBezTo>
                        <a:cubicBezTo>
                          <a:pt x="388280" y="1298405"/>
                          <a:pt x="-899" y="1228652"/>
                          <a:pt x="0" y="1074169"/>
                        </a:cubicBezTo>
                        <a:cubicBezTo>
                          <a:pt x="-17273" y="1032638"/>
                          <a:pt x="5623" y="973196"/>
                          <a:pt x="0" y="930948"/>
                        </a:cubicBezTo>
                        <a:cubicBezTo>
                          <a:pt x="370" y="896503"/>
                          <a:pt x="22911" y="827212"/>
                          <a:pt x="0" y="796319"/>
                        </a:cubicBezTo>
                        <a:cubicBezTo>
                          <a:pt x="-17649" y="772778"/>
                          <a:pt x="8475" y="712888"/>
                          <a:pt x="0" y="653097"/>
                        </a:cubicBezTo>
                        <a:cubicBezTo>
                          <a:pt x="-15577" y="593051"/>
                          <a:pt x="16606" y="571370"/>
                          <a:pt x="0" y="501282"/>
                        </a:cubicBezTo>
                        <a:cubicBezTo>
                          <a:pt x="-18936" y="432498"/>
                          <a:pt x="4105" y="404337"/>
                          <a:pt x="0" y="375247"/>
                        </a:cubicBezTo>
                        <a:cubicBezTo>
                          <a:pt x="14988" y="343247"/>
                          <a:pt x="-26336" y="286268"/>
                          <a:pt x="0" y="214839"/>
                        </a:cubicBezTo>
                        <a:close/>
                      </a:path>
                      <a:path w="11674071" h="1289009" fill="none" stroke="0" extrusionOk="0">
                        <a:moveTo>
                          <a:pt x="0" y="214839"/>
                        </a:moveTo>
                        <a:cubicBezTo>
                          <a:pt x="92425" y="137583"/>
                          <a:pt x="459223" y="-34684"/>
                          <a:pt x="1029985" y="0"/>
                        </a:cubicBezTo>
                        <a:cubicBezTo>
                          <a:pt x="1227545" y="11979"/>
                          <a:pt x="1394585" y="9481"/>
                          <a:pt x="1620565" y="0"/>
                        </a:cubicBezTo>
                        <a:cubicBezTo>
                          <a:pt x="1835922" y="-1468"/>
                          <a:pt x="2137651" y="-13616"/>
                          <a:pt x="2307286" y="0"/>
                        </a:cubicBezTo>
                        <a:cubicBezTo>
                          <a:pt x="2485902" y="6092"/>
                          <a:pt x="2525665" y="3985"/>
                          <a:pt x="2705585" y="0"/>
                        </a:cubicBezTo>
                        <a:cubicBezTo>
                          <a:pt x="2992051" y="-4999"/>
                          <a:pt x="3207715" y="-29955"/>
                          <a:pt x="3392306" y="0"/>
                        </a:cubicBezTo>
                        <a:cubicBezTo>
                          <a:pt x="3537786" y="39868"/>
                          <a:pt x="3829961" y="33410"/>
                          <a:pt x="4271310" y="0"/>
                        </a:cubicBezTo>
                        <a:cubicBezTo>
                          <a:pt x="4700471" y="-9909"/>
                          <a:pt x="4709276" y="-3950"/>
                          <a:pt x="4958031" y="0"/>
                        </a:cubicBezTo>
                        <a:cubicBezTo>
                          <a:pt x="5076689" y="-18807"/>
                          <a:pt x="5254567" y="983"/>
                          <a:pt x="5365120" y="0"/>
                        </a:cubicBezTo>
                        <a:cubicBezTo>
                          <a:pt x="5475673" y="-983"/>
                          <a:pt x="5573770" y="-10145"/>
                          <a:pt x="5740894" y="0"/>
                        </a:cubicBezTo>
                        <a:cubicBezTo>
                          <a:pt x="5981766" y="7998"/>
                          <a:pt x="6070029" y="2384"/>
                          <a:pt x="6331474" y="0"/>
                        </a:cubicBezTo>
                        <a:cubicBezTo>
                          <a:pt x="6620120" y="26255"/>
                          <a:pt x="6928700" y="12055"/>
                          <a:pt x="7114337" y="0"/>
                        </a:cubicBezTo>
                        <a:cubicBezTo>
                          <a:pt x="7275343" y="-7091"/>
                          <a:pt x="7336400" y="1090"/>
                          <a:pt x="7512636" y="0"/>
                        </a:cubicBezTo>
                        <a:cubicBezTo>
                          <a:pt x="7704434" y="-754"/>
                          <a:pt x="7801635" y="10376"/>
                          <a:pt x="7910934" y="0"/>
                        </a:cubicBezTo>
                        <a:cubicBezTo>
                          <a:pt x="8053889" y="-10595"/>
                          <a:pt x="8549639" y="-10824"/>
                          <a:pt x="8693796" y="0"/>
                        </a:cubicBezTo>
                        <a:cubicBezTo>
                          <a:pt x="8863338" y="24285"/>
                          <a:pt x="9231622" y="3592"/>
                          <a:pt x="9380518" y="0"/>
                        </a:cubicBezTo>
                        <a:cubicBezTo>
                          <a:pt x="9512464" y="-293"/>
                          <a:pt x="9695378" y="-1814"/>
                          <a:pt x="9778816" y="0"/>
                        </a:cubicBezTo>
                        <a:cubicBezTo>
                          <a:pt x="9862710" y="-3898"/>
                          <a:pt x="10393835" y="23914"/>
                          <a:pt x="10644085" y="0"/>
                        </a:cubicBezTo>
                        <a:cubicBezTo>
                          <a:pt x="11250162" y="-11603"/>
                          <a:pt x="11706051" y="98804"/>
                          <a:pt x="11674070" y="214839"/>
                        </a:cubicBezTo>
                        <a:cubicBezTo>
                          <a:pt x="11684543" y="252935"/>
                          <a:pt x="11651885" y="279080"/>
                          <a:pt x="11674070" y="332280"/>
                        </a:cubicBezTo>
                        <a:cubicBezTo>
                          <a:pt x="11697824" y="384177"/>
                          <a:pt x="11668610" y="416427"/>
                          <a:pt x="11674070" y="458316"/>
                        </a:cubicBezTo>
                        <a:cubicBezTo>
                          <a:pt x="11682176" y="490540"/>
                          <a:pt x="11692312" y="551746"/>
                          <a:pt x="11674070" y="610131"/>
                        </a:cubicBezTo>
                        <a:cubicBezTo>
                          <a:pt x="11655341" y="669182"/>
                          <a:pt x="11641544" y="698464"/>
                          <a:pt x="11674070" y="761946"/>
                        </a:cubicBezTo>
                        <a:cubicBezTo>
                          <a:pt x="11705202" y="824169"/>
                          <a:pt x="11675514" y="851196"/>
                          <a:pt x="11674070" y="905168"/>
                        </a:cubicBezTo>
                        <a:cubicBezTo>
                          <a:pt x="11672015" y="962610"/>
                          <a:pt x="11660983" y="1026711"/>
                          <a:pt x="11674070" y="1074169"/>
                        </a:cubicBezTo>
                        <a:cubicBezTo>
                          <a:pt x="11634396" y="1110681"/>
                          <a:pt x="11375476" y="1342729"/>
                          <a:pt x="10644085" y="1289009"/>
                        </a:cubicBezTo>
                        <a:cubicBezTo>
                          <a:pt x="10417187" y="1318013"/>
                          <a:pt x="10135386" y="1312561"/>
                          <a:pt x="9957364" y="1289009"/>
                        </a:cubicBezTo>
                        <a:cubicBezTo>
                          <a:pt x="9682380" y="1306311"/>
                          <a:pt x="9595475" y="1273985"/>
                          <a:pt x="9366784" y="1289009"/>
                        </a:cubicBezTo>
                        <a:cubicBezTo>
                          <a:pt x="9169036" y="1256584"/>
                          <a:pt x="8753648" y="1295343"/>
                          <a:pt x="8487780" y="1289009"/>
                        </a:cubicBezTo>
                        <a:cubicBezTo>
                          <a:pt x="8236723" y="1268232"/>
                          <a:pt x="7964002" y="1256958"/>
                          <a:pt x="7801059" y="1289009"/>
                        </a:cubicBezTo>
                        <a:cubicBezTo>
                          <a:pt x="7646979" y="1293013"/>
                          <a:pt x="7353724" y="1229509"/>
                          <a:pt x="7018196" y="1289009"/>
                        </a:cubicBezTo>
                        <a:cubicBezTo>
                          <a:pt x="6706251" y="1288688"/>
                          <a:pt x="6667890" y="1290670"/>
                          <a:pt x="6523756" y="1289009"/>
                        </a:cubicBezTo>
                        <a:cubicBezTo>
                          <a:pt x="6346397" y="1275328"/>
                          <a:pt x="5954513" y="1281484"/>
                          <a:pt x="5740894" y="1289009"/>
                        </a:cubicBezTo>
                        <a:cubicBezTo>
                          <a:pt x="5554004" y="1269670"/>
                          <a:pt x="5199229" y="1263844"/>
                          <a:pt x="4861891" y="1289009"/>
                        </a:cubicBezTo>
                        <a:cubicBezTo>
                          <a:pt x="4507997" y="1299968"/>
                          <a:pt x="4566111" y="1306727"/>
                          <a:pt x="4367451" y="1289009"/>
                        </a:cubicBezTo>
                        <a:cubicBezTo>
                          <a:pt x="4167428" y="1289021"/>
                          <a:pt x="3886511" y="1280393"/>
                          <a:pt x="3776871" y="1289009"/>
                        </a:cubicBezTo>
                        <a:cubicBezTo>
                          <a:pt x="3622149" y="1300622"/>
                          <a:pt x="3510850" y="1286076"/>
                          <a:pt x="3282432" y="1289009"/>
                        </a:cubicBezTo>
                        <a:cubicBezTo>
                          <a:pt x="3090230" y="1288037"/>
                          <a:pt x="2793373" y="1299869"/>
                          <a:pt x="2595709" y="1289009"/>
                        </a:cubicBezTo>
                        <a:cubicBezTo>
                          <a:pt x="2455781" y="1242993"/>
                          <a:pt x="2045930" y="1344811"/>
                          <a:pt x="1716706" y="1289009"/>
                        </a:cubicBezTo>
                        <a:cubicBezTo>
                          <a:pt x="1411138" y="1284852"/>
                          <a:pt x="1362148" y="1290162"/>
                          <a:pt x="1029985" y="1289009"/>
                        </a:cubicBezTo>
                        <a:cubicBezTo>
                          <a:pt x="520546" y="1291021"/>
                          <a:pt x="5726" y="1166641"/>
                          <a:pt x="0" y="1074169"/>
                        </a:cubicBezTo>
                        <a:cubicBezTo>
                          <a:pt x="2334" y="1031119"/>
                          <a:pt x="-6170" y="994411"/>
                          <a:pt x="0" y="939541"/>
                        </a:cubicBezTo>
                        <a:cubicBezTo>
                          <a:pt x="6089" y="876816"/>
                          <a:pt x="517" y="829872"/>
                          <a:pt x="0" y="804912"/>
                        </a:cubicBezTo>
                        <a:cubicBezTo>
                          <a:pt x="1451" y="768473"/>
                          <a:pt x="-17048" y="727949"/>
                          <a:pt x="0" y="670284"/>
                        </a:cubicBezTo>
                        <a:cubicBezTo>
                          <a:pt x="22315" y="617831"/>
                          <a:pt x="38014" y="575455"/>
                          <a:pt x="0" y="535655"/>
                        </a:cubicBezTo>
                        <a:cubicBezTo>
                          <a:pt x="-29331" y="494841"/>
                          <a:pt x="33123" y="462284"/>
                          <a:pt x="0" y="409620"/>
                        </a:cubicBezTo>
                        <a:cubicBezTo>
                          <a:pt x="-22342" y="369575"/>
                          <a:pt x="-43597" y="284804"/>
                          <a:pt x="0" y="21483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rgbClr val="000000"/>
              </a:buClr>
              <a:buSzPts val="2000"/>
              <a:defRPr/>
            </a:pPr>
            <a:endParaRPr lang="vi-VN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SzPts val="2000"/>
              <a:defRPr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SzPts val="2000"/>
              <a:defRPr/>
            </a:pP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Google Shape;319;p9">
            <a:extLst>
              <a:ext uri="{FF2B5EF4-FFF2-40B4-BE49-F238E27FC236}">
                <a16:creationId xmlns:a16="http://schemas.microsoft.com/office/drawing/2014/main" id="{FE7244C2-7EA6-5B71-F4B1-565E880A1BE7}"/>
              </a:ext>
            </a:extLst>
          </p:cNvPr>
          <p:cNvSpPr/>
          <p:nvPr/>
        </p:nvSpPr>
        <p:spPr>
          <a:xfrm>
            <a:off x="812185" y="3198585"/>
            <a:ext cx="5926803" cy="171840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B4075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ngừng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xảy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624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07AC88-6F99-C241-B202-935D5F325892}"/>
              </a:ext>
            </a:extLst>
          </p:cNvPr>
          <p:cNvSpPr txBox="1">
            <a:spLocks/>
          </p:cNvSpPr>
          <p:nvPr/>
        </p:nvSpPr>
        <p:spPr>
          <a:xfrm>
            <a:off x="1526058" y="286066"/>
            <a:ext cx="8338378" cy="234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1: </a:t>
            </a:r>
          </a:p>
          <a:p>
            <a:pPr>
              <a:lnSpc>
                <a:spcPct val="10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hồ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Shape 885">
            <a:extLst>
              <a:ext uri="{FF2B5EF4-FFF2-40B4-BE49-F238E27FC236}">
                <a16:creationId xmlns:a16="http://schemas.microsoft.com/office/drawing/2014/main" id="{289411E5-5F4D-B1F4-A08D-78EC63A891F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19054" y="2105891"/>
            <a:ext cx="5306292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63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607AC88-6F99-C241-B202-935D5F325892}"/>
              </a:ext>
            </a:extLst>
          </p:cNvPr>
          <p:cNvSpPr txBox="1">
            <a:spLocks/>
          </p:cNvSpPr>
          <p:nvPr/>
        </p:nvSpPr>
        <p:spPr>
          <a:xfrm>
            <a:off x="1981349" y="549302"/>
            <a:ext cx="8338378" cy="234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HÌNH THÀNH KIẾN THỨC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F1135-6193-AC69-A2C8-55BE8E6B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346" y="1955337"/>
            <a:ext cx="7333307" cy="19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50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290945" y="286066"/>
            <a:ext cx="11707091" cy="6465608"/>
          </a:xfrm>
          <a:custGeom>
            <a:avLst/>
            <a:gdLst>
              <a:gd name="connsiteX0" fmla="*/ 0 w 11707091"/>
              <a:gd name="connsiteY0" fmla="*/ 0 h 6465608"/>
              <a:gd name="connsiteX1" fmla="*/ 558047 w 11707091"/>
              <a:gd name="connsiteY1" fmla="*/ 0 h 6465608"/>
              <a:gd name="connsiteX2" fmla="*/ 1222389 w 11707091"/>
              <a:gd name="connsiteY2" fmla="*/ 0 h 6465608"/>
              <a:gd name="connsiteX3" fmla="*/ 1780436 w 11707091"/>
              <a:gd name="connsiteY3" fmla="*/ 0 h 6465608"/>
              <a:gd name="connsiteX4" fmla="*/ 2125894 w 11707091"/>
              <a:gd name="connsiteY4" fmla="*/ 0 h 6465608"/>
              <a:gd name="connsiteX5" fmla="*/ 2790235 w 11707091"/>
              <a:gd name="connsiteY5" fmla="*/ 0 h 6465608"/>
              <a:gd name="connsiteX6" fmla="*/ 3560872 w 11707091"/>
              <a:gd name="connsiteY6" fmla="*/ 0 h 6465608"/>
              <a:gd name="connsiteX7" fmla="*/ 4225214 w 11707091"/>
              <a:gd name="connsiteY7" fmla="*/ 0 h 6465608"/>
              <a:gd name="connsiteX8" fmla="*/ 4783261 w 11707091"/>
              <a:gd name="connsiteY8" fmla="*/ 0 h 6465608"/>
              <a:gd name="connsiteX9" fmla="*/ 5341308 w 11707091"/>
              <a:gd name="connsiteY9" fmla="*/ 0 h 6465608"/>
              <a:gd name="connsiteX10" fmla="*/ 6111944 w 11707091"/>
              <a:gd name="connsiteY10" fmla="*/ 0 h 6465608"/>
              <a:gd name="connsiteX11" fmla="*/ 6882581 w 11707091"/>
              <a:gd name="connsiteY11" fmla="*/ 0 h 6465608"/>
              <a:gd name="connsiteX12" fmla="*/ 7334333 w 11707091"/>
              <a:gd name="connsiteY12" fmla="*/ 0 h 6465608"/>
              <a:gd name="connsiteX13" fmla="*/ 7679791 w 11707091"/>
              <a:gd name="connsiteY13" fmla="*/ 0 h 6465608"/>
              <a:gd name="connsiteX14" fmla="*/ 8025248 w 11707091"/>
              <a:gd name="connsiteY14" fmla="*/ 0 h 6465608"/>
              <a:gd name="connsiteX15" fmla="*/ 8583295 w 11707091"/>
              <a:gd name="connsiteY15" fmla="*/ 0 h 6465608"/>
              <a:gd name="connsiteX16" fmla="*/ 8928753 w 11707091"/>
              <a:gd name="connsiteY16" fmla="*/ 0 h 6465608"/>
              <a:gd name="connsiteX17" fmla="*/ 9380506 w 11707091"/>
              <a:gd name="connsiteY17" fmla="*/ 0 h 6465608"/>
              <a:gd name="connsiteX18" fmla="*/ 9725963 w 11707091"/>
              <a:gd name="connsiteY18" fmla="*/ 0 h 6465608"/>
              <a:gd name="connsiteX19" fmla="*/ 10629468 w 11707091"/>
              <a:gd name="connsiteY19" fmla="*/ 0 h 6465608"/>
              <a:gd name="connsiteX20" fmla="*/ 11707091 w 11707091"/>
              <a:gd name="connsiteY20" fmla="*/ 1077623 h 6465608"/>
              <a:gd name="connsiteX21" fmla="*/ 11707091 w 11707091"/>
              <a:gd name="connsiteY21" fmla="*/ 1751121 h 6465608"/>
              <a:gd name="connsiteX22" fmla="*/ 11707091 w 11707091"/>
              <a:gd name="connsiteY22" fmla="*/ 2262980 h 6465608"/>
              <a:gd name="connsiteX23" fmla="*/ 11707091 w 11707091"/>
              <a:gd name="connsiteY23" fmla="*/ 2990358 h 6465608"/>
              <a:gd name="connsiteX24" fmla="*/ 11707091 w 11707091"/>
              <a:gd name="connsiteY24" fmla="*/ 3502216 h 6465608"/>
              <a:gd name="connsiteX25" fmla="*/ 11707091 w 11707091"/>
              <a:gd name="connsiteY25" fmla="*/ 4229594 h 6465608"/>
              <a:gd name="connsiteX26" fmla="*/ 11707091 w 11707091"/>
              <a:gd name="connsiteY26" fmla="*/ 4956972 h 6465608"/>
              <a:gd name="connsiteX27" fmla="*/ 11707091 w 11707091"/>
              <a:gd name="connsiteY27" fmla="*/ 5468831 h 6465608"/>
              <a:gd name="connsiteX28" fmla="*/ 11707091 w 11707091"/>
              <a:gd name="connsiteY28" fmla="*/ 6465608 h 6465608"/>
              <a:gd name="connsiteX29" fmla="*/ 11369651 w 11707091"/>
              <a:gd name="connsiteY29" fmla="*/ 6465608 h 6465608"/>
              <a:gd name="connsiteX30" fmla="*/ 10680999 w 11707091"/>
              <a:gd name="connsiteY30" fmla="*/ 6465608 h 6465608"/>
              <a:gd name="connsiteX31" fmla="*/ 10343559 w 11707091"/>
              <a:gd name="connsiteY31" fmla="*/ 6465608 h 6465608"/>
              <a:gd name="connsiteX32" fmla="*/ 9537836 w 11707091"/>
              <a:gd name="connsiteY32" fmla="*/ 6465608 h 6465608"/>
              <a:gd name="connsiteX33" fmla="*/ 9083325 w 11707091"/>
              <a:gd name="connsiteY33" fmla="*/ 6465608 h 6465608"/>
              <a:gd name="connsiteX34" fmla="*/ 8511744 w 11707091"/>
              <a:gd name="connsiteY34" fmla="*/ 6465608 h 6465608"/>
              <a:gd name="connsiteX35" fmla="*/ 8174304 w 11707091"/>
              <a:gd name="connsiteY35" fmla="*/ 6465608 h 6465608"/>
              <a:gd name="connsiteX36" fmla="*/ 7485652 w 11707091"/>
              <a:gd name="connsiteY36" fmla="*/ 6465608 h 6465608"/>
              <a:gd name="connsiteX37" fmla="*/ 7031141 w 11707091"/>
              <a:gd name="connsiteY37" fmla="*/ 6465608 h 6465608"/>
              <a:gd name="connsiteX38" fmla="*/ 6576631 w 11707091"/>
              <a:gd name="connsiteY38" fmla="*/ 6465608 h 6465608"/>
              <a:gd name="connsiteX39" fmla="*/ 6005049 w 11707091"/>
              <a:gd name="connsiteY39" fmla="*/ 6465608 h 6465608"/>
              <a:gd name="connsiteX40" fmla="*/ 5433468 w 11707091"/>
              <a:gd name="connsiteY40" fmla="*/ 6465608 h 6465608"/>
              <a:gd name="connsiteX41" fmla="*/ 4978957 w 11707091"/>
              <a:gd name="connsiteY41" fmla="*/ 6465608 h 6465608"/>
              <a:gd name="connsiteX42" fmla="*/ 4407375 w 11707091"/>
              <a:gd name="connsiteY42" fmla="*/ 6465608 h 6465608"/>
              <a:gd name="connsiteX43" fmla="*/ 3952865 w 11707091"/>
              <a:gd name="connsiteY43" fmla="*/ 6465608 h 6465608"/>
              <a:gd name="connsiteX44" fmla="*/ 3264212 w 11707091"/>
              <a:gd name="connsiteY44" fmla="*/ 6465608 h 6465608"/>
              <a:gd name="connsiteX45" fmla="*/ 2458489 w 11707091"/>
              <a:gd name="connsiteY45" fmla="*/ 6465608 h 6465608"/>
              <a:gd name="connsiteX46" fmla="*/ 1652766 w 11707091"/>
              <a:gd name="connsiteY46" fmla="*/ 6465608 h 6465608"/>
              <a:gd name="connsiteX47" fmla="*/ 1315326 w 11707091"/>
              <a:gd name="connsiteY47" fmla="*/ 6465608 h 6465608"/>
              <a:gd name="connsiteX48" fmla="*/ 626674 w 11707091"/>
              <a:gd name="connsiteY48" fmla="*/ 6465608 h 6465608"/>
              <a:gd name="connsiteX49" fmla="*/ 0 w 11707091"/>
              <a:gd name="connsiteY49" fmla="*/ 6465608 h 6465608"/>
              <a:gd name="connsiteX50" fmla="*/ 0 w 11707091"/>
              <a:gd name="connsiteY50" fmla="*/ 5819047 h 6465608"/>
              <a:gd name="connsiteX51" fmla="*/ 0 w 11707091"/>
              <a:gd name="connsiteY51" fmla="*/ 5237142 h 6465608"/>
              <a:gd name="connsiteX52" fmla="*/ 0 w 11707091"/>
              <a:gd name="connsiteY52" fmla="*/ 4655238 h 6465608"/>
              <a:gd name="connsiteX53" fmla="*/ 0 w 11707091"/>
              <a:gd name="connsiteY53" fmla="*/ 3879365 h 6465608"/>
              <a:gd name="connsiteX54" fmla="*/ 0 w 11707091"/>
              <a:gd name="connsiteY54" fmla="*/ 3362116 h 6465608"/>
              <a:gd name="connsiteX55" fmla="*/ 0 w 11707091"/>
              <a:gd name="connsiteY55" fmla="*/ 2909524 h 6465608"/>
              <a:gd name="connsiteX56" fmla="*/ 0 w 11707091"/>
              <a:gd name="connsiteY56" fmla="*/ 2327619 h 6465608"/>
              <a:gd name="connsiteX57" fmla="*/ 0 w 11707091"/>
              <a:gd name="connsiteY57" fmla="*/ 1810370 h 6465608"/>
              <a:gd name="connsiteX58" fmla="*/ 0 w 11707091"/>
              <a:gd name="connsiteY58" fmla="*/ 1034497 h 6465608"/>
              <a:gd name="connsiteX59" fmla="*/ 0 w 11707091"/>
              <a:gd name="connsiteY59" fmla="*/ 581905 h 6465608"/>
              <a:gd name="connsiteX60" fmla="*/ 0 w 11707091"/>
              <a:gd name="connsiteY60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707091" h="6465608" fill="none" extrusionOk="0">
                <a:moveTo>
                  <a:pt x="0" y="0"/>
                </a:moveTo>
                <a:cubicBezTo>
                  <a:pt x="215834" y="12867"/>
                  <a:pt x="295136" y="-19771"/>
                  <a:pt x="558047" y="0"/>
                </a:cubicBezTo>
                <a:cubicBezTo>
                  <a:pt x="820958" y="19771"/>
                  <a:pt x="903305" y="-22155"/>
                  <a:pt x="1222389" y="0"/>
                </a:cubicBezTo>
                <a:cubicBezTo>
                  <a:pt x="1541473" y="22155"/>
                  <a:pt x="1573050" y="14638"/>
                  <a:pt x="1780436" y="0"/>
                </a:cubicBezTo>
                <a:cubicBezTo>
                  <a:pt x="1987822" y="-14638"/>
                  <a:pt x="1987318" y="-15648"/>
                  <a:pt x="2125894" y="0"/>
                </a:cubicBezTo>
                <a:cubicBezTo>
                  <a:pt x="2264470" y="15648"/>
                  <a:pt x="2607589" y="-6130"/>
                  <a:pt x="2790235" y="0"/>
                </a:cubicBezTo>
                <a:cubicBezTo>
                  <a:pt x="2972881" y="6130"/>
                  <a:pt x="3265289" y="-18270"/>
                  <a:pt x="3560872" y="0"/>
                </a:cubicBezTo>
                <a:cubicBezTo>
                  <a:pt x="3856455" y="18270"/>
                  <a:pt x="4072481" y="4403"/>
                  <a:pt x="4225214" y="0"/>
                </a:cubicBezTo>
                <a:cubicBezTo>
                  <a:pt x="4377947" y="-4403"/>
                  <a:pt x="4518535" y="-17987"/>
                  <a:pt x="4783261" y="0"/>
                </a:cubicBezTo>
                <a:cubicBezTo>
                  <a:pt x="5047987" y="17987"/>
                  <a:pt x="5165639" y="-18654"/>
                  <a:pt x="5341308" y="0"/>
                </a:cubicBezTo>
                <a:cubicBezTo>
                  <a:pt x="5516977" y="18654"/>
                  <a:pt x="5876986" y="-18560"/>
                  <a:pt x="6111944" y="0"/>
                </a:cubicBezTo>
                <a:cubicBezTo>
                  <a:pt x="6346902" y="18560"/>
                  <a:pt x="6637200" y="10939"/>
                  <a:pt x="6882581" y="0"/>
                </a:cubicBezTo>
                <a:cubicBezTo>
                  <a:pt x="7127962" y="-10939"/>
                  <a:pt x="7188428" y="22580"/>
                  <a:pt x="7334333" y="0"/>
                </a:cubicBezTo>
                <a:cubicBezTo>
                  <a:pt x="7480238" y="-22580"/>
                  <a:pt x="7535128" y="2331"/>
                  <a:pt x="7679791" y="0"/>
                </a:cubicBezTo>
                <a:cubicBezTo>
                  <a:pt x="7824454" y="-2331"/>
                  <a:pt x="7861773" y="-10987"/>
                  <a:pt x="8025248" y="0"/>
                </a:cubicBezTo>
                <a:cubicBezTo>
                  <a:pt x="8188723" y="10987"/>
                  <a:pt x="8320621" y="-838"/>
                  <a:pt x="8583295" y="0"/>
                </a:cubicBezTo>
                <a:cubicBezTo>
                  <a:pt x="8845969" y="838"/>
                  <a:pt x="8849926" y="8518"/>
                  <a:pt x="8928753" y="0"/>
                </a:cubicBezTo>
                <a:cubicBezTo>
                  <a:pt x="9007580" y="-8518"/>
                  <a:pt x="9241579" y="17172"/>
                  <a:pt x="9380506" y="0"/>
                </a:cubicBezTo>
                <a:cubicBezTo>
                  <a:pt x="9519433" y="-17172"/>
                  <a:pt x="9566454" y="-15650"/>
                  <a:pt x="9725963" y="0"/>
                </a:cubicBezTo>
                <a:cubicBezTo>
                  <a:pt x="9885472" y="15650"/>
                  <a:pt x="10414538" y="-19370"/>
                  <a:pt x="10629468" y="0"/>
                </a:cubicBezTo>
                <a:cubicBezTo>
                  <a:pt x="11245106" y="13127"/>
                  <a:pt x="11688121" y="512692"/>
                  <a:pt x="11707091" y="1077623"/>
                </a:cubicBezTo>
                <a:cubicBezTo>
                  <a:pt x="11719150" y="1322717"/>
                  <a:pt x="11738162" y="1571471"/>
                  <a:pt x="11707091" y="1751121"/>
                </a:cubicBezTo>
                <a:cubicBezTo>
                  <a:pt x="11676020" y="1930771"/>
                  <a:pt x="11689726" y="2067247"/>
                  <a:pt x="11707091" y="2262980"/>
                </a:cubicBezTo>
                <a:cubicBezTo>
                  <a:pt x="11724456" y="2458713"/>
                  <a:pt x="11675485" y="2660979"/>
                  <a:pt x="11707091" y="2990358"/>
                </a:cubicBezTo>
                <a:cubicBezTo>
                  <a:pt x="11738697" y="3319737"/>
                  <a:pt x="11708329" y="3282405"/>
                  <a:pt x="11707091" y="3502216"/>
                </a:cubicBezTo>
                <a:cubicBezTo>
                  <a:pt x="11705853" y="3722027"/>
                  <a:pt x="11690917" y="3925924"/>
                  <a:pt x="11707091" y="4229594"/>
                </a:cubicBezTo>
                <a:cubicBezTo>
                  <a:pt x="11723265" y="4533264"/>
                  <a:pt x="11710882" y="4713990"/>
                  <a:pt x="11707091" y="4956972"/>
                </a:cubicBezTo>
                <a:cubicBezTo>
                  <a:pt x="11703300" y="5199954"/>
                  <a:pt x="11708655" y="5361968"/>
                  <a:pt x="11707091" y="5468831"/>
                </a:cubicBezTo>
                <a:cubicBezTo>
                  <a:pt x="11705527" y="5575694"/>
                  <a:pt x="11714826" y="5992062"/>
                  <a:pt x="11707091" y="6465608"/>
                </a:cubicBezTo>
                <a:cubicBezTo>
                  <a:pt x="11585525" y="6470511"/>
                  <a:pt x="11536124" y="6455177"/>
                  <a:pt x="11369651" y="6465608"/>
                </a:cubicBezTo>
                <a:cubicBezTo>
                  <a:pt x="11203178" y="6476039"/>
                  <a:pt x="10918509" y="6482035"/>
                  <a:pt x="10680999" y="6465608"/>
                </a:cubicBezTo>
                <a:cubicBezTo>
                  <a:pt x="10443489" y="6449181"/>
                  <a:pt x="10426777" y="6479403"/>
                  <a:pt x="10343559" y="6465608"/>
                </a:cubicBezTo>
                <a:cubicBezTo>
                  <a:pt x="10260341" y="6451813"/>
                  <a:pt x="9929453" y="6458605"/>
                  <a:pt x="9537836" y="6465608"/>
                </a:cubicBezTo>
                <a:cubicBezTo>
                  <a:pt x="9146219" y="6472611"/>
                  <a:pt x="9186984" y="6451078"/>
                  <a:pt x="9083325" y="6465608"/>
                </a:cubicBezTo>
                <a:cubicBezTo>
                  <a:pt x="8979666" y="6480138"/>
                  <a:pt x="8740008" y="6452810"/>
                  <a:pt x="8511744" y="6465608"/>
                </a:cubicBezTo>
                <a:cubicBezTo>
                  <a:pt x="8283480" y="6478406"/>
                  <a:pt x="8307666" y="6458815"/>
                  <a:pt x="8174304" y="6465608"/>
                </a:cubicBezTo>
                <a:cubicBezTo>
                  <a:pt x="8040942" y="6472401"/>
                  <a:pt x="7673691" y="6463594"/>
                  <a:pt x="7485652" y="6465608"/>
                </a:cubicBezTo>
                <a:cubicBezTo>
                  <a:pt x="7297613" y="6467622"/>
                  <a:pt x="7171325" y="6457853"/>
                  <a:pt x="7031141" y="6465608"/>
                </a:cubicBezTo>
                <a:cubicBezTo>
                  <a:pt x="6890957" y="6473363"/>
                  <a:pt x="6799826" y="6474196"/>
                  <a:pt x="6576631" y="6465608"/>
                </a:cubicBezTo>
                <a:cubicBezTo>
                  <a:pt x="6353436" y="6457021"/>
                  <a:pt x="6231528" y="6482705"/>
                  <a:pt x="6005049" y="6465608"/>
                </a:cubicBezTo>
                <a:cubicBezTo>
                  <a:pt x="5778570" y="6448511"/>
                  <a:pt x="5711817" y="6486236"/>
                  <a:pt x="5433468" y="6465608"/>
                </a:cubicBezTo>
                <a:cubicBezTo>
                  <a:pt x="5155119" y="6444980"/>
                  <a:pt x="5151068" y="6470902"/>
                  <a:pt x="4978957" y="6465608"/>
                </a:cubicBezTo>
                <a:cubicBezTo>
                  <a:pt x="4806846" y="6460314"/>
                  <a:pt x="4661558" y="6491281"/>
                  <a:pt x="4407375" y="6465608"/>
                </a:cubicBezTo>
                <a:cubicBezTo>
                  <a:pt x="4153192" y="6439935"/>
                  <a:pt x="4122499" y="6485233"/>
                  <a:pt x="3952865" y="6465608"/>
                </a:cubicBezTo>
                <a:cubicBezTo>
                  <a:pt x="3783231" y="6445984"/>
                  <a:pt x="3587234" y="6473759"/>
                  <a:pt x="3264212" y="6465608"/>
                </a:cubicBezTo>
                <a:cubicBezTo>
                  <a:pt x="2941190" y="6457457"/>
                  <a:pt x="2838504" y="6435318"/>
                  <a:pt x="2458489" y="6465608"/>
                </a:cubicBezTo>
                <a:cubicBezTo>
                  <a:pt x="2078474" y="6495898"/>
                  <a:pt x="1888868" y="6501019"/>
                  <a:pt x="1652766" y="6465608"/>
                </a:cubicBezTo>
                <a:cubicBezTo>
                  <a:pt x="1416664" y="6430197"/>
                  <a:pt x="1402009" y="6476865"/>
                  <a:pt x="1315326" y="6465608"/>
                </a:cubicBezTo>
                <a:cubicBezTo>
                  <a:pt x="1228643" y="6454351"/>
                  <a:pt x="766742" y="6499083"/>
                  <a:pt x="626674" y="6465608"/>
                </a:cubicBezTo>
                <a:cubicBezTo>
                  <a:pt x="486606" y="6432133"/>
                  <a:pt x="155962" y="6465866"/>
                  <a:pt x="0" y="6465608"/>
                </a:cubicBezTo>
                <a:cubicBezTo>
                  <a:pt x="426" y="6158478"/>
                  <a:pt x="-24186" y="6086655"/>
                  <a:pt x="0" y="5819047"/>
                </a:cubicBezTo>
                <a:cubicBezTo>
                  <a:pt x="24186" y="5551439"/>
                  <a:pt x="-5784" y="5484445"/>
                  <a:pt x="0" y="5237142"/>
                </a:cubicBezTo>
                <a:cubicBezTo>
                  <a:pt x="5784" y="4989839"/>
                  <a:pt x="-17797" y="4888553"/>
                  <a:pt x="0" y="4655238"/>
                </a:cubicBezTo>
                <a:cubicBezTo>
                  <a:pt x="17797" y="4421923"/>
                  <a:pt x="38510" y="4111946"/>
                  <a:pt x="0" y="3879365"/>
                </a:cubicBezTo>
                <a:cubicBezTo>
                  <a:pt x="-38510" y="3646784"/>
                  <a:pt x="15052" y="3566492"/>
                  <a:pt x="0" y="3362116"/>
                </a:cubicBezTo>
                <a:cubicBezTo>
                  <a:pt x="-15052" y="3157740"/>
                  <a:pt x="19615" y="3045697"/>
                  <a:pt x="0" y="2909524"/>
                </a:cubicBezTo>
                <a:cubicBezTo>
                  <a:pt x="-19615" y="2773351"/>
                  <a:pt x="26173" y="2501986"/>
                  <a:pt x="0" y="2327619"/>
                </a:cubicBezTo>
                <a:cubicBezTo>
                  <a:pt x="-26173" y="2153252"/>
                  <a:pt x="-1225" y="2058669"/>
                  <a:pt x="0" y="1810370"/>
                </a:cubicBezTo>
                <a:cubicBezTo>
                  <a:pt x="1225" y="1562071"/>
                  <a:pt x="24130" y="1255207"/>
                  <a:pt x="0" y="1034497"/>
                </a:cubicBezTo>
                <a:cubicBezTo>
                  <a:pt x="-24130" y="813787"/>
                  <a:pt x="-11070" y="682639"/>
                  <a:pt x="0" y="581905"/>
                </a:cubicBezTo>
                <a:cubicBezTo>
                  <a:pt x="11070" y="481171"/>
                  <a:pt x="-28589" y="262894"/>
                  <a:pt x="0" y="0"/>
                </a:cubicBezTo>
                <a:close/>
              </a:path>
              <a:path w="11707091" h="6465608" stroke="0" extrusionOk="0">
                <a:moveTo>
                  <a:pt x="0" y="0"/>
                </a:moveTo>
                <a:cubicBezTo>
                  <a:pt x="237440" y="2638"/>
                  <a:pt x="398353" y="12874"/>
                  <a:pt x="770636" y="0"/>
                </a:cubicBezTo>
                <a:cubicBezTo>
                  <a:pt x="1142919" y="-12874"/>
                  <a:pt x="1228093" y="21886"/>
                  <a:pt x="1541273" y="0"/>
                </a:cubicBezTo>
                <a:cubicBezTo>
                  <a:pt x="1854453" y="-21886"/>
                  <a:pt x="1729747" y="15766"/>
                  <a:pt x="1886731" y="0"/>
                </a:cubicBezTo>
                <a:cubicBezTo>
                  <a:pt x="2043715" y="-15766"/>
                  <a:pt x="2513043" y="-3118"/>
                  <a:pt x="2763662" y="0"/>
                </a:cubicBezTo>
                <a:cubicBezTo>
                  <a:pt x="3014281" y="3118"/>
                  <a:pt x="3092606" y="-8115"/>
                  <a:pt x="3215414" y="0"/>
                </a:cubicBezTo>
                <a:cubicBezTo>
                  <a:pt x="3338222" y="8115"/>
                  <a:pt x="3479007" y="-4143"/>
                  <a:pt x="3560872" y="0"/>
                </a:cubicBezTo>
                <a:cubicBezTo>
                  <a:pt x="3642737" y="4143"/>
                  <a:pt x="3791645" y="-13891"/>
                  <a:pt x="3906329" y="0"/>
                </a:cubicBezTo>
                <a:cubicBezTo>
                  <a:pt x="4021013" y="13891"/>
                  <a:pt x="4228112" y="-4467"/>
                  <a:pt x="4464377" y="0"/>
                </a:cubicBezTo>
                <a:cubicBezTo>
                  <a:pt x="4700642" y="4467"/>
                  <a:pt x="4986052" y="-1338"/>
                  <a:pt x="5128718" y="0"/>
                </a:cubicBezTo>
                <a:cubicBezTo>
                  <a:pt x="5271384" y="1338"/>
                  <a:pt x="5825961" y="31114"/>
                  <a:pt x="6005649" y="0"/>
                </a:cubicBezTo>
                <a:cubicBezTo>
                  <a:pt x="6185337" y="-31114"/>
                  <a:pt x="6706394" y="-21382"/>
                  <a:pt x="6882581" y="0"/>
                </a:cubicBezTo>
                <a:cubicBezTo>
                  <a:pt x="7058768" y="21382"/>
                  <a:pt x="7291362" y="31407"/>
                  <a:pt x="7546922" y="0"/>
                </a:cubicBezTo>
                <a:cubicBezTo>
                  <a:pt x="7802482" y="-31407"/>
                  <a:pt x="7989581" y="13620"/>
                  <a:pt x="8104969" y="0"/>
                </a:cubicBezTo>
                <a:cubicBezTo>
                  <a:pt x="8220357" y="-13620"/>
                  <a:pt x="8538946" y="-1143"/>
                  <a:pt x="8663016" y="0"/>
                </a:cubicBezTo>
                <a:cubicBezTo>
                  <a:pt x="8787086" y="1143"/>
                  <a:pt x="9188729" y="19747"/>
                  <a:pt x="9327358" y="0"/>
                </a:cubicBezTo>
                <a:cubicBezTo>
                  <a:pt x="9465987" y="-19747"/>
                  <a:pt x="9725462" y="14548"/>
                  <a:pt x="9991700" y="0"/>
                </a:cubicBezTo>
                <a:cubicBezTo>
                  <a:pt x="10257938" y="-14548"/>
                  <a:pt x="10453724" y="30089"/>
                  <a:pt x="10629468" y="0"/>
                </a:cubicBezTo>
                <a:cubicBezTo>
                  <a:pt x="11170255" y="3183"/>
                  <a:pt x="11702535" y="461891"/>
                  <a:pt x="11707091" y="1077623"/>
                </a:cubicBezTo>
                <a:cubicBezTo>
                  <a:pt x="11720758" y="1353744"/>
                  <a:pt x="11723224" y="1616037"/>
                  <a:pt x="11707091" y="1805001"/>
                </a:cubicBezTo>
                <a:cubicBezTo>
                  <a:pt x="11690958" y="1993965"/>
                  <a:pt x="11705528" y="2241257"/>
                  <a:pt x="11707091" y="2532379"/>
                </a:cubicBezTo>
                <a:cubicBezTo>
                  <a:pt x="11708654" y="2823501"/>
                  <a:pt x="11722598" y="2867647"/>
                  <a:pt x="11707091" y="3044238"/>
                </a:cubicBezTo>
                <a:cubicBezTo>
                  <a:pt x="11691584" y="3220829"/>
                  <a:pt x="11697464" y="3434065"/>
                  <a:pt x="11707091" y="3556096"/>
                </a:cubicBezTo>
                <a:cubicBezTo>
                  <a:pt x="11716718" y="3678127"/>
                  <a:pt x="11732798" y="4011680"/>
                  <a:pt x="11707091" y="4229594"/>
                </a:cubicBezTo>
                <a:cubicBezTo>
                  <a:pt x="11681384" y="4447508"/>
                  <a:pt x="11730552" y="4659815"/>
                  <a:pt x="11707091" y="4903092"/>
                </a:cubicBezTo>
                <a:cubicBezTo>
                  <a:pt x="11683630" y="5146369"/>
                  <a:pt x="11699089" y="5224177"/>
                  <a:pt x="11707091" y="5522711"/>
                </a:cubicBezTo>
                <a:cubicBezTo>
                  <a:pt x="11715093" y="5821245"/>
                  <a:pt x="11692632" y="6244766"/>
                  <a:pt x="11707091" y="6465608"/>
                </a:cubicBezTo>
                <a:cubicBezTo>
                  <a:pt x="11528939" y="6473483"/>
                  <a:pt x="11427746" y="6458501"/>
                  <a:pt x="11252580" y="6465608"/>
                </a:cubicBezTo>
                <a:cubicBezTo>
                  <a:pt x="11077414" y="6472715"/>
                  <a:pt x="10679888" y="6434127"/>
                  <a:pt x="10446857" y="6465608"/>
                </a:cubicBezTo>
                <a:cubicBezTo>
                  <a:pt x="10213826" y="6497089"/>
                  <a:pt x="10152027" y="6472490"/>
                  <a:pt x="9992346" y="6465608"/>
                </a:cubicBezTo>
                <a:cubicBezTo>
                  <a:pt x="9832665" y="6458726"/>
                  <a:pt x="9348594" y="6482624"/>
                  <a:pt x="9069552" y="6465608"/>
                </a:cubicBezTo>
                <a:cubicBezTo>
                  <a:pt x="8790510" y="6448592"/>
                  <a:pt x="8489801" y="6454872"/>
                  <a:pt x="8263829" y="6465608"/>
                </a:cubicBezTo>
                <a:cubicBezTo>
                  <a:pt x="8037857" y="6476344"/>
                  <a:pt x="7772242" y="6451324"/>
                  <a:pt x="7575177" y="6465608"/>
                </a:cubicBezTo>
                <a:cubicBezTo>
                  <a:pt x="7378112" y="6479892"/>
                  <a:pt x="7358935" y="6478148"/>
                  <a:pt x="7237737" y="6465608"/>
                </a:cubicBezTo>
                <a:cubicBezTo>
                  <a:pt x="7116539" y="6453068"/>
                  <a:pt x="6758485" y="6488974"/>
                  <a:pt x="6432014" y="6465608"/>
                </a:cubicBezTo>
                <a:cubicBezTo>
                  <a:pt x="6105543" y="6442242"/>
                  <a:pt x="5828544" y="6475644"/>
                  <a:pt x="5626290" y="6465608"/>
                </a:cubicBezTo>
                <a:cubicBezTo>
                  <a:pt x="5424036" y="6455572"/>
                  <a:pt x="5112412" y="6441155"/>
                  <a:pt x="4937638" y="6465608"/>
                </a:cubicBezTo>
                <a:cubicBezTo>
                  <a:pt x="4762864" y="6490061"/>
                  <a:pt x="4728813" y="6463414"/>
                  <a:pt x="4600198" y="6465608"/>
                </a:cubicBezTo>
                <a:cubicBezTo>
                  <a:pt x="4471583" y="6467802"/>
                  <a:pt x="4239100" y="6473480"/>
                  <a:pt x="4145688" y="6465608"/>
                </a:cubicBezTo>
                <a:cubicBezTo>
                  <a:pt x="4052276" y="6457737"/>
                  <a:pt x="3446533" y="6471186"/>
                  <a:pt x="3222893" y="6465608"/>
                </a:cubicBezTo>
                <a:cubicBezTo>
                  <a:pt x="2999254" y="6460030"/>
                  <a:pt x="2965864" y="6446646"/>
                  <a:pt x="2768383" y="6465608"/>
                </a:cubicBezTo>
                <a:cubicBezTo>
                  <a:pt x="2570902" y="6484571"/>
                  <a:pt x="2420440" y="6465448"/>
                  <a:pt x="2079730" y="6465608"/>
                </a:cubicBezTo>
                <a:cubicBezTo>
                  <a:pt x="1739020" y="6465768"/>
                  <a:pt x="1758356" y="6471981"/>
                  <a:pt x="1625220" y="6465608"/>
                </a:cubicBezTo>
                <a:cubicBezTo>
                  <a:pt x="1492084" y="6459236"/>
                  <a:pt x="1240642" y="6477532"/>
                  <a:pt x="1053638" y="6465608"/>
                </a:cubicBezTo>
                <a:cubicBezTo>
                  <a:pt x="866634" y="6453684"/>
                  <a:pt x="266313" y="6458900"/>
                  <a:pt x="0" y="6465608"/>
                </a:cubicBezTo>
                <a:cubicBezTo>
                  <a:pt x="15633" y="6300408"/>
                  <a:pt x="21752" y="6128482"/>
                  <a:pt x="0" y="6013015"/>
                </a:cubicBezTo>
                <a:cubicBezTo>
                  <a:pt x="-21752" y="5897548"/>
                  <a:pt x="-9025" y="5669736"/>
                  <a:pt x="0" y="5366455"/>
                </a:cubicBezTo>
                <a:cubicBezTo>
                  <a:pt x="9025" y="5063174"/>
                  <a:pt x="13594" y="4968286"/>
                  <a:pt x="0" y="4849206"/>
                </a:cubicBezTo>
                <a:cubicBezTo>
                  <a:pt x="-13594" y="4730126"/>
                  <a:pt x="-1617" y="4549743"/>
                  <a:pt x="0" y="4267301"/>
                </a:cubicBezTo>
                <a:cubicBezTo>
                  <a:pt x="1617" y="3984860"/>
                  <a:pt x="5288" y="3937094"/>
                  <a:pt x="0" y="3814709"/>
                </a:cubicBezTo>
                <a:cubicBezTo>
                  <a:pt x="-5288" y="3692324"/>
                  <a:pt x="-5609" y="3562500"/>
                  <a:pt x="0" y="3362116"/>
                </a:cubicBezTo>
                <a:cubicBezTo>
                  <a:pt x="5609" y="3161732"/>
                  <a:pt x="32740" y="2918655"/>
                  <a:pt x="0" y="2586243"/>
                </a:cubicBezTo>
                <a:cubicBezTo>
                  <a:pt x="-32740" y="2253831"/>
                  <a:pt x="-18540" y="2150720"/>
                  <a:pt x="0" y="2004338"/>
                </a:cubicBezTo>
                <a:cubicBezTo>
                  <a:pt x="18540" y="1857957"/>
                  <a:pt x="10593" y="1396034"/>
                  <a:pt x="0" y="1228466"/>
                </a:cubicBezTo>
                <a:cubicBezTo>
                  <a:pt x="-10593" y="1060898"/>
                  <a:pt x="17063" y="863276"/>
                  <a:pt x="0" y="646561"/>
                </a:cubicBezTo>
                <a:cubicBezTo>
                  <a:pt x="-17063" y="429847"/>
                  <a:pt x="-17345" y="179804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1028E-B8E5-409C-3988-996BAC27398C}"/>
              </a:ext>
            </a:extLst>
          </p:cNvPr>
          <p:cNvSpPr txBox="1"/>
          <p:nvPr/>
        </p:nvSpPr>
        <p:spPr>
          <a:xfrm>
            <a:off x="2965133" y="91442"/>
            <a:ext cx="637080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HOẠT ĐỘNG 1. ĐỌC THÀNH TIẾNG</a:t>
            </a:r>
          </a:p>
        </p:txBody>
      </p:sp>
      <p:sp>
        <p:nvSpPr>
          <p:cNvPr id="5" name="Google Shape;325;p9">
            <a:extLst>
              <a:ext uri="{FF2B5EF4-FFF2-40B4-BE49-F238E27FC236}">
                <a16:creationId xmlns:a16="http://schemas.microsoft.com/office/drawing/2014/main" id="{9172ACB0-BB02-F660-09F2-D6E4EE514118}"/>
              </a:ext>
            </a:extLst>
          </p:cNvPr>
          <p:cNvSpPr/>
          <p:nvPr/>
        </p:nvSpPr>
        <p:spPr>
          <a:xfrm>
            <a:off x="717437" y="1186977"/>
            <a:ext cx="2684904" cy="763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8AD8"/>
          </a:solidFill>
          <a:ln w="38100" cap="flat" cmpd="sng">
            <a:solidFill>
              <a:srgbClr val="F5FB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Giọng đọc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6" name="Google Shape;319;p9">
            <a:extLst>
              <a:ext uri="{FF2B5EF4-FFF2-40B4-BE49-F238E27FC236}">
                <a16:creationId xmlns:a16="http://schemas.microsoft.com/office/drawing/2014/main" id="{2A090E68-A5AC-9A3A-9029-586C6A894D48}"/>
              </a:ext>
            </a:extLst>
          </p:cNvPr>
          <p:cNvSpPr/>
          <p:nvPr/>
        </p:nvSpPr>
        <p:spPr>
          <a:xfrm>
            <a:off x="717437" y="2080561"/>
            <a:ext cx="6652854" cy="20167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>
            <a:solidFill>
              <a:srgbClr val="B4075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Giọng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nhẹ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khoan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thai</a:t>
            </a:r>
            <a:endParaRPr kumimoji="0" lang="en-US" sz="28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lang="en-US" sz="2800" kern="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giọng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vẻ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hứng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Giọng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Bác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giọng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tồn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5FB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Google Shape;326;p9">
            <a:extLst>
              <a:ext uri="{FF2B5EF4-FFF2-40B4-BE49-F238E27FC236}">
                <a16:creationId xmlns:a16="http://schemas.microsoft.com/office/drawing/2014/main" id="{90E7DCA3-CD64-05A4-B364-C2C6A8459F08}"/>
              </a:ext>
            </a:extLst>
          </p:cNvPr>
          <p:cNvSpPr/>
          <p:nvPr/>
        </p:nvSpPr>
        <p:spPr>
          <a:xfrm>
            <a:off x="1036018" y="4196624"/>
            <a:ext cx="2958059" cy="763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8AD8"/>
          </a:solidFill>
          <a:ln w="38100" cap="flat" cmpd="sng">
            <a:solidFill>
              <a:srgbClr val="F5FB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Nhấn giọng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8" name="Google Shape;318;p9">
            <a:extLst>
              <a:ext uri="{FF2B5EF4-FFF2-40B4-BE49-F238E27FC236}">
                <a16:creationId xmlns:a16="http://schemas.microsoft.com/office/drawing/2014/main" id="{E5A0356B-7885-E85F-81DC-2CA215F4D7CD}"/>
              </a:ext>
            </a:extLst>
          </p:cNvPr>
          <p:cNvSpPr/>
          <p:nvPr/>
        </p:nvSpPr>
        <p:spPr>
          <a:xfrm>
            <a:off x="354778" y="5059585"/>
            <a:ext cx="11482443" cy="1363116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B4075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240000" tIns="60933" rIns="240000" bIns="60933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Ngắt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nghỉ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ngay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giọng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cuối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mạnh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gợi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háo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hức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nhiệm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vụ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trọng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ngắn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ngủi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,..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5FB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531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2649302" y="355500"/>
            <a:ext cx="6538686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>
              <a:buClr>
                <a:srgbClr val="1B4058"/>
              </a:buClr>
              <a:defRPr/>
            </a:pPr>
            <a:r>
              <a:rPr lang="en-US" sz="60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lang="en-US" sz="6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6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endParaRPr lang="vi-VN" sz="54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E6BA65B7-0699-635D-4EA0-D92F1720D6DF}"/>
              </a:ext>
            </a:extLst>
          </p:cNvPr>
          <p:cNvSpPr/>
          <p:nvPr/>
        </p:nvSpPr>
        <p:spPr>
          <a:xfrm>
            <a:off x="445775" y="1338428"/>
            <a:ext cx="11471564" cy="917227"/>
          </a:xfrm>
          <a:custGeom>
            <a:avLst/>
            <a:gdLst>
              <a:gd name="connsiteX0" fmla="*/ 0 w 11471564"/>
              <a:gd name="connsiteY0" fmla="*/ 223996 h 917227"/>
              <a:gd name="connsiteX1" fmla="*/ 223996 w 11471564"/>
              <a:gd name="connsiteY1" fmla="*/ 0 h 917227"/>
              <a:gd name="connsiteX2" fmla="*/ 11247568 w 11471564"/>
              <a:gd name="connsiteY2" fmla="*/ 0 h 917227"/>
              <a:gd name="connsiteX3" fmla="*/ 11471564 w 11471564"/>
              <a:gd name="connsiteY3" fmla="*/ 223996 h 917227"/>
              <a:gd name="connsiteX4" fmla="*/ 11471564 w 11471564"/>
              <a:gd name="connsiteY4" fmla="*/ 693231 h 917227"/>
              <a:gd name="connsiteX5" fmla="*/ 11247568 w 11471564"/>
              <a:gd name="connsiteY5" fmla="*/ 917227 h 917227"/>
              <a:gd name="connsiteX6" fmla="*/ 223996 w 11471564"/>
              <a:gd name="connsiteY6" fmla="*/ 917227 h 917227"/>
              <a:gd name="connsiteX7" fmla="*/ 0 w 11471564"/>
              <a:gd name="connsiteY7" fmla="*/ 693231 h 917227"/>
              <a:gd name="connsiteX8" fmla="*/ 0 w 11471564"/>
              <a:gd name="connsiteY8" fmla="*/ 223996 h 91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564" h="917227" fill="none" extrusionOk="0">
                <a:moveTo>
                  <a:pt x="0" y="223996"/>
                </a:moveTo>
                <a:cubicBezTo>
                  <a:pt x="-4981" y="117740"/>
                  <a:pt x="80621" y="-13215"/>
                  <a:pt x="223996" y="0"/>
                </a:cubicBezTo>
                <a:cubicBezTo>
                  <a:pt x="5161951" y="-35273"/>
                  <a:pt x="6376430" y="-144294"/>
                  <a:pt x="11247568" y="0"/>
                </a:cubicBezTo>
                <a:cubicBezTo>
                  <a:pt x="11375823" y="1383"/>
                  <a:pt x="11465349" y="95046"/>
                  <a:pt x="11471564" y="223996"/>
                </a:cubicBezTo>
                <a:cubicBezTo>
                  <a:pt x="11496701" y="353692"/>
                  <a:pt x="11444467" y="600919"/>
                  <a:pt x="11471564" y="693231"/>
                </a:cubicBezTo>
                <a:cubicBezTo>
                  <a:pt x="11490970" y="802266"/>
                  <a:pt x="11384186" y="903233"/>
                  <a:pt x="11247568" y="917227"/>
                </a:cubicBezTo>
                <a:cubicBezTo>
                  <a:pt x="8265760" y="994752"/>
                  <a:pt x="2427465" y="873524"/>
                  <a:pt x="223996" y="917227"/>
                </a:cubicBezTo>
                <a:cubicBezTo>
                  <a:pt x="97647" y="916496"/>
                  <a:pt x="-13797" y="816752"/>
                  <a:pt x="0" y="693231"/>
                </a:cubicBezTo>
                <a:cubicBezTo>
                  <a:pt x="4590" y="639087"/>
                  <a:pt x="32481" y="295440"/>
                  <a:pt x="0" y="223996"/>
                </a:cubicBezTo>
                <a:close/>
              </a:path>
              <a:path w="11471564" h="917227" stroke="0" extrusionOk="0">
                <a:moveTo>
                  <a:pt x="0" y="223996"/>
                </a:moveTo>
                <a:cubicBezTo>
                  <a:pt x="-4367" y="85195"/>
                  <a:pt x="98824" y="1184"/>
                  <a:pt x="223996" y="0"/>
                </a:cubicBezTo>
                <a:cubicBezTo>
                  <a:pt x="3368058" y="-95379"/>
                  <a:pt x="9601500" y="58096"/>
                  <a:pt x="11247568" y="0"/>
                </a:cubicBezTo>
                <a:cubicBezTo>
                  <a:pt x="11358891" y="-8720"/>
                  <a:pt x="11461370" y="92960"/>
                  <a:pt x="11471564" y="223996"/>
                </a:cubicBezTo>
                <a:cubicBezTo>
                  <a:pt x="11432743" y="417882"/>
                  <a:pt x="11501231" y="490655"/>
                  <a:pt x="11471564" y="693231"/>
                </a:cubicBezTo>
                <a:cubicBezTo>
                  <a:pt x="11476594" y="810962"/>
                  <a:pt x="11366391" y="912359"/>
                  <a:pt x="11247568" y="917227"/>
                </a:cubicBezTo>
                <a:cubicBezTo>
                  <a:pt x="6918619" y="857321"/>
                  <a:pt x="4569991" y="999741"/>
                  <a:pt x="223996" y="917227"/>
                </a:cubicBezTo>
                <a:cubicBezTo>
                  <a:pt x="82759" y="921560"/>
                  <a:pt x="-8137" y="825200"/>
                  <a:pt x="0" y="693231"/>
                </a:cubicBezTo>
                <a:cubicBezTo>
                  <a:pt x="-18768" y="560898"/>
                  <a:pt x="42005" y="416160"/>
                  <a:pt x="0" y="223996"/>
                </a:cubicBezTo>
                <a:close/>
              </a:path>
            </a:pathLst>
          </a:custGeom>
          <a:solidFill>
            <a:sysClr val="window" lastClr="FFFFFF">
              <a:alpha val="82000"/>
            </a:sys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nghị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họp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dự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bàn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bạc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2" descr="Cách chụp ảnh hội nghị chuyên nghiệp chuẩn đẹp nhất 2024">
            <a:extLst>
              <a:ext uri="{FF2B5EF4-FFF2-40B4-BE49-F238E27FC236}">
                <a16:creationId xmlns:a16="http://schemas.microsoft.com/office/drawing/2014/main" id="{570FAD08-F55C-831E-BE57-0EA16A2E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2513161"/>
            <a:ext cx="3699164" cy="34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ình ảnh khai mạc Hội nghị Trung ương 6 khóa XIII">
            <a:extLst>
              <a:ext uri="{FF2B5EF4-FFF2-40B4-BE49-F238E27FC236}">
                <a16:creationId xmlns:a16="http://schemas.microsoft.com/office/drawing/2014/main" id="{B391F735-2F86-B92C-7CAE-BDD2E065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07" y="2513161"/>
            <a:ext cx="3373548" cy="34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ội nghị truyền hình là gì? Ưu điểm và khuyết điểm của nó ...">
            <a:extLst>
              <a:ext uri="{FF2B5EF4-FFF2-40B4-BE49-F238E27FC236}">
                <a16:creationId xmlns:a16="http://schemas.microsoft.com/office/drawing/2014/main" id="{73FBA1EB-DA6C-96B1-10CE-49C43BA9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92" y="2551339"/>
            <a:ext cx="3771208" cy="33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26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2724929" y="424169"/>
            <a:ext cx="65437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C63DBB8E-60B1-C153-0195-2F529E68BEF2}"/>
              </a:ext>
            </a:extLst>
          </p:cNvPr>
          <p:cNvSpPr/>
          <p:nvPr/>
        </p:nvSpPr>
        <p:spPr>
          <a:xfrm>
            <a:off x="1540284" y="1607254"/>
            <a:ext cx="8310298" cy="853289"/>
          </a:xfrm>
          <a:custGeom>
            <a:avLst/>
            <a:gdLst>
              <a:gd name="connsiteX0" fmla="*/ 0 w 8310298"/>
              <a:gd name="connsiteY0" fmla="*/ 208382 h 853289"/>
              <a:gd name="connsiteX1" fmla="*/ 208382 w 8310298"/>
              <a:gd name="connsiteY1" fmla="*/ 0 h 853289"/>
              <a:gd name="connsiteX2" fmla="*/ 8101916 w 8310298"/>
              <a:gd name="connsiteY2" fmla="*/ 0 h 853289"/>
              <a:gd name="connsiteX3" fmla="*/ 8310298 w 8310298"/>
              <a:gd name="connsiteY3" fmla="*/ 208382 h 853289"/>
              <a:gd name="connsiteX4" fmla="*/ 8310298 w 8310298"/>
              <a:gd name="connsiteY4" fmla="*/ 644907 h 853289"/>
              <a:gd name="connsiteX5" fmla="*/ 8101916 w 8310298"/>
              <a:gd name="connsiteY5" fmla="*/ 853289 h 853289"/>
              <a:gd name="connsiteX6" fmla="*/ 208382 w 8310298"/>
              <a:gd name="connsiteY6" fmla="*/ 853289 h 853289"/>
              <a:gd name="connsiteX7" fmla="*/ 0 w 8310298"/>
              <a:gd name="connsiteY7" fmla="*/ 644907 h 853289"/>
              <a:gd name="connsiteX8" fmla="*/ 0 w 8310298"/>
              <a:gd name="connsiteY8" fmla="*/ 208382 h 85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10298" h="853289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3522910" y="-35273"/>
                  <a:pt x="7223149" y="-144294"/>
                  <a:pt x="8101916" y="0"/>
                </a:cubicBezTo>
                <a:cubicBezTo>
                  <a:pt x="8224746" y="2357"/>
                  <a:pt x="8305126" y="88935"/>
                  <a:pt x="8310298" y="208382"/>
                </a:cubicBezTo>
                <a:cubicBezTo>
                  <a:pt x="8348034" y="267569"/>
                  <a:pt x="8302488" y="559339"/>
                  <a:pt x="8310298" y="644907"/>
                </a:cubicBezTo>
                <a:cubicBezTo>
                  <a:pt x="8326464" y="747768"/>
                  <a:pt x="8218286" y="851897"/>
                  <a:pt x="8101916" y="853289"/>
                </a:cubicBezTo>
                <a:cubicBezTo>
                  <a:pt x="5002394" y="930814"/>
                  <a:pt x="2971304" y="809586"/>
                  <a:pt x="208382" y="853289"/>
                </a:cubicBezTo>
                <a:cubicBezTo>
                  <a:pt x="72254" y="847459"/>
                  <a:pt x="-22376" y="759687"/>
                  <a:pt x="0" y="644907"/>
                </a:cubicBezTo>
                <a:cubicBezTo>
                  <a:pt x="32726" y="510158"/>
                  <a:pt x="7397" y="411142"/>
                  <a:pt x="0" y="208382"/>
                </a:cubicBezTo>
                <a:close/>
              </a:path>
              <a:path w="8310298" h="853289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1221622" y="-95379"/>
                  <a:pt x="4246551" y="58096"/>
                  <a:pt x="8101916" y="0"/>
                </a:cubicBezTo>
                <a:cubicBezTo>
                  <a:pt x="8203143" y="-9756"/>
                  <a:pt x="8301010" y="86620"/>
                  <a:pt x="8310298" y="208382"/>
                </a:cubicBezTo>
                <a:cubicBezTo>
                  <a:pt x="8283341" y="354062"/>
                  <a:pt x="8280035" y="506809"/>
                  <a:pt x="8310298" y="644907"/>
                </a:cubicBezTo>
                <a:cubicBezTo>
                  <a:pt x="8317169" y="751825"/>
                  <a:pt x="8210631" y="846942"/>
                  <a:pt x="8101916" y="853289"/>
                </a:cubicBezTo>
                <a:cubicBezTo>
                  <a:pt x="5370873" y="793383"/>
                  <a:pt x="3186505" y="935803"/>
                  <a:pt x="208382" y="853289"/>
                </a:cubicBezTo>
                <a:cubicBezTo>
                  <a:pt x="86391" y="854996"/>
                  <a:pt x="-4275" y="764332"/>
                  <a:pt x="0" y="644907"/>
                </a:cubicBezTo>
                <a:cubicBezTo>
                  <a:pt x="25578" y="593482"/>
                  <a:pt x="19116" y="340193"/>
                  <a:pt x="0" y="208382"/>
                </a:cubicBezTo>
                <a:close/>
              </a:path>
            </a:pathLst>
          </a:custGeom>
          <a:solidFill>
            <a:sysClr val="window" lastClr="FFFFFF">
              <a:alpha val="82000"/>
            </a:sys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48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48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quản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: Rounded Corners 26">
            <a:extLst>
              <a:ext uri="{FF2B5EF4-FFF2-40B4-BE49-F238E27FC236}">
                <a16:creationId xmlns:a16="http://schemas.microsoft.com/office/drawing/2014/main" id="{22AD278D-8DF2-93DA-E232-CD3633538025}"/>
              </a:ext>
            </a:extLst>
          </p:cNvPr>
          <p:cNvSpPr/>
          <p:nvPr/>
        </p:nvSpPr>
        <p:spPr>
          <a:xfrm>
            <a:off x="1324324" y="2880029"/>
            <a:ext cx="9543352" cy="853290"/>
          </a:xfrm>
          <a:custGeom>
            <a:avLst/>
            <a:gdLst>
              <a:gd name="connsiteX0" fmla="*/ 0 w 9543352"/>
              <a:gd name="connsiteY0" fmla="*/ 208382 h 853290"/>
              <a:gd name="connsiteX1" fmla="*/ 208382 w 9543352"/>
              <a:gd name="connsiteY1" fmla="*/ 0 h 853290"/>
              <a:gd name="connsiteX2" fmla="*/ 9334970 w 9543352"/>
              <a:gd name="connsiteY2" fmla="*/ 0 h 853290"/>
              <a:gd name="connsiteX3" fmla="*/ 9543352 w 9543352"/>
              <a:gd name="connsiteY3" fmla="*/ 208382 h 853290"/>
              <a:gd name="connsiteX4" fmla="*/ 9543352 w 9543352"/>
              <a:gd name="connsiteY4" fmla="*/ 644908 h 853290"/>
              <a:gd name="connsiteX5" fmla="*/ 9334970 w 9543352"/>
              <a:gd name="connsiteY5" fmla="*/ 853290 h 853290"/>
              <a:gd name="connsiteX6" fmla="*/ 208382 w 9543352"/>
              <a:gd name="connsiteY6" fmla="*/ 853290 h 853290"/>
              <a:gd name="connsiteX7" fmla="*/ 0 w 9543352"/>
              <a:gd name="connsiteY7" fmla="*/ 644908 h 853290"/>
              <a:gd name="connsiteX8" fmla="*/ 0 w 9543352"/>
              <a:gd name="connsiteY8" fmla="*/ 208382 h 8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3352" h="853290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4543571" y="-35273"/>
                  <a:pt x="8287609" y="-144294"/>
                  <a:pt x="9334970" y="0"/>
                </a:cubicBezTo>
                <a:cubicBezTo>
                  <a:pt x="9457800" y="2357"/>
                  <a:pt x="9538180" y="88935"/>
                  <a:pt x="9543352" y="208382"/>
                </a:cubicBezTo>
                <a:cubicBezTo>
                  <a:pt x="9505958" y="261155"/>
                  <a:pt x="9543616" y="549625"/>
                  <a:pt x="9543352" y="644908"/>
                </a:cubicBezTo>
                <a:cubicBezTo>
                  <a:pt x="9559518" y="747769"/>
                  <a:pt x="9451340" y="851898"/>
                  <a:pt x="9334970" y="853290"/>
                </a:cubicBezTo>
                <a:cubicBezTo>
                  <a:pt x="7284726" y="930815"/>
                  <a:pt x="4539926" y="809587"/>
                  <a:pt x="208382" y="853290"/>
                </a:cubicBezTo>
                <a:cubicBezTo>
                  <a:pt x="72254" y="847460"/>
                  <a:pt x="-22376" y="759688"/>
                  <a:pt x="0" y="644908"/>
                </a:cubicBezTo>
                <a:cubicBezTo>
                  <a:pt x="26244" y="518378"/>
                  <a:pt x="4790" y="414448"/>
                  <a:pt x="0" y="208382"/>
                </a:cubicBezTo>
                <a:close/>
              </a:path>
              <a:path w="9543352" h="853290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1198606" y="-95379"/>
                  <a:pt x="7372986" y="58096"/>
                  <a:pt x="9334970" y="0"/>
                </a:cubicBezTo>
                <a:cubicBezTo>
                  <a:pt x="9436197" y="-9756"/>
                  <a:pt x="9534064" y="86620"/>
                  <a:pt x="9543352" y="208382"/>
                </a:cubicBezTo>
                <a:cubicBezTo>
                  <a:pt x="9523622" y="352428"/>
                  <a:pt x="9517976" y="504908"/>
                  <a:pt x="9543352" y="644908"/>
                </a:cubicBezTo>
                <a:cubicBezTo>
                  <a:pt x="9550223" y="751826"/>
                  <a:pt x="9443685" y="846943"/>
                  <a:pt x="9334970" y="853290"/>
                </a:cubicBezTo>
                <a:cubicBezTo>
                  <a:pt x="7783599" y="793384"/>
                  <a:pt x="1354340" y="935804"/>
                  <a:pt x="208382" y="853290"/>
                </a:cubicBezTo>
                <a:cubicBezTo>
                  <a:pt x="86391" y="854997"/>
                  <a:pt x="-4275" y="764333"/>
                  <a:pt x="0" y="644908"/>
                </a:cubicBezTo>
                <a:cubicBezTo>
                  <a:pt x="18324" y="598845"/>
                  <a:pt x="9976" y="347482"/>
                  <a:pt x="0" y="208382"/>
                </a:cubicBezTo>
                <a:close/>
              </a:path>
            </a:pathLst>
          </a:custGeom>
          <a:solidFill>
            <a:sysClr val="window" lastClr="FFFFFF">
              <a:alpha val="82000"/>
            </a:sys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Toại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nguyện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48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thoả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muốn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: Rounded Corners 26">
            <a:extLst>
              <a:ext uri="{FF2B5EF4-FFF2-40B4-BE49-F238E27FC236}">
                <a16:creationId xmlns:a16="http://schemas.microsoft.com/office/drawing/2014/main" id="{EB31251C-7254-4BC1-2825-46CD108E011A}"/>
              </a:ext>
            </a:extLst>
          </p:cNvPr>
          <p:cNvSpPr/>
          <p:nvPr/>
        </p:nvSpPr>
        <p:spPr>
          <a:xfrm>
            <a:off x="1352483" y="4019384"/>
            <a:ext cx="9515193" cy="853290"/>
          </a:xfrm>
          <a:custGeom>
            <a:avLst/>
            <a:gdLst>
              <a:gd name="connsiteX0" fmla="*/ 0 w 9515193"/>
              <a:gd name="connsiteY0" fmla="*/ 208382 h 853290"/>
              <a:gd name="connsiteX1" fmla="*/ 208382 w 9515193"/>
              <a:gd name="connsiteY1" fmla="*/ 0 h 853290"/>
              <a:gd name="connsiteX2" fmla="*/ 9306811 w 9515193"/>
              <a:gd name="connsiteY2" fmla="*/ 0 h 853290"/>
              <a:gd name="connsiteX3" fmla="*/ 9515193 w 9515193"/>
              <a:gd name="connsiteY3" fmla="*/ 208382 h 853290"/>
              <a:gd name="connsiteX4" fmla="*/ 9515193 w 9515193"/>
              <a:gd name="connsiteY4" fmla="*/ 644908 h 853290"/>
              <a:gd name="connsiteX5" fmla="*/ 9306811 w 9515193"/>
              <a:gd name="connsiteY5" fmla="*/ 853290 h 853290"/>
              <a:gd name="connsiteX6" fmla="*/ 208382 w 9515193"/>
              <a:gd name="connsiteY6" fmla="*/ 853290 h 853290"/>
              <a:gd name="connsiteX7" fmla="*/ 0 w 9515193"/>
              <a:gd name="connsiteY7" fmla="*/ 644908 h 853290"/>
              <a:gd name="connsiteX8" fmla="*/ 0 w 9515193"/>
              <a:gd name="connsiteY8" fmla="*/ 208382 h 8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5193" h="853290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1746152" y="-35273"/>
                  <a:pt x="5815605" y="-144294"/>
                  <a:pt x="9306811" y="0"/>
                </a:cubicBezTo>
                <a:cubicBezTo>
                  <a:pt x="9429641" y="2357"/>
                  <a:pt x="9510021" y="88935"/>
                  <a:pt x="9515193" y="208382"/>
                </a:cubicBezTo>
                <a:cubicBezTo>
                  <a:pt x="9477799" y="261155"/>
                  <a:pt x="9515457" y="549625"/>
                  <a:pt x="9515193" y="644908"/>
                </a:cubicBezTo>
                <a:cubicBezTo>
                  <a:pt x="9531359" y="747769"/>
                  <a:pt x="9423181" y="851898"/>
                  <a:pt x="9306811" y="853290"/>
                </a:cubicBezTo>
                <a:cubicBezTo>
                  <a:pt x="6223131" y="930815"/>
                  <a:pt x="3380649" y="809587"/>
                  <a:pt x="208382" y="853290"/>
                </a:cubicBezTo>
                <a:cubicBezTo>
                  <a:pt x="72254" y="847460"/>
                  <a:pt x="-22376" y="759688"/>
                  <a:pt x="0" y="644908"/>
                </a:cubicBezTo>
                <a:cubicBezTo>
                  <a:pt x="26244" y="518378"/>
                  <a:pt x="4790" y="414448"/>
                  <a:pt x="0" y="208382"/>
                </a:cubicBezTo>
                <a:close/>
              </a:path>
              <a:path w="9515193" h="853290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2174493" y="-95379"/>
                  <a:pt x="7628003" y="58096"/>
                  <a:pt x="9306811" y="0"/>
                </a:cubicBezTo>
                <a:cubicBezTo>
                  <a:pt x="9408038" y="-9756"/>
                  <a:pt x="9505905" y="86620"/>
                  <a:pt x="9515193" y="208382"/>
                </a:cubicBezTo>
                <a:cubicBezTo>
                  <a:pt x="9495463" y="352428"/>
                  <a:pt x="9489817" y="504908"/>
                  <a:pt x="9515193" y="644908"/>
                </a:cubicBezTo>
                <a:cubicBezTo>
                  <a:pt x="9522064" y="751826"/>
                  <a:pt x="9415526" y="846943"/>
                  <a:pt x="9306811" y="853290"/>
                </a:cubicBezTo>
                <a:cubicBezTo>
                  <a:pt x="7940933" y="793384"/>
                  <a:pt x="1320193" y="935804"/>
                  <a:pt x="208382" y="853290"/>
                </a:cubicBezTo>
                <a:cubicBezTo>
                  <a:pt x="86391" y="854997"/>
                  <a:pt x="-4275" y="764333"/>
                  <a:pt x="0" y="644908"/>
                </a:cubicBezTo>
                <a:cubicBezTo>
                  <a:pt x="18324" y="598845"/>
                  <a:pt x="9976" y="347482"/>
                  <a:pt x="0" y="208382"/>
                </a:cubicBezTo>
                <a:close/>
              </a:path>
            </a:pathLst>
          </a:custGeom>
          <a:solidFill>
            <a:sysClr val="window" lastClr="FFFFFF">
              <a:alpha val="82000"/>
            </a:sys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Riêng tư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48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riêng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endParaRPr kumimoji="0" lang="vi-VN" sz="4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130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445775" y="230648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2724929" y="424169"/>
            <a:ext cx="65437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C63DBB8E-60B1-C153-0195-2F529E68BEF2}"/>
              </a:ext>
            </a:extLst>
          </p:cNvPr>
          <p:cNvSpPr/>
          <p:nvPr/>
        </p:nvSpPr>
        <p:spPr>
          <a:xfrm>
            <a:off x="1084380" y="1843657"/>
            <a:ext cx="3281098" cy="853289"/>
          </a:xfrm>
          <a:custGeom>
            <a:avLst/>
            <a:gdLst>
              <a:gd name="connsiteX0" fmla="*/ 0 w 3281098"/>
              <a:gd name="connsiteY0" fmla="*/ 208382 h 853289"/>
              <a:gd name="connsiteX1" fmla="*/ 208382 w 3281098"/>
              <a:gd name="connsiteY1" fmla="*/ 0 h 853289"/>
              <a:gd name="connsiteX2" fmla="*/ 3072716 w 3281098"/>
              <a:gd name="connsiteY2" fmla="*/ 0 h 853289"/>
              <a:gd name="connsiteX3" fmla="*/ 3281098 w 3281098"/>
              <a:gd name="connsiteY3" fmla="*/ 208382 h 853289"/>
              <a:gd name="connsiteX4" fmla="*/ 3281098 w 3281098"/>
              <a:gd name="connsiteY4" fmla="*/ 644907 h 853289"/>
              <a:gd name="connsiteX5" fmla="*/ 3072716 w 3281098"/>
              <a:gd name="connsiteY5" fmla="*/ 853289 h 853289"/>
              <a:gd name="connsiteX6" fmla="*/ 208382 w 3281098"/>
              <a:gd name="connsiteY6" fmla="*/ 853289 h 853289"/>
              <a:gd name="connsiteX7" fmla="*/ 0 w 3281098"/>
              <a:gd name="connsiteY7" fmla="*/ 644907 h 853289"/>
              <a:gd name="connsiteX8" fmla="*/ 0 w 3281098"/>
              <a:gd name="connsiteY8" fmla="*/ 208382 h 85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1098" h="853289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1593022" y="-35273"/>
                  <a:pt x="2555312" y="-144294"/>
                  <a:pt x="3072716" y="0"/>
                </a:cubicBezTo>
                <a:cubicBezTo>
                  <a:pt x="3195546" y="2357"/>
                  <a:pt x="3275926" y="88935"/>
                  <a:pt x="3281098" y="208382"/>
                </a:cubicBezTo>
                <a:cubicBezTo>
                  <a:pt x="3318834" y="267569"/>
                  <a:pt x="3273288" y="559339"/>
                  <a:pt x="3281098" y="644907"/>
                </a:cubicBezTo>
                <a:cubicBezTo>
                  <a:pt x="3297264" y="747768"/>
                  <a:pt x="3189086" y="851897"/>
                  <a:pt x="3072716" y="853289"/>
                </a:cubicBezTo>
                <a:cubicBezTo>
                  <a:pt x="2636139" y="930814"/>
                  <a:pt x="823884" y="809586"/>
                  <a:pt x="208382" y="853289"/>
                </a:cubicBezTo>
                <a:cubicBezTo>
                  <a:pt x="72254" y="847459"/>
                  <a:pt x="-22376" y="759687"/>
                  <a:pt x="0" y="644907"/>
                </a:cubicBezTo>
                <a:cubicBezTo>
                  <a:pt x="32726" y="510158"/>
                  <a:pt x="7397" y="411142"/>
                  <a:pt x="0" y="208382"/>
                </a:cubicBezTo>
                <a:close/>
              </a:path>
              <a:path w="3281098" h="853289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1003835" y="-95379"/>
                  <a:pt x="2684418" y="58096"/>
                  <a:pt x="3072716" y="0"/>
                </a:cubicBezTo>
                <a:cubicBezTo>
                  <a:pt x="3173943" y="-9756"/>
                  <a:pt x="3271810" y="86620"/>
                  <a:pt x="3281098" y="208382"/>
                </a:cubicBezTo>
                <a:cubicBezTo>
                  <a:pt x="3254141" y="354062"/>
                  <a:pt x="3250835" y="506809"/>
                  <a:pt x="3281098" y="644907"/>
                </a:cubicBezTo>
                <a:cubicBezTo>
                  <a:pt x="3287969" y="751825"/>
                  <a:pt x="3181431" y="846942"/>
                  <a:pt x="3072716" y="853289"/>
                </a:cubicBezTo>
                <a:cubicBezTo>
                  <a:pt x="1736107" y="793383"/>
                  <a:pt x="844373" y="935803"/>
                  <a:pt x="208382" y="853289"/>
                </a:cubicBezTo>
                <a:cubicBezTo>
                  <a:pt x="86391" y="854996"/>
                  <a:pt x="-4275" y="764332"/>
                  <a:pt x="0" y="644907"/>
                </a:cubicBezTo>
                <a:cubicBezTo>
                  <a:pt x="25578" y="593482"/>
                  <a:pt x="19116" y="340193"/>
                  <a:pt x="0" y="208382"/>
                </a:cubicBezTo>
                <a:close/>
              </a:path>
            </a:pathLst>
          </a:custGeom>
          <a:solidFill>
            <a:srgbClr val="FFFF00">
              <a:alpha val="82000"/>
            </a:srgb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: Rounded Corners 26">
            <a:extLst>
              <a:ext uri="{FF2B5EF4-FFF2-40B4-BE49-F238E27FC236}">
                <a16:creationId xmlns:a16="http://schemas.microsoft.com/office/drawing/2014/main" id="{22AD278D-8DF2-93DA-E232-CD3633538025}"/>
              </a:ext>
            </a:extLst>
          </p:cNvPr>
          <p:cNvSpPr/>
          <p:nvPr/>
        </p:nvSpPr>
        <p:spPr>
          <a:xfrm>
            <a:off x="1084380" y="3990972"/>
            <a:ext cx="6341656" cy="853290"/>
          </a:xfrm>
          <a:custGeom>
            <a:avLst/>
            <a:gdLst>
              <a:gd name="connsiteX0" fmla="*/ 0 w 6341656"/>
              <a:gd name="connsiteY0" fmla="*/ 208382 h 853290"/>
              <a:gd name="connsiteX1" fmla="*/ 208382 w 6341656"/>
              <a:gd name="connsiteY1" fmla="*/ 0 h 853290"/>
              <a:gd name="connsiteX2" fmla="*/ 6133274 w 6341656"/>
              <a:gd name="connsiteY2" fmla="*/ 0 h 853290"/>
              <a:gd name="connsiteX3" fmla="*/ 6341656 w 6341656"/>
              <a:gd name="connsiteY3" fmla="*/ 208382 h 853290"/>
              <a:gd name="connsiteX4" fmla="*/ 6341656 w 6341656"/>
              <a:gd name="connsiteY4" fmla="*/ 644908 h 853290"/>
              <a:gd name="connsiteX5" fmla="*/ 6133274 w 6341656"/>
              <a:gd name="connsiteY5" fmla="*/ 853290 h 853290"/>
              <a:gd name="connsiteX6" fmla="*/ 208382 w 6341656"/>
              <a:gd name="connsiteY6" fmla="*/ 853290 h 853290"/>
              <a:gd name="connsiteX7" fmla="*/ 0 w 6341656"/>
              <a:gd name="connsiteY7" fmla="*/ 644908 h 853290"/>
              <a:gd name="connsiteX8" fmla="*/ 0 w 6341656"/>
              <a:gd name="connsiteY8" fmla="*/ 208382 h 8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1656" h="853290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3106011" y="-35273"/>
                  <a:pt x="4986907" y="-144294"/>
                  <a:pt x="6133274" y="0"/>
                </a:cubicBezTo>
                <a:cubicBezTo>
                  <a:pt x="6256104" y="2357"/>
                  <a:pt x="6336484" y="88935"/>
                  <a:pt x="6341656" y="208382"/>
                </a:cubicBezTo>
                <a:cubicBezTo>
                  <a:pt x="6304262" y="261155"/>
                  <a:pt x="6341920" y="549625"/>
                  <a:pt x="6341656" y="644908"/>
                </a:cubicBezTo>
                <a:cubicBezTo>
                  <a:pt x="6357822" y="747769"/>
                  <a:pt x="6249644" y="851898"/>
                  <a:pt x="6133274" y="853290"/>
                </a:cubicBezTo>
                <a:cubicBezTo>
                  <a:pt x="5078676" y="930815"/>
                  <a:pt x="1168120" y="809587"/>
                  <a:pt x="208382" y="853290"/>
                </a:cubicBezTo>
                <a:cubicBezTo>
                  <a:pt x="72254" y="847460"/>
                  <a:pt x="-22376" y="759688"/>
                  <a:pt x="0" y="644908"/>
                </a:cubicBezTo>
                <a:cubicBezTo>
                  <a:pt x="26244" y="518378"/>
                  <a:pt x="4790" y="414448"/>
                  <a:pt x="0" y="208382"/>
                </a:cubicBezTo>
                <a:close/>
              </a:path>
              <a:path w="6341656" h="853290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2195906" y="-95379"/>
                  <a:pt x="4615476" y="58096"/>
                  <a:pt x="6133274" y="0"/>
                </a:cubicBezTo>
                <a:cubicBezTo>
                  <a:pt x="6234501" y="-9756"/>
                  <a:pt x="6332368" y="86620"/>
                  <a:pt x="6341656" y="208382"/>
                </a:cubicBezTo>
                <a:cubicBezTo>
                  <a:pt x="6321926" y="352428"/>
                  <a:pt x="6316280" y="504908"/>
                  <a:pt x="6341656" y="644908"/>
                </a:cubicBezTo>
                <a:cubicBezTo>
                  <a:pt x="6348527" y="751826"/>
                  <a:pt x="6241989" y="846943"/>
                  <a:pt x="6133274" y="853290"/>
                </a:cubicBezTo>
                <a:cubicBezTo>
                  <a:pt x="3860333" y="793384"/>
                  <a:pt x="1729076" y="935804"/>
                  <a:pt x="208382" y="853290"/>
                </a:cubicBezTo>
                <a:cubicBezTo>
                  <a:pt x="86391" y="854997"/>
                  <a:pt x="-4275" y="764333"/>
                  <a:pt x="0" y="644908"/>
                </a:cubicBezTo>
                <a:cubicBezTo>
                  <a:pt x="18324" y="598845"/>
                  <a:pt x="9976" y="347482"/>
                  <a:pt x="0" y="20838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82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60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</a:t>
            </a:r>
            <a:r>
              <a:rPr lang="en-US" sz="6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6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6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quản</a:t>
            </a:r>
            <a:r>
              <a:rPr lang="en-US" sz="6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</a:t>
            </a:r>
            <a:r>
              <a:rPr lang="en-US" sz="4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40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197454" y="3133724"/>
            <a:ext cx="1054950" cy="37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4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445775" y="230648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2724929" y="424169"/>
            <a:ext cx="65437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C63DBB8E-60B1-C153-0195-2F529E68BEF2}"/>
              </a:ext>
            </a:extLst>
          </p:cNvPr>
          <p:cNvSpPr/>
          <p:nvPr/>
        </p:nvSpPr>
        <p:spPr>
          <a:xfrm>
            <a:off x="1084380" y="1843657"/>
            <a:ext cx="5053184" cy="853289"/>
          </a:xfrm>
          <a:custGeom>
            <a:avLst/>
            <a:gdLst>
              <a:gd name="connsiteX0" fmla="*/ 0 w 5053184"/>
              <a:gd name="connsiteY0" fmla="*/ 208382 h 853289"/>
              <a:gd name="connsiteX1" fmla="*/ 208382 w 5053184"/>
              <a:gd name="connsiteY1" fmla="*/ 0 h 853289"/>
              <a:gd name="connsiteX2" fmla="*/ 4844802 w 5053184"/>
              <a:gd name="connsiteY2" fmla="*/ 0 h 853289"/>
              <a:gd name="connsiteX3" fmla="*/ 5053184 w 5053184"/>
              <a:gd name="connsiteY3" fmla="*/ 208382 h 853289"/>
              <a:gd name="connsiteX4" fmla="*/ 5053184 w 5053184"/>
              <a:gd name="connsiteY4" fmla="*/ 644907 h 853289"/>
              <a:gd name="connsiteX5" fmla="*/ 4844802 w 5053184"/>
              <a:gd name="connsiteY5" fmla="*/ 853289 h 853289"/>
              <a:gd name="connsiteX6" fmla="*/ 208382 w 5053184"/>
              <a:gd name="connsiteY6" fmla="*/ 853289 h 853289"/>
              <a:gd name="connsiteX7" fmla="*/ 0 w 5053184"/>
              <a:gd name="connsiteY7" fmla="*/ 644907 h 853289"/>
              <a:gd name="connsiteX8" fmla="*/ 0 w 5053184"/>
              <a:gd name="connsiteY8" fmla="*/ 208382 h 85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3184" h="853289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1561488" y="-35273"/>
                  <a:pt x="3258583" y="-144294"/>
                  <a:pt x="4844802" y="0"/>
                </a:cubicBezTo>
                <a:cubicBezTo>
                  <a:pt x="4967632" y="2357"/>
                  <a:pt x="5048012" y="88935"/>
                  <a:pt x="5053184" y="208382"/>
                </a:cubicBezTo>
                <a:cubicBezTo>
                  <a:pt x="5090920" y="267569"/>
                  <a:pt x="5045374" y="559339"/>
                  <a:pt x="5053184" y="644907"/>
                </a:cubicBezTo>
                <a:cubicBezTo>
                  <a:pt x="5069350" y="747768"/>
                  <a:pt x="4961172" y="851897"/>
                  <a:pt x="4844802" y="853289"/>
                </a:cubicBezTo>
                <a:cubicBezTo>
                  <a:pt x="3062033" y="930814"/>
                  <a:pt x="1894924" y="809586"/>
                  <a:pt x="208382" y="853289"/>
                </a:cubicBezTo>
                <a:cubicBezTo>
                  <a:pt x="72254" y="847459"/>
                  <a:pt x="-22376" y="759687"/>
                  <a:pt x="0" y="644907"/>
                </a:cubicBezTo>
                <a:cubicBezTo>
                  <a:pt x="32726" y="510158"/>
                  <a:pt x="7397" y="411142"/>
                  <a:pt x="0" y="208382"/>
                </a:cubicBezTo>
                <a:close/>
              </a:path>
              <a:path w="5053184" h="853289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873248" y="-95379"/>
                  <a:pt x="3373467" y="58096"/>
                  <a:pt x="4844802" y="0"/>
                </a:cubicBezTo>
                <a:cubicBezTo>
                  <a:pt x="4946029" y="-9756"/>
                  <a:pt x="5043896" y="86620"/>
                  <a:pt x="5053184" y="208382"/>
                </a:cubicBezTo>
                <a:cubicBezTo>
                  <a:pt x="5026227" y="354062"/>
                  <a:pt x="5022921" y="506809"/>
                  <a:pt x="5053184" y="644907"/>
                </a:cubicBezTo>
                <a:cubicBezTo>
                  <a:pt x="5060055" y="751825"/>
                  <a:pt x="4953517" y="846942"/>
                  <a:pt x="4844802" y="853289"/>
                </a:cubicBezTo>
                <a:cubicBezTo>
                  <a:pt x="3507202" y="793383"/>
                  <a:pt x="1781611" y="935803"/>
                  <a:pt x="208382" y="853289"/>
                </a:cubicBezTo>
                <a:cubicBezTo>
                  <a:pt x="86391" y="854996"/>
                  <a:pt x="-4275" y="764332"/>
                  <a:pt x="0" y="644907"/>
                </a:cubicBezTo>
                <a:cubicBezTo>
                  <a:pt x="25578" y="593482"/>
                  <a:pt x="19116" y="340193"/>
                  <a:pt x="0" y="20838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82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Toại nguyện: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197454" y="3133724"/>
            <a:ext cx="1054950" cy="37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26">
            <a:extLst>
              <a:ext uri="{FF2B5EF4-FFF2-40B4-BE49-F238E27FC236}">
                <a16:creationId xmlns:a16="http://schemas.microsoft.com/office/drawing/2014/main" id="{22AD278D-8DF2-93DA-E232-CD3633538025}"/>
              </a:ext>
            </a:extLst>
          </p:cNvPr>
          <p:cNvSpPr/>
          <p:nvPr/>
        </p:nvSpPr>
        <p:spPr>
          <a:xfrm>
            <a:off x="1365888" y="3970900"/>
            <a:ext cx="9543352" cy="853290"/>
          </a:xfrm>
          <a:custGeom>
            <a:avLst/>
            <a:gdLst>
              <a:gd name="connsiteX0" fmla="*/ 0 w 9543352"/>
              <a:gd name="connsiteY0" fmla="*/ 208382 h 853290"/>
              <a:gd name="connsiteX1" fmla="*/ 208382 w 9543352"/>
              <a:gd name="connsiteY1" fmla="*/ 0 h 853290"/>
              <a:gd name="connsiteX2" fmla="*/ 9334970 w 9543352"/>
              <a:gd name="connsiteY2" fmla="*/ 0 h 853290"/>
              <a:gd name="connsiteX3" fmla="*/ 9543352 w 9543352"/>
              <a:gd name="connsiteY3" fmla="*/ 208382 h 853290"/>
              <a:gd name="connsiteX4" fmla="*/ 9543352 w 9543352"/>
              <a:gd name="connsiteY4" fmla="*/ 644908 h 853290"/>
              <a:gd name="connsiteX5" fmla="*/ 9334970 w 9543352"/>
              <a:gd name="connsiteY5" fmla="*/ 853290 h 853290"/>
              <a:gd name="connsiteX6" fmla="*/ 208382 w 9543352"/>
              <a:gd name="connsiteY6" fmla="*/ 853290 h 853290"/>
              <a:gd name="connsiteX7" fmla="*/ 0 w 9543352"/>
              <a:gd name="connsiteY7" fmla="*/ 644908 h 853290"/>
              <a:gd name="connsiteX8" fmla="*/ 0 w 9543352"/>
              <a:gd name="connsiteY8" fmla="*/ 208382 h 8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3352" h="853290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4543571" y="-35273"/>
                  <a:pt x="8287609" y="-144294"/>
                  <a:pt x="9334970" y="0"/>
                </a:cubicBezTo>
                <a:cubicBezTo>
                  <a:pt x="9457800" y="2357"/>
                  <a:pt x="9538180" y="88935"/>
                  <a:pt x="9543352" y="208382"/>
                </a:cubicBezTo>
                <a:cubicBezTo>
                  <a:pt x="9505958" y="261155"/>
                  <a:pt x="9543616" y="549625"/>
                  <a:pt x="9543352" y="644908"/>
                </a:cubicBezTo>
                <a:cubicBezTo>
                  <a:pt x="9559518" y="747769"/>
                  <a:pt x="9451340" y="851898"/>
                  <a:pt x="9334970" y="853290"/>
                </a:cubicBezTo>
                <a:cubicBezTo>
                  <a:pt x="7284726" y="930815"/>
                  <a:pt x="4539926" y="809587"/>
                  <a:pt x="208382" y="853290"/>
                </a:cubicBezTo>
                <a:cubicBezTo>
                  <a:pt x="72254" y="847460"/>
                  <a:pt x="-22376" y="759688"/>
                  <a:pt x="0" y="644908"/>
                </a:cubicBezTo>
                <a:cubicBezTo>
                  <a:pt x="26244" y="518378"/>
                  <a:pt x="4790" y="414448"/>
                  <a:pt x="0" y="208382"/>
                </a:cubicBezTo>
                <a:close/>
              </a:path>
              <a:path w="9543352" h="853290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1198606" y="-95379"/>
                  <a:pt x="7372986" y="58096"/>
                  <a:pt x="9334970" y="0"/>
                </a:cubicBezTo>
                <a:cubicBezTo>
                  <a:pt x="9436197" y="-9756"/>
                  <a:pt x="9534064" y="86620"/>
                  <a:pt x="9543352" y="208382"/>
                </a:cubicBezTo>
                <a:cubicBezTo>
                  <a:pt x="9523622" y="352428"/>
                  <a:pt x="9517976" y="504908"/>
                  <a:pt x="9543352" y="644908"/>
                </a:cubicBezTo>
                <a:cubicBezTo>
                  <a:pt x="9550223" y="751826"/>
                  <a:pt x="9443685" y="846943"/>
                  <a:pt x="9334970" y="853290"/>
                </a:cubicBezTo>
                <a:cubicBezTo>
                  <a:pt x="7783599" y="793384"/>
                  <a:pt x="1354340" y="935804"/>
                  <a:pt x="208382" y="853290"/>
                </a:cubicBezTo>
                <a:cubicBezTo>
                  <a:pt x="86391" y="854997"/>
                  <a:pt x="-4275" y="764333"/>
                  <a:pt x="0" y="644908"/>
                </a:cubicBezTo>
                <a:cubicBezTo>
                  <a:pt x="18324" y="598845"/>
                  <a:pt x="9976" y="347482"/>
                  <a:pt x="0" y="208382"/>
                </a:cubicBezTo>
                <a:close/>
              </a:path>
            </a:pathLst>
          </a:custGeom>
          <a:solidFill>
            <a:sysClr val="window" lastClr="FFFFFF">
              <a:alpha val="82000"/>
            </a:sys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Toại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nguyện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48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thoả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muốn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102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445775" y="230648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2724929" y="424169"/>
            <a:ext cx="65437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C63DBB8E-60B1-C153-0195-2F529E68BEF2}"/>
              </a:ext>
            </a:extLst>
          </p:cNvPr>
          <p:cNvSpPr/>
          <p:nvPr/>
        </p:nvSpPr>
        <p:spPr>
          <a:xfrm>
            <a:off x="1277424" y="1871365"/>
            <a:ext cx="4195120" cy="806301"/>
          </a:xfrm>
          <a:custGeom>
            <a:avLst/>
            <a:gdLst>
              <a:gd name="connsiteX0" fmla="*/ 0 w 4195120"/>
              <a:gd name="connsiteY0" fmla="*/ 196907 h 806301"/>
              <a:gd name="connsiteX1" fmla="*/ 196907 w 4195120"/>
              <a:gd name="connsiteY1" fmla="*/ 0 h 806301"/>
              <a:gd name="connsiteX2" fmla="*/ 3998213 w 4195120"/>
              <a:gd name="connsiteY2" fmla="*/ 0 h 806301"/>
              <a:gd name="connsiteX3" fmla="*/ 4195120 w 4195120"/>
              <a:gd name="connsiteY3" fmla="*/ 196907 h 806301"/>
              <a:gd name="connsiteX4" fmla="*/ 4195120 w 4195120"/>
              <a:gd name="connsiteY4" fmla="*/ 609394 h 806301"/>
              <a:gd name="connsiteX5" fmla="*/ 3998213 w 4195120"/>
              <a:gd name="connsiteY5" fmla="*/ 806301 h 806301"/>
              <a:gd name="connsiteX6" fmla="*/ 196907 w 4195120"/>
              <a:gd name="connsiteY6" fmla="*/ 806301 h 806301"/>
              <a:gd name="connsiteX7" fmla="*/ 0 w 4195120"/>
              <a:gd name="connsiteY7" fmla="*/ 609394 h 806301"/>
              <a:gd name="connsiteX8" fmla="*/ 0 w 4195120"/>
              <a:gd name="connsiteY8" fmla="*/ 196907 h 80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5120" h="806301" fill="none" extrusionOk="0">
                <a:moveTo>
                  <a:pt x="0" y="196907"/>
                </a:moveTo>
                <a:cubicBezTo>
                  <a:pt x="-3043" y="98822"/>
                  <a:pt x="80343" y="-5252"/>
                  <a:pt x="196907" y="0"/>
                </a:cubicBezTo>
                <a:cubicBezTo>
                  <a:pt x="1062024" y="-35273"/>
                  <a:pt x="3467208" y="-144294"/>
                  <a:pt x="3998213" y="0"/>
                </a:cubicBezTo>
                <a:cubicBezTo>
                  <a:pt x="4123621" y="5071"/>
                  <a:pt x="4188157" y="82287"/>
                  <a:pt x="4195120" y="196907"/>
                </a:cubicBezTo>
                <a:cubicBezTo>
                  <a:pt x="4227077" y="308114"/>
                  <a:pt x="4192449" y="416539"/>
                  <a:pt x="4195120" y="609394"/>
                </a:cubicBezTo>
                <a:cubicBezTo>
                  <a:pt x="4197776" y="716134"/>
                  <a:pt x="4114159" y="798499"/>
                  <a:pt x="3998213" y="806301"/>
                </a:cubicBezTo>
                <a:cubicBezTo>
                  <a:pt x="2657638" y="883826"/>
                  <a:pt x="1300101" y="762598"/>
                  <a:pt x="196907" y="806301"/>
                </a:cubicBezTo>
                <a:cubicBezTo>
                  <a:pt x="78812" y="803711"/>
                  <a:pt x="-18591" y="717889"/>
                  <a:pt x="0" y="609394"/>
                </a:cubicBezTo>
                <a:cubicBezTo>
                  <a:pt x="2887" y="559272"/>
                  <a:pt x="14486" y="271384"/>
                  <a:pt x="0" y="196907"/>
                </a:cubicBezTo>
                <a:close/>
              </a:path>
              <a:path w="4195120" h="806301" stroke="0" extrusionOk="0">
                <a:moveTo>
                  <a:pt x="0" y="196907"/>
                </a:moveTo>
                <a:cubicBezTo>
                  <a:pt x="-5231" y="70082"/>
                  <a:pt x="78484" y="7836"/>
                  <a:pt x="196907" y="0"/>
                </a:cubicBezTo>
                <a:cubicBezTo>
                  <a:pt x="1220419" y="-95379"/>
                  <a:pt x="3353115" y="58096"/>
                  <a:pt x="3998213" y="0"/>
                </a:cubicBezTo>
                <a:cubicBezTo>
                  <a:pt x="4102382" y="-3224"/>
                  <a:pt x="4181338" y="78253"/>
                  <a:pt x="4195120" y="196907"/>
                </a:cubicBezTo>
                <a:cubicBezTo>
                  <a:pt x="4182898" y="349274"/>
                  <a:pt x="4218706" y="470908"/>
                  <a:pt x="4195120" y="609394"/>
                </a:cubicBezTo>
                <a:cubicBezTo>
                  <a:pt x="4196169" y="716896"/>
                  <a:pt x="4100106" y="799471"/>
                  <a:pt x="3998213" y="806301"/>
                </a:cubicBezTo>
                <a:cubicBezTo>
                  <a:pt x="2109945" y="746395"/>
                  <a:pt x="2043423" y="888815"/>
                  <a:pt x="196907" y="806301"/>
                </a:cubicBezTo>
                <a:cubicBezTo>
                  <a:pt x="73932" y="809818"/>
                  <a:pt x="-13487" y="731831"/>
                  <a:pt x="0" y="609394"/>
                </a:cubicBezTo>
                <a:cubicBezTo>
                  <a:pt x="4621" y="511106"/>
                  <a:pt x="30735" y="334064"/>
                  <a:pt x="0" y="19690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2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Riêng tư</a:t>
            </a:r>
            <a:r>
              <a:rPr lang="en-US" sz="4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197454" y="3133724"/>
            <a:ext cx="1054950" cy="37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26">
            <a:extLst>
              <a:ext uri="{FF2B5EF4-FFF2-40B4-BE49-F238E27FC236}">
                <a16:creationId xmlns:a16="http://schemas.microsoft.com/office/drawing/2014/main" id="{EB31251C-7254-4BC1-2825-46CD108E011A}"/>
              </a:ext>
            </a:extLst>
          </p:cNvPr>
          <p:cNvSpPr/>
          <p:nvPr/>
        </p:nvSpPr>
        <p:spPr>
          <a:xfrm>
            <a:off x="1084379" y="4222087"/>
            <a:ext cx="9515193" cy="853290"/>
          </a:xfrm>
          <a:custGeom>
            <a:avLst/>
            <a:gdLst>
              <a:gd name="connsiteX0" fmla="*/ 0 w 9515193"/>
              <a:gd name="connsiteY0" fmla="*/ 208382 h 853290"/>
              <a:gd name="connsiteX1" fmla="*/ 208382 w 9515193"/>
              <a:gd name="connsiteY1" fmla="*/ 0 h 853290"/>
              <a:gd name="connsiteX2" fmla="*/ 9306811 w 9515193"/>
              <a:gd name="connsiteY2" fmla="*/ 0 h 853290"/>
              <a:gd name="connsiteX3" fmla="*/ 9515193 w 9515193"/>
              <a:gd name="connsiteY3" fmla="*/ 208382 h 853290"/>
              <a:gd name="connsiteX4" fmla="*/ 9515193 w 9515193"/>
              <a:gd name="connsiteY4" fmla="*/ 644908 h 853290"/>
              <a:gd name="connsiteX5" fmla="*/ 9306811 w 9515193"/>
              <a:gd name="connsiteY5" fmla="*/ 853290 h 853290"/>
              <a:gd name="connsiteX6" fmla="*/ 208382 w 9515193"/>
              <a:gd name="connsiteY6" fmla="*/ 853290 h 853290"/>
              <a:gd name="connsiteX7" fmla="*/ 0 w 9515193"/>
              <a:gd name="connsiteY7" fmla="*/ 644908 h 853290"/>
              <a:gd name="connsiteX8" fmla="*/ 0 w 9515193"/>
              <a:gd name="connsiteY8" fmla="*/ 208382 h 8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5193" h="853290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1746152" y="-35273"/>
                  <a:pt x="5815605" y="-144294"/>
                  <a:pt x="9306811" y="0"/>
                </a:cubicBezTo>
                <a:cubicBezTo>
                  <a:pt x="9429641" y="2357"/>
                  <a:pt x="9510021" y="88935"/>
                  <a:pt x="9515193" y="208382"/>
                </a:cubicBezTo>
                <a:cubicBezTo>
                  <a:pt x="9477799" y="261155"/>
                  <a:pt x="9515457" y="549625"/>
                  <a:pt x="9515193" y="644908"/>
                </a:cubicBezTo>
                <a:cubicBezTo>
                  <a:pt x="9531359" y="747769"/>
                  <a:pt x="9423181" y="851898"/>
                  <a:pt x="9306811" y="853290"/>
                </a:cubicBezTo>
                <a:cubicBezTo>
                  <a:pt x="6223131" y="930815"/>
                  <a:pt x="3380649" y="809587"/>
                  <a:pt x="208382" y="853290"/>
                </a:cubicBezTo>
                <a:cubicBezTo>
                  <a:pt x="72254" y="847460"/>
                  <a:pt x="-22376" y="759688"/>
                  <a:pt x="0" y="644908"/>
                </a:cubicBezTo>
                <a:cubicBezTo>
                  <a:pt x="26244" y="518378"/>
                  <a:pt x="4790" y="414448"/>
                  <a:pt x="0" y="208382"/>
                </a:cubicBezTo>
                <a:close/>
              </a:path>
              <a:path w="9515193" h="853290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2174493" y="-95379"/>
                  <a:pt x="7628003" y="58096"/>
                  <a:pt x="9306811" y="0"/>
                </a:cubicBezTo>
                <a:cubicBezTo>
                  <a:pt x="9408038" y="-9756"/>
                  <a:pt x="9505905" y="86620"/>
                  <a:pt x="9515193" y="208382"/>
                </a:cubicBezTo>
                <a:cubicBezTo>
                  <a:pt x="9495463" y="352428"/>
                  <a:pt x="9489817" y="504908"/>
                  <a:pt x="9515193" y="644908"/>
                </a:cubicBezTo>
                <a:cubicBezTo>
                  <a:pt x="9522064" y="751826"/>
                  <a:pt x="9415526" y="846943"/>
                  <a:pt x="9306811" y="853290"/>
                </a:cubicBezTo>
                <a:cubicBezTo>
                  <a:pt x="7940933" y="793384"/>
                  <a:pt x="1320193" y="935804"/>
                  <a:pt x="208382" y="853290"/>
                </a:cubicBezTo>
                <a:cubicBezTo>
                  <a:pt x="86391" y="854997"/>
                  <a:pt x="-4275" y="764333"/>
                  <a:pt x="0" y="644908"/>
                </a:cubicBezTo>
                <a:cubicBezTo>
                  <a:pt x="18324" y="598845"/>
                  <a:pt x="9976" y="347482"/>
                  <a:pt x="0" y="208382"/>
                </a:cubicBezTo>
                <a:close/>
              </a:path>
            </a:pathLst>
          </a:custGeom>
          <a:solidFill>
            <a:srgbClr val="FFC000">
              <a:alpha val="82000"/>
            </a:srgb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Riêng tư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48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riêng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endParaRPr kumimoji="0" lang="vi-VN" sz="4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224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73AAFC-17C8-ECC9-C738-41CEA3F71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Picture 30">
            <a:extLst>
              <a:ext uri="{FF2B5EF4-FFF2-40B4-BE49-F238E27FC236}">
                <a16:creationId xmlns:a16="http://schemas.microsoft.com/office/drawing/2014/main" id="{01C3138A-7917-1F2B-9159-D75EDCD732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7745" y="240700"/>
            <a:ext cx="11055926" cy="685800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630A4687-F66C-2F52-64D1-96706066F0F4}"/>
              </a:ext>
            </a:extLst>
          </p:cNvPr>
          <p:cNvSpPr txBox="1"/>
          <p:nvPr/>
        </p:nvSpPr>
        <p:spPr>
          <a:xfrm>
            <a:off x="2904436" y="1061576"/>
            <a:ext cx="6853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FE02EADE-B1EF-231E-EABD-BDAC8170A7E1}"/>
              </a:ext>
            </a:extLst>
          </p:cNvPr>
          <p:cNvSpPr txBox="1"/>
          <p:nvPr/>
        </p:nvSpPr>
        <p:spPr>
          <a:xfrm>
            <a:off x="2500961" y="1755190"/>
            <a:ext cx="2690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Chủ điểm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Edwardian" panose="02040603050506020204" pitchFamily="18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78FA0F5-5123-0355-0540-B175296D7C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476">
            <a:off x="10015773" y="3541623"/>
            <a:ext cx="632232" cy="71538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6D8660B-7C57-89DF-3203-4740EBDA8C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96" y="820734"/>
            <a:ext cx="632232" cy="715382"/>
          </a:xfrm>
          <a:prstGeom prst="rect">
            <a:avLst/>
          </a:prstGeom>
        </p:spPr>
      </p:pic>
      <p:pic>
        <p:nvPicPr>
          <p:cNvPr id="17" name="Hình ảnh 12">
            <a:extLst>
              <a:ext uri="{FF2B5EF4-FFF2-40B4-BE49-F238E27FC236}">
                <a16:creationId xmlns:a16="http://schemas.microsoft.com/office/drawing/2014/main" id="{F3C6505E-6162-034F-04BA-F1EAED197A1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990">
            <a:off x="7492428" y="4797850"/>
            <a:ext cx="441756" cy="49985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3E0120F5-8835-7B97-8101-86200B50F715}"/>
              </a:ext>
            </a:extLst>
          </p:cNvPr>
          <p:cNvSpPr txBox="1">
            <a:spLocks/>
          </p:cNvSpPr>
          <p:nvPr/>
        </p:nvSpPr>
        <p:spPr>
          <a:xfrm>
            <a:off x="4788239" y="2593535"/>
            <a:ext cx="4970133" cy="15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78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515048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2724929" y="424169"/>
            <a:ext cx="65437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C63DBB8E-60B1-C153-0195-2F529E68BEF2}"/>
              </a:ext>
            </a:extLst>
          </p:cNvPr>
          <p:cNvSpPr/>
          <p:nvPr/>
        </p:nvSpPr>
        <p:spPr>
          <a:xfrm>
            <a:off x="1205943" y="1495476"/>
            <a:ext cx="4790867" cy="806301"/>
          </a:xfrm>
          <a:custGeom>
            <a:avLst/>
            <a:gdLst>
              <a:gd name="connsiteX0" fmla="*/ 0 w 4790867"/>
              <a:gd name="connsiteY0" fmla="*/ 196907 h 806301"/>
              <a:gd name="connsiteX1" fmla="*/ 196907 w 4790867"/>
              <a:gd name="connsiteY1" fmla="*/ 0 h 806301"/>
              <a:gd name="connsiteX2" fmla="*/ 4593960 w 4790867"/>
              <a:gd name="connsiteY2" fmla="*/ 0 h 806301"/>
              <a:gd name="connsiteX3" fmla="*/ 4790867 w 4790867"/>
              <a:gd name="connsiteY3" fmla="*/ 196907 h 806301"/>
              <a:gd name="connsiteX4" fmla="*/ 4790867 w 4790867"/>
              <a:gd name="connsiteY4" fmla="*/ 609394 h 806301"/>
              <a:gd name="connsiteX5" fmla="*/ 4593960 w 4790867"/>
              <a:gd name="connsiteY5" fmla="*/ 806301 h 806301"/>
              <a:gd name="connsiteX6" fmla="*/ 196907 w 4790867"/>
              <a:gd name="connsiteY6" fmla="*/ 806301 h 806301"/>
              <a:gd name="connsiteX7" fmla="*/ 0 w 4790867"/>
              <a:gd name="connsiteY7" fmla="*/ 609394 h 806301"/>
              <a:gd name="connsiteX8" fmla="*/ 0 w 4790867"/>
              <a:gd name="connsiteY8" fmla="*/ 196907 h 80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0867" h="806301" fill="none" extrusionOk="0">
                <a:moveTo>
                  <a:pt x="0" y="196907"/>
                </a:moveTo>
                <a:cubicBezTo>
                  <a:pt x="-3043" y="98822"/>
                  <a:pt x="80343" y="-5252"/>
                  <a:pt x="196907" y="0"/>
                </a:cubicBezTo>
                <a:cubicBezTo>
                  <a:pt x="1721772" y="-35273"/>
                  <a:pt x="3031903" y="-144294"/>
                  <a:pt x="4593960" y="0"/>
                </a:cubicBezTo>
                <a:cubicBezTo>
                  <a:pt x="4719368" y="5071"/>
                  <a:pt x="4783904" y="82287"/>
                  <a:pt x="4790867" y="196907"/>
                </a:cubicBezTo>
                <a:cubicBezTo>
                  <a:pt x="4822824" y="308114"/>
                  <a:pt x="4788196" y="416539"/>
                  <a:pt x="4790867" y="609394"/>
                </a:cubicBezTo>
                <a:cubicBezTo>
                  <a:pt x="4793523" y="716134"/>
                  <a:pt x="4709906" y="798499"/>
                  <a:pt x="4593960" y="806301"/>
                </a:cubicBezTo>
                <a:cubicBezTo>
                  <a:pt x="3093179" y="883826"/>
                  <a:pt x="2194064" y="762598"/>
                  <a:pt x="196907" y="806301"/>
                </a:cubicBezTo>
                <a:cubicBezTo>
                  <a:pt x="78812" y="803711"/>
                  <a:pt x="-18591" y="717889"/>
                  <a:pt x="0" y="609394"/>
                </a:cubicBezTo>
                <a:cubicBezTo>
                  <a:pt x="2887" y="559272"/>
                  <a:pt x="14486" y="271384"/>
                  <a:pt x="0" y="196907"/>
                </a:cubicBezTo>
                <a:close/>
              </a:path>
              <a:path w="4790867" h="806301" stroke="0" extrusionOk="0">
                <a:moveTo>
                  <a:pt x="0" y="196907"/>
                </a:moveTo>
                <a:cubicBezTo>
                  <a:pt x="-5231" y="70082"/>
                  <a:pt x="78484" y="7836"/>
                  <a:pt x="196907" y="0"/>
                </a:cubicBezTo>
                <a:cubicBezTo>
                  <a:pt x="717327" y="-95379"/>
                  <a:pt x="3656698" y="58096"/>
                  <a:pt x="4593960" y="0"/>
                </a:cubicBezTo>
                <a:cubicBezTo>
                  <a:pt x="4698129" y="-3224"/>
                  <a:pt x="4777085" y="78253"/>
                  <a:pt x="4790867" y="196907"/>
                </a:cubicBezTo>
                <a:cubicBezTo>
                  <a:pt x="4778645" y="349274"/>
                  <a:pt x="4814453" y="470908"/>
                  <a:pt x="4790867" y="609394"/>
                </a:cubicBezTo>
                <a:cubicBezTo>
                  <a:pt x="4791916" y="716896"/>
                  <a:pt x="4695853" y="799471"/>
                  <a:pt x="4593960" y="806301"/>
                </a:cubicBezTo>
                <a:cubicBezTo>
                  <a:pt x="4154174" y="746395"/>
                  <a:pt x="740521" y="888815"/>
                  <a:pt x="196907" y="806301"/>
                </a:cubicBezTo>
                <a:cubicBezTo>
                  <a:pt x="73932" y="809818"/>
                  <a:pt x="-13487" y="731831"/>
                  <a:pt x="0" y="609394"/>
                </a:cubicBezTo>
                <a:cubicBezTo>
                  <a:pt x="4621" y="511106"/>
                  <a:pt x="30735" y="334064"/>
                  <a:pt x="0" y="19690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2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lang="en-US" sz="4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4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sz="4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quýt</a:t>
            </a:r>
            <a:r>
              <a:rPr lang="en-US" sz="4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325202" y="2521611"/>
            <a:ext cx="799454" cy="37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23A89888-7856-4FFB-69AD-FF59E47EEA51}"/>
              </a:ext>
            </a:extLst>
          </p:cNvPr>
          <p:cNvSpPr/>
          <p:nvPr/>
        </p:nvSpPr>
        <p:spPr>
          <a:xfrm>
            <a:off x="1093928" y="3216595"/>
            <a:ext cx="10251766" cy="1416383"/>
          </a:xfrm>
          <a:custGeom>
            <a:avLst/>
            <a:gdLst>
              <a:gd name="connsiteX0" fmla="*/ 0 w 10251766"/>
              <a:gd name="connsiteY0" fmla="*/ 345895 h 1416383"/>
              <a:gd name="connsiteX1" fmla="*/ 345895 w 10251766"/>
              <a:gd name="connsiteY1" fmla="*/ 0 h 1416383"/>
              <a:gd name="connsiteX2" fmla="*/ 9905871 w 10251766"/>
              <a:gd name="connsiteY2" fmla="*/ 0 h 1416383"/>
              <a:gd name="connsiteX3" fmla="*/ 10251766 w 10251766"/>
              <a:gd name="connsiteY3" fmla="*/ 345895 h 1416383"/>
              <a:gd name="connsiteX4" fmla="*/ 10251766 w 10251766"/>
              <a:gd name="connsiteY4" fmla="*/ 1070488 h 1416383"/>
              <a:gd name="connsiteX5" fmla="*/ 9905871 w 10251766"/>
              <a:gd name="connsiteY5" fmla="*/ 1416383 h 1416383"/>
              <a:gd name="connsiteX6" fmla="*/ 345895 w 10251766"/>
              <a:gd name="connsiteY6" fmla="*/ 1416383 h 1416383"/>
              <a:gd name="connsiteX7" fmla="*/ 0 w 10251766"/>
              <a:gd name="connsiteY7" fmla="*/ 1070488 h 1416383"/>
              <a:gd name="connsiteX8" fmla="*/ 0 w 10251766"/>
              <a:gd name="connsiteY8" fmla="*/ 345895 h 141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1766" h="1416383" fill="none" extrusionOk="0">
                <a:moveTo>
                  <a:pt x="0" y="345895"/>
                </a:moveTo>
                <a:cubicBezTo>
                  <a:pt x="-1934" y="161639"/>
                  <a:pt x="148864" y="-4031"/>
                  <a:pt x="345895" y="0"/>
                </a:cubicBezTo>
                <a:cubicBezTo>
                  <a:pt x="3194757" y="-35273"/>
                  <a:pt x="7101627" y="-144294"/>
                  <a:pt x="9905871" y="0"/>
                </a:cubicBezTo>
                <a:cubicBezTo>
                  <a:pt x="10110778" y="4223"/>
                  <a:pt x="10236700" y="142159"/>
                  <a:pt x="10251766" y="345895"/>
                </a:cubicBezTo>
                <a:cubicBezTo>
                  <a:pt x="10299977" y="424877"/>
                  <a:pt x="10280628" y="820927"/>
                  <a:pt x="10251766" y="1070488"/>
                </a:cubicBezTo>
                <a:cubicBezTo>
                  <a:pt x="10258757" y="1256234"/>
                  <a:pt x="10120613" y="1390680"/>
                  <a:pt x="9905871" y="1416383"/>
                </a:cubicBezTo>
                <a:cubicBezTo>
                  <a:pt x="8465001" y="1493908"/>
                  <a:pt x="3181974" y="1372680"/>
                  <a:pt x="345895" y="1416383"/>
                </a:cubicBezTo>
                <a:cubicBezTo>
                  <a:pt x="124027" y="1407840"/>
                  <a:pt x="-26127" y="1261164"/>
                  <a:pt x="0" y="1070488"/>
                </a:cubicBezTo>
                <a:cubicBezTo>
                  <a:pt x="-55005" y="732571"/>
                  <a:pt x="-49205" y="462560"/>
                  <a:pt x="0" y="345895"/>
                </a:cubicBezTo>
                <a:close/>
              </a:path>
              <a:path w="10251766" h="1416383" stroke="0" extrusionOk="0">
                <a:moveTo>
                  <a:pt x="0" y="345895"/>
                </a:moveTo>
                <a:cubicBezTo>
                  <a:pt x="-4247" y="140187"/>
                  <a:pt x="129708" y="20373"/>
                  <a:pt x="345895" y="0"/>
                </a:cubicBezTo>
                <a:cubicBezTo>
                  <a:pt x="2959662" y="-95379"/>
                  <a:pt x="8756801" y="58096"/>
                  <a:pt x="9905871" y="0"/>
                </a:cubicBezTo>
                <a:cubicBezTo>
                  <a:pt x="10074174" y="-16001"/>
                  <a:pt x="10236624" y="143979"/>
                  <a:pt x="10251766" y="345895"/>
                </a:cubicBezTo>
                <a:cubicBezTo>
                  <a:pt x="10246547" y="514506"/>
                  <a:pt x="10261366" y="733061"/>
                  <a:pt x="10251766" y="1070488"/>
                </a:cubicBezTo>
                <a:cubicBezTo>
                  <a:pt x="10276121" y="1232571"/>
                  <a:pt x="10094016" y="1413506"/>
                  <a:pt x="9905871" y="1416383"/>
                </a:cubicBezTo>
                <a:cubicBezTo>
                  <a:pt x="6629187" y="1356477"/>
                  <a:pt x="3146966" y="1498897"/>
                  <a:pt x="345895" y="1416383"/>
                </a:cubicBezTo>
                <a:cubicBezTo>
                  <a:pt x="150038" y="1417575"/>
                  <a:pt x="-21709" y="1283554"/>
                  <a:pt x="0" y="1070488"/>
                </a:cubicBezTo>
                <a:cubicBezTo>
                  <a:pt x="26478" y="713882"/>
                  <a:pt x="-35253" y="703857"/>
                  <a:pt x="0" y="34589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82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quýt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4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bỏ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túi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tròn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kích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thước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to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quýt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840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515048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2947930" y="212078"/>
            <a:ext cx="65437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C63DBB8E-60B1-C153-0195-2F529E68BEF2}"/>
              </a:ext>
            </a:extLst>
          </p:cNvPr>
          <p:cNvSpPr/>
          <p:nvPr/>
        </p:nvSpPr>
        <p:spPr>
          <a:xfrm>
            <a:off x="831871" y="1438367"/>
            <a:ext cx="4790867" cy="806301"/>
          </a:xfrm>
          <a:custGeom>
            <a:avLst/>
            <a:gdLst>
              <a:gd name="connsiteX0" fmla="*/ 0 w 4790867"/>
              <a:gd name="connsiteY0" fmla="*/ 196907 h 806301"/>
              <a:gd name="connsiteX1" fmla="*/ 196907 w 4790867"/>
              <a:gd name="connsiteY1" fmla="*/ 0 h 806301"/>
              <a:gd name="connsiteX2" fmla="*/ 4593960 w 4790867"/>
              <a:gd name="connsiteY2" fmla="*/ 0 h 806301"/>
              <a:gd name="connsiteX3" fmla="*/ 4790867 w 4790867"/>
              <a:gd name="connsiteY3" fmla="*/ 196907 h 806301"/>
              <a:gd name="connsiteX4" fmla="*/ 4790867 w 4790867"/>
              <a:gd name="connsiteY4" fmla="*/ 609394 h 806301"/>
              <a:gd name="connsiteX5" fmla="*/ 4593960 w 4790867"/>
              <a:gd name="connsiteY5" fmla="*/ 806301 h 806301"/>
              <a:gd name="connsiteX6" fmla="*/ 196907 w 4790867"/>
              <a:gd name="connsiteY6" fmla="*/ 806301 h 806301"/>
              <a:gd name="connsiteX7" fmla="*/ 0 w 4790867"/>
              <a:gd name="connsiteY7" fmla="*/ 609394 h 806301"/>
              <a:gd name="connsiteX8" fmla="*/ 0 w 4790867"/>
              <a:gd name="connsiteY8" fmla="*/ 196907 h 80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0867" h="806301" fill="none" extrusionOk="0">
                <a:moveTo>
                  <a:pt x="0" y="196907"/>
                </a:moveTo>
                <a:cubicBezTo>
                  <a:pt x="-3043" y="98822"/>
                  <a:pt x="80343" y="-5252"/>
                  <a:pt x="196907" y="0"/>
                </a:cubicBezTo>
                <a:cubicBezTo>
                  <a:pt x="1721772" y="-35273"/>
                  <a:pt x="3031903" y="-144294"/>
                  <a:pt x="4593960" y="0"/>
                </a:cubicBezTo>
                <a:cubicBezTo>
                  <a:pt x="4719368" y="5071"/>
                  <a:pt x="4783904" y="82287"/>
                  <a:pt x="4790867" y="196907"/>
                </a:cubicBezTo>
                <a:cubicBezTo>
                  <a:pt x="4822824" y="308114"/>
                  <a:pt x="4788196" y="416539"/>
                  <a:pt x="4790867" y="609394"/>
                </a:cubicBezTo>
                <a:cubicBezTo>
                  <a:pt x="4793523" y="716134"/>
                  <a:pt x="4709906" y="798499"/>
                  <a:pt x="4593960" y="806301"/>
                </a:cubicBezTo>
                <a:cubicBezTo>
                  <a:pt x="3093179" y="883826"/>
                  <a:pt x="2194064" y="762598"/>
                  <a:pt x="196907" y="806301"/>
                </a:cubicBezTo>
                <a:cubicBezTo>
                  <a:pt x="78812" y="803711"/>
                  <a:pt x="-18591" y="717889"/>
                  <a:pt x="0" y="609394"/>
                </a:cubicBezTo>
                <a:cubicBezTo>
                  <a:pt x="2887" y="559272"/>
                  <a:pt x="14486" y="271384"/>
                  <a:pt x="0" y="196907"/>
                </a:cubicBezTo>
                <a:close/>
              </a:path>
              <a:path w="4790867" h="806301" stroke="0" extrusionOk="0">
                <a:moveTo>
                  <a:pt x="0" y="196907"/>
                </a:moveTo>
                <a:cubicBezTo>
                  <a:pt x="-5231" y="70082"/>
                  <a:pt x="78484" y="7836"/>
                  <a:pt x="196907" y="0"/>
                </a:cubicBezTo>
                <a:cubicBezTo>
                  <a:pt x="717327" y="-95379"/>
                  <a:pt x="3656698" y="58096"/>
                  <a:pt x="4593960" y="0"/>
                </a:cubicBezTo>
                <a:cubicBezTo>
                  <a:pt x="4698129" y="-3224"/>
                  <a:pt x="4777085" y="78253"/>
                  <a:pt x="4790867" y="196907"/>
                </a:cubicBezTo>
                <a:cubicBezTo>
                  <a:pt x="4778645" y="349274"/>
                  <a:pt x="4814453" y="470908"/>
                  <a:pt x="4790867" y="609394"/>
                </a:cubicBezTo>
                <a:cubicBezTo>
                  <a:pt x="4791916" y="716896"/>
                  <a:pt x="4695853" y="799471"/>
                  <a:pt x="4593960" y="806301"/>
                </a:cubicBezTo>
                <a:cubicBezTo>
                  <a:pt x="4154174" y="746395"/>
                  <a:pt x="740521" y="888815"/>
                  <a:pt x="196907" y="806301"/>
                </a:cubicBezTo>
                <a:cubicBezTo>
                  <a:pt x="73932" y="809818"/>
                  <a:pt x="-13487" y="731831"/>
                  <a:pt x="0" y="609394"/>
                </a:cubicBezTo>
                <a:cubicBezTo>
                  <a:pt x="4621" y="511106"/>
                  <a:pt x="30735" y="334064"/>
                  <a:pt x="0" y="19690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82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Thấm thía: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325202" y="2521611"/>
            <a:ext cx="799454" cy="37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26">
            <a:extLst>
              <a:ext uri="{FF2B5EF4-FFF2-40B4-BE49-F238E27FC236}">
                <a16:creationId xmlns:a16="http://schemas.microsoft.com/office/drawing/2014/main" id="{0A2D1565-DA1D-B8B8-8E14-975FCA915F6D}"/>
              </a:ext>
            </a:extLst>
          </p:cNvPr>
          <p:cNvSpPr/>
          <p:nvPr/>
        </p:nvSpPr>
        <p:spPr>
          <a:xfrm>
            <a:off x="728155" y="3269858"/>
            <a:ext cx="10735690" cy="1438925"/>
          </a:xfrm>
          <a:custGeom>
            <a:avLst/>
            <a:gdLst>
              <a:gd name="connsiteX0" fmla="*/ 0 w 10735690"/>
              <a:gd name="connsiteY0" fmla="*/ 351400 h 1438925"/>
              <a:gd name="connsiteX1" fmla="*/ 351400 w 10735690"/>
              <a:gd name="connsiteY1" fmla="*/ 0 h 1438925"/>
              <a:gd name="connsiteX2" fmla="*/ 10384290 w 10735690"/>
              <a:gd name="connsiteY2" fmla="*/ 0 h 1438925"/>
              <a:gd name="connsiteX3" fmla="*/ 10735690 w 10735690"/>
              <a:gd name="connsiteY3" fmla="*/ 351400 h 1438925"/>
              <a:gd name="connsiteX4" fmla="*/ 10735690 w 10735690"/>
              <a:gd name="connsiteY4" fmla="*/ 1087525 h 1438925"/>
              <a:gd name="connsiteX5" fmla="*/ 10384290 w 10735690"/>
              <a:gd name="connsiteY5" fmla="*/ 1438925 h 1438925"/>
              <a:gd name="connsiteX6" fmla="*/ 351400 w 10735690"/>
              <a:gd name="connsiteY6" fmla="*/ 1438925 h 1438925"/>
              <a:gd name="connsiteX7" fmla="*/ 0 w 10735690"/>
              <a:gd name="connsiteY7" fmla="*/ 1087525 h 1438925"/>
              <a:gd name="connsiteX8" fmla="*/ 0 w 10735690"/>
              <a:gd name="connsiteY8" fmla="*/ 351400 h 143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5690" h="1438925" fill="none" extrusionOk="0">
                <a:moveTo>
                  <a:pt x="0" y="351400"/>
                </a:moveTo>
                <a:cubicBezTo>
                  <a:pt x="-8876" y="188431"/>
                  <a:pt x="128911" y="-19096"/>
                  <a:pt x="351400" y="0"/>
                </a:cubicBezTo>
                <a:cubicBezTo>
                  <a:pt x="1667101" y="-35273"/>
                  <a:pt x="6224842" y="-144294"/>
                  <a:pt x="10384290" y="0"/>
                </a:cubicBezTo>
                <a:cubicBezTo>
                  <a:pt x="10612546" y="10404"/>
                  <a:pt x="10720533" y="144547"/>
                  <a:pt x="10735690" y="351400"/>
                </a:cubicBezTo>
                <a:cubicBezTo>
                  <a:pt x="10729272" y="633053"/>
                  <a:pt x="10675716" y="771601"/>
                  <a:pt x="10735690" y="1087525"/>
                </a:cubicBezTo>
                <a:cubicBezTo>
                  <a:pt x="10741481" y="1277219"/>
                  <a:pt x="10602686" y="1412557"/>
                  <a:pt x="10384290" y="1438925"/>
                </a:cubicBezTo>
                <a:cubicBezTo>
                  <a:pt x="5476916" y="1516450"/>
                  <a:pt x="4119643" y="1395222"/>
                  <a:pt x="351400" y="1438925"/>
                </a:cubicBezTo>
                <a:cubicBezTo>
                  <a:pt x="153840" y="1437959"/>
                  <a:pt x="-37651" y="1281083"/>
                  <a:pt x="0" y="1087525"/>
                </a:cubicBezTo>
                <a:cubicBezTo>
                  <a:pt x="-38806" y="726812"/>
                  <a:pt x="-10482" y="473785"/>
                  <a:pt x="0" y="351400"/>
                </a:cubicBezTo>
                <a:close/>
              </a:path>
              <a:path w="10735690" h="1438925" stroke="0" extrusionOk="0">
                <a:moveTo>
                  <a:pt x="0" y="351400"/>
                </a:moveTo>
                <a:cubicBezTo>
                  <a:pt x="-6062" y="136382"/>
                  <a:pt x="140283" y="13804"/>
                  <a:pt x="351400" y="0"/>
                </a:cubicBezTo>
                <a:cubicBezTo>
                  <a:pt x="5298692" y="-95379"/>
                  <a:pt x="6582304" y="58096"/>
                  <a:pt x="10384290" y="0"/>
                </a:cubicBezTo>
                <a:cubicBezTo>
                  <a:pt x="10548470" y="-21043"/>
                  <a:pt x="10720709" y="146560"/>
                  <a:pt x="10735690" y="351400"/>
                </a:cubicBezTo>
                <a:cubicBezTo>
                  <a:pt x="10721545" y="652653"/>
                  <a:pt x="10778894" y="788181"/>
                  <a:pt x="10735690" y="1087525"/>
                </a:cubicBezTo>
                <a:cubicBezTo>
                  <a:pt x="10746702" y="1268509"/>
                  <a:pt x="10561081" y="1421709"/>
                  <a:pt x="10384290" y="1438925"/>
                </a:cubicBezTo>
                <a:cubicBezTo>
                  <a:pt x="8380444" y="1379019"/>
                  <a:pt x="4100881" y="1521439"/>
                  <a:pt x="351400" y="1438925"/>
                </a:cubicBezTo>
                <a:cubicBezTo>
                  <a:pt x="146062" y="1441710"/>
                  <a:pt x="-19053" y="1300936"/>
                  <a:pt x="0" y="1087525"/>
                </a:cubicBezTo>
                <a:cubicBezTo>
                  <a:pt x="-23062" y="881913"/>
                  <a:pt x="65335" y="708875"/>
                  <a:pt x="0" y="351400"/>
                </a:cubicBezTo>
                <a:close/>
              </a:path>
            </a:pathLst>
          </a:custGeom>
          <a:solidFill>
            <a:srgbClr val="92D050">
              <a:alpha val="82000"/>
            </a:srgb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Thấm thía: thấm sâu vào tư tưởng, tình cảm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681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1131616" y="493884"/>
            <a:ext cx="966711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vi-VN" sz="60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đọc chia làm mấy đoạn ?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7" name="Google Shape;335;p10">
            <a:extLst>
              <a:ext uri="{FF2B5EF4-FFF2-40B4-BE49-F238E27FC236}">
                <a16:creationId xmlns:a16="http://schemas.microsoft.com/office/drawing/2014/main" id="{0E779F95-9B53-B2E9-390D-1A0F6BC50F9F}"/>
              </a:ext>
            </a:extLst>
          </p:cNvPr>
          <p:cNvSpPr/>
          <p:nvPr/>
        </p:nvSpPr>
        <p:spPr>
          <a:xfrm>
            <a:off x="633935" y="1749647"/>
            <a:ext cx="9408552" cy="47474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9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Đoạn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1: “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Năm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1954 ……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được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toại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nguyện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”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8" name="Google Shape;335;p10">
            <a:extLst>
              <a:ext uri="{FF2B5EF4-FFF2-40B4-BE49-F238E27FC236}">
                <a16:creationId xmlns:a16="http://schemas.microsoft.com/office/drawing/2014/main" id="{DF80F0AF-77F8-5CEB-A9AB-689FA297565E}"/>
              </a:ext>
            </a:extLst>
          </p:cNvPr>
          <p:cNvSpPr/>
          <p:nvPr/>
        </p:nvSpPr>
        <p:spPr>
          <a:xfrm>
            <a:off x="709750" y="2510459"/>
            <a:ext cx="10881576" cy="47474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92D05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9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Đoạn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2: “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Giữa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lúc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đó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……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Thưa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Bác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không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được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ạ.”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9" name="Google Shape;335;p10">
            <a:extLst>
              <a:ext uri="{FF2B5EF4-FFF2-40B4-BE49-F238E27FC236}">
                <a16:creationId xmlns:a16="http://schemas.microsoft.com/office/drawing/2014/main" id="{34F34AB9-AC93-1411-886D-F4E8CCFEDBE5}"/>
              </a:ext>
            </a:extLst>
          </p:cNvPr>
          <p:cNvSpPr/>
          <p:nvPr/>
        </p:nvSpPr>
        <p:spPr>
          <a:xfrm>
            <a:off x="709750" y="3239995"/>
            <a:ext cx="4949448" cy="47474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000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9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noProof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Đoạn</a:t>
            </a:r>
            <a:r>
              <a:rPr lang="en-US" sz="3200" kern="0" noProof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3: </a:t>
            </a:r>
            <a:r>
              <a:rPr lang="en-US" sz="3200" kern="0" noProof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Phần</a:t>
            </a:r>
            <a:r>
              <a:rPr lang="en-US" sz="3200" kern="0" noProof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noProof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còn</a:t>
            </a:r>
            <a:r>
              <a:rPr lang="en-US" sz="3200" kern="0" noProof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noProof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lại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237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id="{5716EC14-3BF1-F783-EDB5-F03E2CC6B5D6}"/>
              </a:ext>
            </a:extLst>
          </p:cNvPr>
          <p:cNvSpPr txBox="1">
            <a:spLocks/>
          </p:cNvSpPr>
          <p:nvPr/>
        </p:nvSpPr>
        <p:spPr>
          <a:xfrm>
            <a:off x="3061855" y="249909"/>
            <a:ext cx="625065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Luyện đọc từ khó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圆角矩形 17">
            <a:extLst>
              <a:ext uri="{FF2B5EF4-FFF2-40B4-BE49-F238E27FC236}">
                <a16:creationId xmlns:a16="http://schemas.microsoft.com/office/drawing/2014/main" id="{81B9A94E-70E9-D45B-31E8-CBC2D2962F88}"/>
              </a:ext>
            </a:extLst>
          </p:cNvPr>
          <p:cNvSpPr/>
          <p:nvPr/>
        </p:nvSpPr>
        <p:spPr>
          <a:xfrm>
            <a:off x="681576" y="1640068"/>
            <a:ext cx="2976024" cy="866488"/>
          </a:xfrm>
          <a:prstGeom prst="roundRect">
            <a:avLst>
              <a:gd name="adj" fmla="val 24204"/>
            </a:avLst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35857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/>
              <a:cs typeface="+mn-cs"/>
            </a:endParaRPr>
          </a:p>
        </p:txBody>
      </p:sp>
      <p:sp>
        <p:nvSpPr>
          <p:cNvPr id="6" name="Google Shape;335;p10">
            <a:extLst>
              <a:ext uri="{FF2B5EF4-FFF2-40B4-BE49-F238E27FC236}">
                <a16:creationId xmlns:a16="http://schemas.microsoft.com/office/drawing/2014/main" id="{61A3CF84-9099-5F72-A3C3-CA215F9F2355}"/>
              </a:ext>
            </a:extLst>
          </p:cNvPr>
          <p:cNvSpPr/>
          <p:nvPr/>
        </p:nvSpPr>
        <p:spPr>
          <a:xfrm>
            <a:off x="1174916" y="1835938"/>
            <a:ext cx="1785535" cy="47474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9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rút</a:t>
            </a:r>
            <a:r>
              <a:rPr lang="en-US" sz="4000" b="1" kern="0" dirty="0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bớt</a:t>
            </a:r>
            <a:endParaRPr kumimoji="0" sz="4000" b="1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圆角矩形 17">
            <a:extLst>
              <a:ext uri="{FF2B5EF4-FFF2-40B4-BE49-F238E27FC236}">
                <a16:creationId xmlns:a16="http://schemas.microsoft.com/office/drawing/2014/main" id="{7F1A3B85-0B03-61C8-8A5C-FFC8F8B61130}"/>
              </a:ext>
            </a:extLst>
          </p:cNvPr>
          <p:cNvSpPr/>
          <p:nvPr/>
        </p:nvSpPr>
        <p:spPr>
          <a:xfrm>
            <a:off x="3061855" y="2809218"/>
            <a:ext cx="5140035" cy="866489"/>
          </a:xfrm>
          <a:prstGeom prst="roundRect">
            <a:avLst>
              <a:gd name="adj" fmla="val 24204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35857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/>
              <a:cs typeface="+mn-cs"/>
            </a:endParaRPr>
          </a:p>
        </p:txBody>
      </p:sp>
      <p:sp>
        <p:nvSpPr>
          <p:cNvPr id="8" name="Google Shape;335;p10">
            <a:extLst>
              <a:ext uri="{FF2B5EF4-FFF2-40B4-BE49-F238E27FC236}">
                <a16:creationId xmlns:a16="http://schemas.microsoft.com/office/drawing/2014/main" id="{0C6DB58D-D47E-B970-C754-38C2C38A4E0C}"/>
              </a:ext>
            </a:extLst>
          </p:cNvPr>
          <p:cNvSpPr/>
          <p:nvPr/>
        </p:nvSpPr>
        <p:spPr>
          <a:xfrm>
            <a:off x="3624804" y="2954253"/>
            <a:ext cx="4251015" cy="47474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9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toại</a:t>
            </a:r>
            <a:r>
              <a:rPr lang="en-US" sz="4800" b="1" kern="0" dirty="0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nguyện</a:t>
            </a:r>
            <a:endParaRPr kumimoji="0" sz="4800" b="1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圆角矩形 17">
            <a:extLst>
              <a:ext uri="{FF2B5EF4-FFF2-40B4-BE49-F238E27FC236}">
                <a16:creationId xmlns:a16="http://schemas.microsoft.com/office/drawing/2014/main" id="{3FC71167-49B7-A1D5-F4A5-444858855B64}"/>
              </a:ext>
            </a:extLst>
          </p:cNvPr>
          <p:cNvSpPr/>
          <p:nvPr/>
        </p:nvSpPr>
        <p:spPr>
          <a:xfrm>
            <a:off x="4665073" y="4302266"/>
            <a:ext cx="6598671" cy="866489"/>
          </a:xfrm>
          <a:prstGeom prst="roundRect">
            <a:avLst>
              <a:gd name="adj" fmla="val 24204"/>
            </a:avLst>
          </a:prstGeom>
          <a:solidFill>
            <a:srgbClr val="FFFF00"/>
          </a:solidFill>
          <a:ln w="38100" cap="flat" cmpd="sng" algn="ctr">
            <a:solidFill>
              <a:srgbClr val="35857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/>
              <a:cs typeface="+mn-cs"/>
            </a:endParaRPr>
          </a:p>
        </p:txBody>
      </p:sp>
      <p:sp>
        <p:nvSpPr>
          <p:cNvPr id="10" name="Google Shape;335;p10">
            <a:extLst>
              <a:ext uri="{FF2B5EF4-FFF2-40B4-BE49-F238E27FC236}">
                <a16:creationId xmlns:a16="http://schemas.microsoft.com/office/drawing/2014/main" id="{B60BBD76-9C61-8C15-D8BA-0AFACA890F9F}"/>
              </a:ext>
            </a:extLst>
          </p:cNvPr>
          <p:cNvSpPr/>
          <p:nvPr/>
        </p:nvSpPr>
        <p:spPr>
          <a:xfrm>
            <a:off x="4823758" y="4498136"/>
            <a:ext cx="5677987" cy="47474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9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rút</a:t>
            </a:r>
            <a:r>
              <a:rPr lang="en-US" sz="4800" b="1" kern="0" dirty="0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4800" b="1" kern="0" dirty="0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túi</a:t>
            </a:r>
            <a:r>
              <a:rPr lang="en-US" sz="4800" b="1" kern="0" dirty="0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</a:t>
            </a:r>
            <a:endParaRPr kumimoji="0" sz="4800" b="1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903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FE93F493-4797-2D92-21E1-743C4FF9CCAD}"/>
              </a:ext>
            </a:extLst>
          </p:cNvPr>
          <p:cNvSpPr/>
          <p:nvPr/>
        </p:nvSpPr>
        <p:spPr>
          <a:xfrm>
            <a:off x="1995054" y="496670"/>
            <a:ext cx="7465653" cy="1193585"/>
          </a:xfrm>
          <a:custGeom>
            <a:avLst/>
            <a:gdLst>
              <a:gd name="connsiteX0" fmla="*/ 0 w 7465653"/>
              <a:gd name="connsiteY0" fmla="*/ 452118 h 1193585"/>
              <a:gd name="connsiteX1" fmla="*/ 452118 w 7465653"/>
              <a:gd name="connsiteY1" fmla="*/ 0 h 1193585"/>
              <a:gd name="connsiteX2" fmla="*/ 977031 w 7465653"/>
              <a:gd name="connsiteY2" fmla="*/ 0 h 1193585"/>
              <a:gd name="connsiteX3" fmla="*/ 1698787 w 7465653"/>
              <a:gd name="connsiteY3" fmla="*/ 0 h 1193585"/>
              <a:gd name="connsiteX4" fmla="*/ 2486157 w 7465653"/>
              <a:gd name="connsiteY4" fmla="*/ 0 h 1193585"/>
              <a:gd name="connsiteX5" fmla="*/ 3011071 w 7465653"/>
              <a:gd name="connsiteY5" fmla="*/ 0 h 1193585"/>
              <a:gd name="connsiteX6" fmla="*/ 3535984 w 7465653"/>
              <a:gd name="connsiteY6" fmla="*/ 0 h 1193585"/>
              <a:gd name="connsiteX7" fmla="*/ 4060897 w 7465653"/>
              <a:gd name="connsiteY7" fmla="*/ 0 h 1193585"/>
              <a:gd name="connsiteX8" fmla="*/ 4520197 w 7465653"/>
              <a:gd name="connsiteY8" fmla="*/ 0 h 1193585"/>
              <a:gd name="connsiteX9" fmla="*/ 5307567 w 7465653"/>
              <a:gd name="connsiteY9" fmla="*/ 0 h 1193585"/>
              <a:gd name="connsiteX10" fmla="*/ 6094937 w 7465653"/>
              <a:gd name="connsiteY10" fmla="*/ 0 h 1193585"/>
              <a:gd name="connsiteX11" fmla="*/ 7013535 w 7465653"/>
              <a:gd name="connsiteY11" fmla="*/ 0 h 1193585"/>
              <a:gd name="connsiteX12" fmla="*/ 7465653 w 7465653"/>
              <a:gd name="connsiteY12" fmla="*/ 452118 h 1193585"/>
              <a:gd name="connsiteX13" fmla="*/ 7465653 w 7465653"/>
              <a:gd name="connsiteY13" fmla="*/ 741467 h 1193585"/>
              <a:gd name="connsiteX14" fmla="*/ 7013535 w 7465653"/>
              <a:gd name="connsiteY14" fmla="*/ 1193585 h 1193585"/>
              <a:gd name="connsiteX15" fmla="*/ 6423007 w 7465653"/>
              <a:gd name="connsiteY15" fmla="*/ 1193585 h 1193585"/>
              <a:gd name="connsiteX16" fmla="*/ 5898094 w 7465653"/>
              <a:gd name="connsiteY16" fmla="*/ 1193585 h 1193585"/>
              <a:gd name="connsiteX17" fmla="*/ 5176338 w 7465653"/>
              <a:gd name="connsiteY17" fmla="*/ 1193585 h 1193585"/>
              <a:gd name="connsiteX18" fmla="*/ 4585811 w 7465653"/>
              <a:gd name="connsiteY18" fmla="*/ 1193585 h 1193585"/>
              <a:gd name="connsiteX19" fmla="*/ 3798441 w 7465653"/>
              <a:gd name="connsiteY19" fmla="*/ 1193585 h 1193585"/>
              <a:gd name="connsiteX20" fmla="*/ 3339141 w 7465653"/>
              <a:gd name="connsiteY20" fmla="*/ 1193585 h 1193585"/>
              <a:gd name="connsiteX21" fmla="*/ 2814228 w 7465653"/>
              <a:gd name="connsiteY21" fmla="*/ 1193585 h 1193585"/>
              <a:gd name="connsiteX22" fmla="*/ 2289315 w 7465653"/>
              <a:gd name="connsiteY22" fmla="*/ 1193585 h 1193585"/>
              <a:gd name="connsiteX23" fmla="*/ 1764401 w 7465653"/>
              <a:gd name="connsiteY23" fmla="*/ 1193585 h 1193585"/>
              <a:gd name="connsiteX24" fmla="*/ 452118 w 7465653"/>
              <a:gd name="connsiteY24" fmla="*/ 1193585 h 1193585"/>
              <a:gd name="connsiteX25" fmla="*/ 0 w 7465653"/>
              <a:gd name="connsiteY25" fmla="*/ 741467 h 1193585"/>
              <a:gd name="connsiteX26" fmla="*/ 0 w 7465653"/>
              <a:gd name="connsiteY26" fmla="*/ 452118 h 119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65653" h="1193585" fill="none" extrusionOk="0">
                <a:moveTo>
                  <a:pt x="0" y="452118"/>
                </a:moveTo>
                <a:cubicBezTo>
                  <a:pt x="-30897" y="208986"/>
                  <a:pt x="240499" y="-35316"/>
                  <a:pt x="452118" y="0"/>
                </a:cubicBezTo>
                <a:cubicBezTo>
                  <a:pt x="607474" y="21394"/>
                  <a:pt x="833605" y="-4360"/>
                  <a:pt x="977031" y="0"/>
                </a:cubicBezTo>
                <a:cubicBezTo>
                  <a:pt x="1120457" y="4360"/>
                  <a:pt x="1383571" y="15287"/>
                  <a:pt x="1698787" y="0"/>
                </a:cubicBezTo>
                <a:cubicBezTo>
                  <a:pt x="2014003" y="-15287"/>
                  <a:pt x="2160730" y="-1177"/>
                  <a:pt x="2486157" y="0"/>
                </a:cubicBezTo>
                <a:cubicBezTo>
                  <a:pt x="2811584" y="1177"/>
                  <a:pt x="2785976" y="-1737"/>
                  <a:pt x="3011071" y="0"/>
                </a:cubicBezTo>
                <a:cubicBezTo>
                  <a:pt x="3236166" y="1737"/>
                  <a:pt x="3356557" y="-18906"/>
                  <a:pt x="3535984" y="0"/>
                </a:cubicBezTo>
                <a:cubicBezTo>
                  <a:pt x="3715411" y="18906"/>
                  <a:pt x="3864198" y="-5441"/>
                  <a:pt x="4060897" y="0"/>
                </a:cubicBezTo>
                <a:cubicBezTo>
                  <a:pt x="4257596" y="5441"/>
                  <a:pt x="4378562" y="409"/>
                  <a:pt x="4520197" y="0"/>
                </a:cubicBezTo>
                <a:cubicBezTo>
                  <a:pt x="4661832" y="-409"/>
                  <a:pt x="5021272" y="-5825"/>
                  <a:pt x="5307567" y="0"/>
                </a:cubicBezTo>
                <a:cubicBezTo>
                  <a:pt x="5593862" y="5825"/>
                  <a:pt x="5805907" y="-27876"/>
                  <a:pt x="6094937" y="0"/>
                </a:cubicBezTo>
                <a:cubicBezTo>
                  <a:pt x="6383967" y="27876"/>
                  <a:pt x="6571738" y="41844"/>
                  <a:pt x="7013535" y="0"/>
                </a:cubicBezTo>
                <a:cubicBezTo>
                  <a:pt x="7268536" y="-34262"/>
                  <a:pt x="7459990" y="235377"/>
                  <a:pt x="7465653" y="452118"/>
                </a:cubicBezTo>
                <a:cubicBezTo>
                  <a:pt x="7458124" y="575174"/>
                  <a:pt x="7452314" y="683532"/>
                  <a:pt x="7465653" y="741467"/>
                </a:cubicBezTo>
                <a:cubicBezTo>
                  <a:pt x="7427737" y="1022874"/>
                  <a:pt x="7272115" y="1185922"/>
                  <a:pt x="7013535" y="1193585"/>
                </a:cubicBezTo>
                <a:cubicBezTo>
                  <a:pt x="6719024" y="1211318"/>
                  <a:pt x="6648653" y="1180655"/>
                  <a:pt x="6423007" y="1193585"/>
                </a:cubicBezTo>
                <a:cubicBezTo>
                  <a:pt x="6197361" y="1206515"/>
                  <a:pt x="6046560" y="1204110"/>
                  <a:pt x="5898094" y="1193585"/>
                </a:cubicBezTo>
                <a:cubicBezTo>
                  <a:pt x="5749628" y="1183060"/>
                  <a:pt x="5485439" y="1187134"/>
                  <a:pt x="5176338" y="1193585"/>
                </a:cubicBezTo>
                <a:cubicBezTo>
                  <a:pt x="4867237" y="1200036"/>
                  <a:pt x="4754082" y="1168418"/>
                  <a:pt x="4585811" y="1193585"/>
                </a:cubicBezTo>
                <a:cubicBezTo>
                  <a:pt x="4417540" y="1218752"/>
                  <a:pt x="4169630" y="1177905"/>
                  <a:pt x="3798441" y="1193585"/>
                </a:cubicBezTo>
                <a:cubicBezTo>
                  <a:pt x="3427252" y="1209266"/>
                  <a:pt x="3445961" y="1214006"/>
                  <a:pt x="3339141" y="1193585"/>
                </a:cubicBezTo>
                <a:cubicBezTo>
                  <a:pt x="3232321" y="1173164"/>
                  <a:pt x="2935277" y="1184936"/>
                  <a:pt x="2814228" y="1193585"/>
                </a:cubicBezTo>
                <a:cubicBezTo>
                  <a:pt x="2693179" y="1202234"/>
                  <a:pt x="2502984" y="1211651"/>
                  <a:pt x="2289315" y="1193585"/>
                </a:cubicBezTo>
                <a:cubicBezTo>
                  <a:pt x="2075646" y="1175519"/>
                  <a:pt x="1921396" y="1183164"/>
                  <a:pt x="1764401" y="1193585"/>
                </a:cubicBezTo>
                <a:cubicBezTo>
                  <a:pt x="1607406" y="1204006"/>
                  <a:pt x="948941" y="1165027"/>
                  <a:pt x="452118" y="1193585"/>
                </a:cubicBezTo>
                <a:cubicBezTo>
                  <a:pt x="174845" y="1208856"/>
                  <a:pt x="-25084" y="957661"/>
                  <a:pt x="0" y="741467"/>
                </a:cubicBezTo>
                <a:cubicBezTo>
                  <a:pt x="-452" y="647810"/>
                  <a:pt x="11634" y="561156"/>
                  <a:pt x="0" y="452118"/>
                </a:cubicBezTo>
                <a:close/>
              </a:path>
              <a:path w="7465653" h="1193585" stroke="0" extrusionOk="0">
                <a:moveTo>
                  <a:pt x="0" y="452118"/>
                </a:moveTo>
                <a:cubicBezTo>
                  <a:pt x="-1722" y="165548"/>
                  <a:pt x="242995" y="22311"/>
                  <a:pt x="452118" y="0"/>
                </a:cubicBezTo>
                <a:cubicBezTo>
                  <a:pt x="649371" y="-37172"/>
                  <a:pt x="877380" y="-8217"/>
                  <a:pt x="1239488" y="0"/>
                </a:cubicBezTo>
                <a:cubicBezTo>
                  <a:pt x="1601596" y="8217"/>
                  <a:pt x="1599608" y="-1463"/>
                  <a:pt x="1698787" y="0"/>
                </a:cubicBezTo>
                <a:cubicBezTo>
                  <a:pt x="1797966" y="1463"/>
                  <a:pt x="2143850" y="-28571"/>
                  <a:pt x="2289315" y="0"/>
                </a:cubicBezTo>
                <a:cubicBezTo>
                  <a:pt x="2434780" y="28571"/>
                  <a:pt x="2630093" y="6569"/>
                  <a:pt x="2945456" y="0"/>
                </a:cubicBezTo>
                <a:cubicBezTo>
                  <a:pt x="3260819" y="-6569"/>
                  <a:pt x="3244596" y="-26909"/>
                  <a:pt x="3535984" y="0"/>
                </a:cubicBezTo>
                <a:cubicBezTo>
                  <a:pt x="3827372" y="26909"/>
                  <a:pt x="4014947" y="-28356"/>
                  <a:pt x="4323354" y="0"/>
                </a:cubicBezTo>
                <a:cubicBezTo>
                  <a:pt x="4631761" y="28356"/>
                  <a:pt x="4626307" y="-9694"/>
                  <a:pt x="4782653" y="0"/>
                </a:cubicBezTo>
                <a:cubicBezTo>
                  <a:pt x="4938999" y="9694"/>
                  <a:pt x="5203363" y="830"/>
                  <a:pt x="5373181" y="0"/>
                </a:cubicBezTo>
                <a:cubicBezTo>
                  <a:pt x="5542999" y="-830"/>
                  <a:pt x="5932401" y="-11903"/>
                  <a:pt x="6160551" y="0"/>
                </a:cubicBezTo>
                <a:cubicBezTo>
                  <a:pt x="6388701" y="11903"/>
                  <a:pt x="6736971" y="-1548"/>
                  <a:pt x="7013535" y="0"/>
                </a:cubicBezTo>
                <a:cubicBezTo>
                  <a:pt x="7280711" y="41087"/>
                  <a:pt x="7439807" y="171975"/>
                  <a:pt x="7465653" y="452118"/>
                </a:cubicBezTo>
                <a:cubicBezTo>
                  <a:pt x="7477743" y="529079"/>
                  <a:pt x="7456234" y="665304"/>
                  <a:pt x="7465653" y="741467"/>
                </a:cubicBezTo>
                <a:cubicBezTo>
                  <a:pt x="7491800" y="982270"/>
                  <a:pt x="7274096" y="1196610"/>
                  <a:pt x="7013535" y="1193585"/>
                </a:cubicBezTo>
                <a:cubicBezTo>
                  <a:pt x="6780598" y="1170355"/>
                  <a:pt x="6598020" y="1211867"/>
                  <a:pt x="6357393" y="1193585"/>
                </a:cubicBezTo>
                <a:cubicBezTo>
                  <a:pt x="6116766" y="1175303"/>
                  <a:pt x="5793758" y="1176922"/>
                  <a:pt x="5635637" y="1193585"/>
                </a:cubicBezTo>
                <a:cubicBezTo>
                  <a:pt x="5477516" y="1210248"/>
                  <a:pt x="5310893" y="1185988"/>
                  <a:pt x="5110724" y="1193585"/>
                </a:cubicBezTo>
                <a:cubicBezTo>
                  <a:pt x="4910555" y="1201182"/>
                  <a:pt x="4615192" y="1178702"/>
                  <a:pt x="4388968" y="1193585"/>
                </a:cubicBezTo>
                <a:cubicBezTo>
                  <a:pt x="4162744" y="1208468"/>
                  <a:pt x="3982383" y="1175134"/>
                  <a:pt x="3667212" y="1193585"/>
                </a:cubicBezTo>
                <a:cubicBezTo>
                  <a:pt x="3352041" y="1212036"/>
                  <a:pt x="3212182" y="1231732"/>
                  <a:pt x="2879842" y="1193585"/>
                </a:cubicBezTo>
                <a:cubicBezTo>
                  <a:pt x="2547502" y="1155439"/>
                  <a:pt x="2466398" y="1214156"/>
                  <a:pt x="2223701" y="1193585"/>
                </a:cubicBezTo>
                <a:cubicBezTo>
                  <a:pt x="1981004" y="1173014"/>
                  <a:pt x="1917619" y="1186716"/>
                  <a:pt x="1633173" y="1193585"/>
                </a:cubicBezTo>
                <a:cubicBezTo>
                  <a:pt x="1348727" y="1200454"/>
                  <a:pt x="882003" y="1246598"/>
                  <a:pt x="452118" y="1193585"/>
                </a:cubicBezTo>
                <a:cubicBezTo>
                  <a:pt x="164419" y="1163805"/>
                  <a:pt x="-49604" y="1001577"/>
                  <a:pt x="0" y="741467"/>
                </a:cubicBezTo>
                <a:cubicBezTo>
                  <a:pt x="-5866" y="663627"/>
                  <a:pt x="6530" y="525347"/>
                  <a:pt x="0" y="452118"/>
                </a:cubicBez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nhóm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54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EEC4DF5-0EF9-E2C5-2831-00C35DC2B57B}"/>
              </a:ext>
            </a:extLst>
          </p:cNvPr>
          <p:cNvSpPr/>
          <p:nvPr/>
        </p:nvSpPr>
        <p:spPr>
          <a:xfrm>
            <a:off x="1482436" y="547597"/>
            <a:ext cx="8769928" cy="1960076"/>
          </a:xfrm>
          <a:custGeom>
            <a:avLst/>
            <a:gdLst>
              <a:gd name="connsiteX0" fmla="*/ 0 w 8769928"/>
              <a:gd name="connsiteY0" fmla="*/ 742457 h 1960076"/>
              <a:gd name="connsiteX1" fmla="*/ 742457 w 8769928"/>
              <a:gd name="connsiteY1" fmla="*/ 0 h 1960076"/>
              <a:gd name="connsiteX2" fmla="*/ 1477581 w 8769928"/>
              <a:gd name="connsiteY2" fmla="*/ 0 h 1960076"/>
              <a:gd name="connsiteX3" fmla="*/ 1994155 w 8769928"/>
              <a:gd name="connsiteY3" fmla="*/ 0 h 1960076"/>
              <a:gd name="connsiteX4" fmla="*/ 2510729 w 8769928"/>
              <a:gd name="connsiteY4" fmla="*/ 0 h 1960076"/>
              <a:gd name="connsiteX5" fmla="*/ 3027302 w 8769928"/>
              <a:gd name="connsiteY5" fmla="*/ 0 h 1960076"/>
              <a:gd name="connsiteX6" fmla="*/ 3471026 w 8769928"/>
              <a:gd name="connsiteY6" fmla="*/ 0 h 1960076"/>
              <a:gd name="connsiteX7" fmla="*/ 4279000 w 8769928"/>
              <a:gd name="connsiteY7" fmla="*/ 0 h 1960076"/>
              <a:gd name="connsiteX8" fmla="*/ 5086974 w 8769928"/>
              <a:gd name="connsiteY8" fmla="*/ 0 h 1960076"/>
              <a:gd name="connsiteX9" fmla="*/ 5676398 w 8769928"/>
              <a:gd name="connsiteY9" fmla="*/ 0 h 1960076"/>
              <a:gd name="connsiteX10" fmla="*/ 6120122 w 8769928"/>
              <a:gd name="connsiteY10" fmla="*/ 0 h 1960076"/>
              <a:gd name="connsiteX11" fmla="*/ 6709546 w 8769928"/>
              <a:gd name="connsiteY11" fmla="*/ 0 h 1960076"/>
              <a:gd name="connsiteX12" fmla="*/ 7153269 w 8769928"/>
              <a:gd name="connsiteY12" fmla="*/ 0 h 1960076"/>
              <a:gd name="connsiteX13" fmla="*/ 8027471 w 8769928"/>
              <a:gd name="connsiteY13" fmla="*/ 0 h 1960076"/>
              <a:gd name="connsiteX14" fmla="*/ 8769928 w 8769928"/>
              <a:gd name="connsiteY14" fmla="*/ 742457 h 1960076"/>
              <a:gd name="connsiteX15" fmla="*/ 8769928 w 8769928"/>
              <a:gd name="connsiteY15" fmla="*/ 1217619 h 1960076"/>
              <a:gd name="connsiteX16" fmla="*/ 8027471 w 8769928"/>
              <a:gd name="connsiteY16" fmla="*/ 1960076 h 1960076"/>
              <a:gd name="connsiteX17" fmla="*/ 7510897 w 8769928"/>
              <a:gd name="connsiteY17" fmla="*/ 1960076 h 1960076"/>
              <a:gd name="connsiteX18" fmla="*/ 7067174 w 8769928"/>
              <a:gd name="connsiteY18" fmla="*/ 1960076 h 1960076"/>
              <a:gd name="connsiteX19" fmla="*/ 6550600 w 8769928"/>
              <a:gd name="connsiteY19" fmla="*/ 1960076 h 1960076"/>
              <a:gd name="connsiteX20" fmla="*/ 6034026 w 8769928"/>
              <a:gd name="connsiteY20" fmla="*/ 1960076 h 1960076"/>
              <a:gd name="connsiteX21" fmla="*/ 5517453 w 8769928"/>
              <a:gd name="connsiteY21" fmla="*/ 1960076 h 1960076"/>
              <a:gd name="connsiteX22" fmla="*/ 4709478 w 8769928"/>
              <a:gd name="connsiteY22" fmla="*/ 1960076 h 1960076"/>
              <a:gd name="connsiteX23" fmla="*/ 4265755 w 8769928"/>
              <a:gd name="connsiteY23" fmla="*/ 1960076 h 1960076"/>
              <a:gd name="connsiteX24" fmla="*/ 3749181 w 8769928"/>
              <a:gd name="connsiteY24" fmla="*/ 1960076 h 1960076"/>
              <a:gd name="connsiteX25" fmla="*/ 2941207 w 8769928"/>
              <a:gd name="connsiteY25" fmla="*/ 1960076 h 1960076"/>
              <a:gd name="connsiteX26" fmla="*/ 2351783 w 8769928"/>
              <a:gd name="connsiteY26" fmla="*/ 1960076 h 1960076"/>
              <a:gd name="connsiteX27" fmla="*/ 1835209 w 8769928"/>
              <a:gd name="connsiteY27" fmla="*/ 1960076 h 1960076"/>
              <a:gd name="connsiteX28" fmla="*/ 742457 w 8769928"/>
              <a:gd name="connsiteY28" fmla="*/ 1960076 h 1960076"/>
              <a:gd name="connsiteX29" fmla="*/ 0 w 8769928"/>
              <a:gd name="connsiteY29" fmla="*/ 1217619 h 1960076"/>
              <a:gd name="connsiteX30" fmla="*/ 0 w 8769928"/>
              <a:gd name="connsiteY30" fmla="*/ 742457 h 196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769928" h="1960076" fill="none" extrusionOk="0">
                <a:moveTo>
                  <a:pt x="0" y="742457"/>
                </a:moveTo>
                <a:cubicBezTo>
                  <a:pt x="-5704" y="411339"/>
                  <a:pt x="318264" y="10400"/>
                  <a:pt x="742457" y="0"/>
                </a:cubicBezTo>
                <a:cubicBezTo>
                  <a:pt x="979509" y="-13568"/>
                  <a:pt x="1287895" y="-21325"/>
                  <a:pt x="1477581" y="0"/>
                </a:cubicBezTo>
                <a:cubicBezTo>
                  <a:pt x="1667267" y="21325"/>
                  <a:pt x="1807776" y="-25449"/>
                  <a:pt x="1994155" y="0"/>
                </a:cubicBezTo>
                <a:cubicBezTo>
                  <a:pt x="2180534" y="25449"/>
                  <a:pt x="2260622" y="10895"/>
                  <a:pt x="2510729" y="0"/>
                </a:cubicBezTo>
                <a:cubicBezTo>
                  <a:pt x="2760836" y="-10895"/>
                  <a:pt x="2868103" y="-435"/>
                  <a:pt x="3027302" y="0"/>
                </a:cubicBezTo>
                <a:cubicBezTo>
                  <a:pt x="3186501" y="435"/>
                  <a:pt x="3381003" y="4203"/>
                  <a:pt x="3471026" y="0"/>
                </a:cubicBezTo>
                <a:cubicBezTo>
                  <a:pt x="3561049" y="-4203"/>
                  <a:pt x="4014921" y="-22343"/>
                  <a:pt x="4279000" y="0"/>
                </a:cubicBezTo>
                <a:cubicBezTo>
                  <a:pt x="4543079" y="22343"/>
                  <a:pt x="4808275" y="-7118"/>
                  <a:pt x="5086974" y="0"/>
                </a:cubicBezTo>
                <a:cubicBezTo>
                  <a:pt x="5365673" y="7118"/>
                  <a:pt x="5394905" y="2775"/>
                  <a:pt x="5676398" y="0"/>
                </a:cubicBezTo>
                <a:cubicBezTo>
                  <a:pt x="5957891" y="-2775"/>
                  <a:pt x="6026281" y="5209"/>
                  <a:pt x="6120122" y="0"/>
                </a:cubicBezTo>
                <a:cubicBezTo>
                  <a:pt x="6213963" y="-5209"/>
                  <a:pt x="6535405" y="-14930"/>
                  <a:pt x="6709546" y="0"/>
                </a:cubicBezTo>
                <a:cubicBezTo>
                  <a:pt x="6883687" y="14930"/>
                  <a:pt x="7044624" y="21064"/>
                  <a:pt x="7153269" y="0"/>
                </a:cubicBezTo>
                <a:cubicBezTo>
                  <a:pt x="7261914" y="-21064"/>
                  <a:pt x="7617514" y="9448"/>
                  <a:pt x="8027471" y="0"/>
                </a:cubicBezTo>
                <a:cubicBezTo>
                  <a:pt x="8464808" y="-67992"/>
                  <a:pt x="8772075" y="376083"/>
                  <a:pt x="8769928" y="742457"/>
                </a:cubicBezTo>
                <a:cubicBezTo>
                  <a:pt x="8764940" y="843159"/>
                  <a:pt x="8792472" y="1005629"/>
                  <a:pt x="8769928" y="1217619"/>
                </a:cubicBezTo>
                <a:cubicBezTo>
                  <a:pt x="8857151" y="1634211"/>
                  <a:pt x="8403466" y="1936456"/>
                  <a:pt x="8027471" y="1960076"/>
                </a:cubicBezTo>
                <a:cubicBezTo>
                  <a:pt x="7869516" y="1946292"/>
                  <a:pt x="7758692" y="1973518"/>
                  <a:pt x="7510897" y="1960076"/>
                </a:cubicBezTo>
                <a:cubicBezTo>
                  <a:pt x="7263102" y="1946634"/>
                  <a:pt x="7201332" y="1973478"/>
                  <a:pt x="7067174" y="1960076"/>
                </a:cubicBezTo>
                <a:cubicBezTo>
                  <a:pt x="6933016" y="1946674"/>
                  <a:pt x="6699016" y="1974523"/>
                  <a:pt x="6550600" y="1960076"/>
                </a:cubicBezTo>
                <a:cubicBezTo>
                  <a:pt x="6402184" y="1945629"/>
                  <a:pt x="6149234" y="1981670"/>
                  <a:pt x="6034026" y="1960076"/>
                </a:cubicBezTo>
                <a:cubicBezTo>
                  <a:pt x="5918818" y="1938482"/>
                  <a:pt x="5742122" y="1936523"/>
                  <a:pt x="5517453" y="1960076"/>
                </a:cubicBezTo>
                <a:cubicBezTo>
                  <a:pt x="5292784" y="1983629"/>
                  <a:pt x="4964214" y="1942569"/>
                  <a:pt x="4709478" y="1960076"/>
                </a:cubicBezTo>
                <a:cubicBezTo>
                  <a:pt x="4454742" y="1977583"/>
                  <a:pt x="4397069" y="1968261"/>
                  <a:pt x="4265755" y="1960076"/>
                </a:cubicBezTo>
                <a:cubicBezTo>
                  <a:pt x="4134441" y="1951891"/>
                  <a:pt x="3873307" y="1976521"/>
                  <a:pt x="3749181" y="1960076"/>
                </a:cubicBezTo>
                <a:cubicBezTo>
                  <a:pt x="3625055" y="1943631"/>
                  <a:pt x="3263903" y="1938799"/>
                  <a:pt x="2941207" y="1960076"/>
                </a:cubicBezTo>
                <a:cubicBezTo>
                  <a:pt x="2618511" y="1981353"/>
                  <a:pt x="2645090" y="1969824"/>
                  <a:pt x="2351783" y="1960076"/>
                </a:cubicBezTo>
                <a:cubicBezTo>
                  <a:pt x="2058476" y="1950328"/>
                  <a:pt x="1980736" y="1950190"/>
                  <a:pt x="1835209" y="1960076"/>
                </a:cubicBezTo>
                <a:cubicBezTo>
                  <a:pt x="1689682" y="1969962"/>
                  <a:pt x="1073128" y="2000271"/>
                  <a:pt x="742457" y="1960076"/>
                </a:cubicBezTo>
                <a:cubicBezTo>
                  <a:pt x="347690" y="1939887"/>
                  <a:pt x="87572" y="1591823"/>
                  <a:pt x="0" y="1217619"/>
                </a:cubicBezTo>
                <a:cubicBezTo>
                  <a:pt x="13701" y="1028629"/>
                  <a:pt x="20561" y="872922"/>
                  <a:pt x="0" y="742457"/>
                </a:cubicBezTo>
                <a:close/>
              </a:path>
              <a:path w="8769928" h="1960076" stroke="0" extrusionOk="0">
                <a:moveTo>
                  <a:pt x="0" y="742457"/>
                </a:moveTo>
                <a:cubicBezTo>
                  <a:pt x="-3347" y="260749"/>
                  <a:pt x="407021" y="41028"/>
                  <a:pt x="742457" y="0"/>
                </a:cubicBezTo>
                <a:cubicBezTo>
                  <a:pt x="1076358" y="-6060"/>
                  <a:pt x="1236383" y="12630"/>
                  <a:pt x="1550431" y="0"/>
                </a:cubicBezTo>
                <a:cubicBezTo>
                  <a:pt x="1864479" y="-12630"/>
                  <a:pt x="1783721" y="-7677"/>
                  <a:pt x="1994155" y="0"/>
                </a:cubicBezTo>
                <a:cubicBezTo>
                  <a:pt x="2204589" y="7677"/>
                  <a:pt x="2390729" y="16130"/>
                  <a:pt x="2583579" y="0"/>
                </a:cubicBezTo>
                <a:cubicBezTo>
                  <a:pt x="2776429" y="-16130"/>
                  <a:pt x="3064610" y="11488"/>
                  <a:pt x="3245853" y="0"/>
                </a:cubicBezTo>
                <a:cubicBezTo>
                  <a:pt x="3427096" y="-11488"/>
                  <a:pt x="3641613" y="11417"/>
                  <a:pt x="3835277" y="0"/>
                </a:cubicBezTo>
                <a:cubicBezTo>
                  <a:pt x="4028941" y="-11417"/>
                  <a:pt x="4380849" y="-12735"/>
                  <a:pt x="4643251" y="0"/>
                </a:cubicBezTo>
                <a:cubicBezTo>
                  <a:pt x="4905653" y="12735"/>
                  <a:pt x="4926483" y="8818"/>
                  <a:pt x="5086974" y="0"/>
                </a:cubicBezTo>
                <a:cubicBezTo>
                  <a:pt x="5247465" y="-8818"/>
                  <a:pt x="5497294" y="10786"/>
                  <a:pt x="5676398" y="0"/>
                </a:cubicBezTo>
                <a:cubicBezTo>
                  <a:pt x="5855502" y="-10786"/>
                  <a:pt x="6313628" y="-23204"/>
                  <a:pt x="6484373" y="0"/>
                </a:cubicBezTo>
                <a:cubicBezTo>
                  <a:pt x="6655118" y="23204"/>
                  <a:pt x="6893630" y="-1528"/>
                  <a:pt x="7073796" y="0"/>
                </a:cubicBezTo>
                <a:cubicBezTo>
                  <a:pt x="7253962" y="1528"/>
                  <a:pt x="7800256" y="9284"/>
                  <a:pt x="8027471" y="0"/>
                </a:cubicBezTo>
                <a:cubicBezTo>
                  <a:pt x="8468460" y="85350"/>
                  <a:pt x="8793745" y="304926"/>
                  <a:pt x="8769928" y="742457"/>
                </a:cubicBezTo>
                <a:cubicBezTo>
                  <a:pt x="8751295" y="951474"/>
                  <a:pt x="8781975" y="983250"/>
                  <a:pt x="8769928" y="1217619"/>
                </a:cubicBezTo>
                <a:cubicBezTo>
                  <a:pt x="8759870" y="1693445"/>
                  <a:pt x="8392136" y="1919337"/>
                  <a:pt x="8027471" y="1960076"/>
                </a:cubicBezTo>
                <a:cubicBezTo>
                  <a:pt x="7883286" y="1930684"/>
                  <a:pt x="7570607" y="1989027"/>
                  <a:pt x="7438047" y="1960076"/>
                </a:cubicBezTo>
                <a:cubicBezTo>
                  <a:pt x="7305487" y="1931125"/>
                  <a:pt x="7089344" y="1959509"/>
                  <a:pt x="6921473" y="1960076"/>
                </a:cubicBezTo>
                <a:cubicBezTo>
                  <a:pt x="6753602" y="1960643"/>
                  <a:pt x="6447455" y="1977908"/>
                  <a:pt x="6186349" y="1960076"/>
                </a:cubicBezTo>
                <a:cubicBezTo>
                  <a:pt x="5925243" y="1942244"/>
                  <a:pt x="5762953" y="1972579"/>
                  <a:pt x="5451225" y="1960076"/>
                </a:cubicBezTo>
                <a:cubicBezTo>
                  <a:pt x="5139497" y="1947573"/>
                  <a:pt x="4988425" y="1926870"/>
                  <a:pt x="4643251" y="1960076"/>
                </a:cubicBezTo>
                <a:cubicBezTo>
                  <a:pt x="4298077" y="1993282"/>
                  <a:pt x="4276274" y="1980754"/>
                  <a:pt x="3980977" y="1960076"/>
                </a:cubicBezTo>
                <a:cubicBezTo>
                  <a:pt x="3685680" y="1939398"/>
                  <a:pt x="3683140" y="1955191"/>
                  <a:pt x="3391553" y="1960076"/>
                </a:cubicBezTo>
                <a:cubicBezTo>
                  <a:pt x="3099966" y="1964961"/>
                  <a:pt x="2798499" y="1928962"/>
                  <a:pt x="2583579" y="1960076"/>
                </a:cubicBezTo>
                <a:cubicBezTo>
                  <a:pt x="2368659" y="1991190"/>
                  <a:pt x="2170393" y="1958156"/>
                  <a:pt x="1775604" y="1960076"/>
                </a:cubicBezTo>
                <a:cubicBezTo>
                  <a:pt x="1380815" y="1961996"/>
                  <a:pt x="1157082" y="1915760"/>
                  <a:pt x="742457" y="1960076"/>
                </a:cubicBezTo>
                <a:cubicBezTo>
                  <a:pt x="313714" y="1947374"/>
                  <a:pt x="14457" y="1648694"/>
                  <a:pt x="0" y="1217619"/>
                </a:cubicBezTo>
                <a:cubicBezTo>
                  <a:pt x="5956" y="1058165"/>
                  <a:pt x="4988" y="875761"/>
                  <a:pt x="0" y="74245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trước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lớp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71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73620-F617-32E6-D471-C9AE10506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09" y="25519"/>
            <a:ext cx="4145657" cy="681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05B03-8CCB-F166-23E0-85A86B7DE745}"/>
              </a:ext>
            </a:extLst>
          </p:cNvPr>
          <p:cNvSpPr txBox="1"/>
          <p:nvPr/>
        </p:nvSpPr>
        <p:spPr>
          <a:xfrm>
            <a:off x="193114" y="343038"/>
            <a:ext cx="369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HOẠT ĐỘNG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2: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sp>
        <p:nvSpPr>
          <p:cNvPr id="6" name="Google Shape;373;p14">
            <a:extLst>
              <a:ext uri="{FF2B5EF4-FFF2-40B4-BE49-F238E27FC236}">
                <a16:creationId xmlns:a16="http://schemas.microsoft.com/office/drawing/2014/main" id="{76ED41AB-0E3F-E3C2-7FFF-D4C0771A099A}"/>
              </a:ext>
            </a:extLst>
          </p:cNvPr>
          <p:cNvSpPr txBox="1">
            <a:spLocks/>
          </p:cNvSpPr>
          <p:nvPr/>
        </p:nvSpPr>
        <p:spPr>
          <a:xfrm>
            <a:off x="4212549" y="666440"/>
            <a:ext cx="3657400" cy="5225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Trả lời câu hỏi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grpSp>
        <p:nvGrpSpPr>
          <p:cNvPr id="7" name="Google Shape;374;p14">
            <a:extLst>
              <a:ext uri="{FF2B5EF4-FFF2-40B4-BE49-F238E27FC236}">
                <a16:creationId xmlns:a16="http://schemas.microsoft.com/office/drawing/2014/main" id="{2517996C-356C-877B-0662-1FB3BFE77410}"/>
              </a:ext>
            </a:extLst>
          </p:cNvPr>
          <p:cNvGrpSpPr/>
          <p:nvPr/>
        </p:nvGrpSpPr>
        <p:grpSpPr>
          <a:xfrm>
            <a:off x="433427" y="1405074"/>
            <a:ext cx="11226305" cy="712806"/>
            <a:chOff x="460016" y="456990"/>
            <a:chExt cx="8421789" cy="624242"/>
          </a:xfrm>
        </p:grpSpPr>
        <p:sp>
          <p:nvSpPr>
            <p:cNvPr id="8" name="Google Shape;375;p14">
              <a:extLst>
                <a:ext uri="{FF2B5EF4-FFF2-40B4-BE49-F238E27FC236}">
                  <a16:creationId xmlns:a16="http://schemas.microsoft.com/office/drawing/2014/main" id="{78973744-73BE-090F-4CD7-C64BA2B9384E}"/>
                </a:ext>
              </a:extLst>
            </p:cNvPr>
            <p:cNvSpPr/>
            <p:nvPr/>
          </p:nvSpPr>
          <p:spPr>
            <a:xfrm>
              <a:off x="782963" y="456990"/>
              <a:ext cx="8098842" cy="624242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407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19200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    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Câu chuyện diễn ra trong hoàn cảnh nào?</a:t>
              </a:r>
              <a:endParaRPr kumimoji="0" sz="2400" b="0" u="none" strike="noStrike" kern="0" cap="none" spc="0" normalizeH="0" baseline="0" noProof="0" dirty="0">
                <a:ln>
                  <a:noFill/>
                </a:ln>
                <a:solidFill>
                  <a:srgbClr val="F5FB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9" name="Google Shape;376;p14">
              <a:extLst>
                <a:ext uri="{FF2B5EF4-FFF2-40B4-BE49-F238E27FC236}">
                  <a16:creationId xmlns:a16="http://schemas.microsoft.com/office/drawing/2014/main" id="{211EC126-EB8E-3138-0BD6-CDDF7FDB4FD8}"/>
                </a:ext>
              </a:extLst>
            </p:cNvPr>
            <p:cNvSpPr/>
            <p:nvPr/>
          </p:nvSpPr>
          <p:spPr>
            <a:xfrm>
              <a:off x="460016" y="508053"/>
              <a:ext cx="530356" cy="4534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40758"/>
            </a:solidFill>
            <a:ln w="38100" cap="flat" cmpd="sng">
              <a:solidFill>
                <a:srgbClr val="F5FB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FBFF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Arial"/>
                  <a:sym typeface="Arial"/>
                </a:rPr>
                <a:t>1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5FBFF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377;p14">
            <a:extLst>
              <a:ext uri="{FF2B5EF4-FFF2-40B4-BE49-F238E27FC236}">
                <a16:creationId xmlns:a16="http://schemas.microsoft.com/office/drawing/2014/main" id="{39D393D4-5F3A-10FC-9954-3B8A29EAD8CC}"/>
              </a:ext>
            </a:extLst>
          </p:cNvPr>
          <p:cNvGrpSpPr/>
          <p:nvPr/>
        </p:nvGrpSpPr>
        <p:grpSpPr>
          <a:xfrm>
            <a:off x="450715" y="2333995"/>
            <a:ext cx="11221877" cy="931582"/>
            <a:chOff x="523469" y="483892"/>
            <a:chExt cx="8416407" cy="698686"/>
          </a:xfrm>
        </p:grpSpPr>
        <p:sp>
          <p:nvSpPr>
            <p:cNvPr id="14" name="Google Shape;378;p14">
              <a:extLst>
                <a:ext uri="{FF2B5EF4-FFF2-40B4-BE49-F238E27FC236}">
                  <a16:creationId xmlns:a16="http://schemas.microsoft.com/office/drawing/2014/main" id="{F0299AD1-26C8-2D9B-D3EF-991C58CA46AB}"/>
                </a:ext>
              </a:extLst>
            </p:cNvPr>
            <p:cNvSpPr/>
            <p:nvPr/>
          </p:nvSpPr>
          <p:spPr>
            <a:xfrm>
              <a:off x="841033" y="552398"/>
              <a:ext cx="8098843" cy="63018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407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Vì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sao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nhiều cán bộ đang dự hội nghị muốn chuyển sang học lớp tiếp quản Thủ</a:t>
              </a:r>
              <a:r>
                <a:rPr lang="vi-VN" sz="2800" spc="-4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đô?</a:t>
              </a:r>
              <a:endParaRPr kumimoji="0" sz="2400" b="0" u="none" strike="noStrike" kern="0" cap="none" spc="0" normalizeH="0" baseline="0" noProof="0" dirty="0">
                <a:ln>
                  <a:noFill/>
                </a:ln>
                <a:solidFill>
                  <a:srgbClr val="F5FB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15" name="Google Shape;379;p14">
              <a:extLst>
                <a:ext uri="{FF2B5EF4-FFF2-40B4-BE49-F238E27FC236}">
                  <a16:creationId xmlns:a16="http://schemas.microsoft.com/office/drawing/2014/main" id="{A9044905-DA08-9C30-336B-ADE90F6355AB}"/>
                </a:ext>
              </a:extLst>
            </p:cNvPr>
            <p:cNvSpPr/>
            <p:nvPr/>
          </p:nvSpPr>
          <p:spPr>
            <a:xfrm>
              <a:off x="523469" y="483892"/>
              <a:ext cx="530356" cy="4534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40758"/>
            </a:solidFill>
            <a:ln w="38100" cap="flat" cmpd="sng">
              <a:solidFill>
                <a:srgbClr val="F5FB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F5FBFF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" name="Google Shape;380;p14">
            <a:extLst>
              <a:ext uri="{FF2B5EF4-FFF2-40B4-BE49-F238E27FC236}">
                <a16:creationId xmlns:a16="http://schemas.microsoft.com/office/drawing/2014/main" id="{B0F17997-EF9B-ACD0-610E-3246F36B3C0C}"/>
              </a:ext>
            </a:extLst>
          </p:cNvPr>
          <p:cNvGrpSpPr/>
          <p:nvPr/>
        </p:nvGrpSpPr>
        <p:grpSpPr>
          <a:xfrm>
            <a:off x="354950" y="3382067"/>
            <a:ext cx="11229623" cy="1036580"/>
            <a:chOff x="517661" y="470594"/>
            <a:chExt cx="8422217" cy="777434"/>
          </a:xfrm>
        </p:grpSpPr>
        <p:sp>
          <p:nvSpPr>
            <p:cNvPr id="17" name="Google Shape;381;p14">
              <a:extLst>
                <a:ext uri="{FF2B5EF4-FFF2-40B4-BE49-F238E27FC236}">
                  <a16:creationId xmlns:a16="http://schemas.microsoft.com/office/drawing/2014/main" id="{FD0A4311-F156-26DB-3D09-184F70341AB9}"/>
                </a:ext>
              </a:extLst>
            </p:cNvPr>
            <p:cNvSpPr/>
            <p:nvPr/>
          </p:nvSpPr>
          <p:spPr>
            <a:xfrm>
              <a:off x="841034" y="548183"/>
              <a:ext cx="8098844" cy="699845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407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Segoe UI Symbol" panose="020B0502040204020203" pitchFamily="34" charset="0"/>
                  <a:cs typeface="Segoe UI Semibold" panose="020B0702040204020203" pitchFamily="34" charset="0"/>
                </a:rPr>
                <a:t>  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Segoe UI Symbol" panose="020B0502040204020203" pitchFamily="34" charset="0"/>
                  <a:cs typeface="Segoe UI Semibold" panose="020B0702040204020203" pitchFamily="34" charset="0"/>
                </a:rPr>
                <a:t>Bác Hồ đã làm cách nào để giúp mọi người “tự đánh tan được những thắc mắc</a:t>
              </a:r>
              <a:r>
                <a:rPr lang="vi-VN" sz="2800" spc="-4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Segoe UI Symbol" panose="020B05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Segoe UI Symbol" panose="020B0502040204020203" pitchFamily="34" charset="0"/>
                  <a:cs typeface="Segoe UI Semibold" panose="020B0702040204020203" pitchFamily="34" charset="0"/>
                </a:rPr>
                <a:t>riêng</a:t>
              </a:r>
              <a:r>
                <a:rPr lang="vi-VN" sz="2800" spc="-4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Segoe UI Symbol" panose="020B05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Segoe UI Symbol" panose="020B0502040204020203" pitchFamily="34" charset="0"/>
                  <a:cs typeface="Segoe UI Semibold" panose="020B0702040204020203" pitchFamily="34" charset="0"/>
                </a:rPr>
                <a:t>tư</a:t>
              </a:r>
              <a:r>
                <a:rPr lang="en-US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Segoe UI Symbol" panose="020B0502040204020203" pitchFamily="34" charset="0"/>
                  <a:cs typeface="Segoe UI Semibold" panose="020B0702040204020203" pitchFamily="34" charset="0"/>
                </a:rPr>
                <a:t>?</a:t>
              </a:r>
              <a:endParaRPr kumimoji="0" sz="3200" b="0" u="none" strike="noStrike" kern="0" cap="none" spc="0" normalizeH="0" baseline="0" noProof="0" dirty="0">
                <a:ln>
                  <a:noFill/>
                </a:ln>
                <a:solidFill>
                  <a:srgbClr val="F5FBFF"/>
                </a:solidFill>
                <a:effectLst/>
                <a:uLnTx/>
                <a:uFillTx/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18" name="Google Shape;382;p14">
              <a:extLst>
                <a:ext uri="{FF2B5EF4-FFF2-40B4-BE49-F238E27FC236}">
                  <a16:creationId xmlns:a16="http://schemas.microsoft.com/office/drawing/2014/main" id="{36F13AA2-A362-2F75-B548-0693A0326314}"/>
                </a:ext>
              </a:extLst>
            </p:cNvPr>
            <p:cNvSpPr/>
            <p:nvPr/>
          </p:nvSpPr>
          <p:spPr>
            <a:xfrm>
              <a:off x="517661" y="470594"/>
              <a:ext cx="530356" cy="4534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40758"/>
            </a:solidFill>
            <a:ln w="38100" cap="flat" cmpd="sng">
              <a:solidFill>
                <a:srgbClr val="F5FB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5FBFF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Arial"/>
                  <a:sym typeface="Arial"/>
                </a:rPr>
                <a:t>3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" name="Google Shape;383;p14">
            <a:extLst>
              <a:ext uri="{FF2B5EF4-FFF2-40B4-BE49-F238E27FC236}">
                <a16:creationId xmlns:a16="http://schemas.microsoft.com/office/drawing/2014/main" id="{87120AB1-94AE-CB75-6051-478E04BBDF05}"/>
              </a:ext>
            </a:extLst>
          </p:cNvPr>
          <p:cNvGrpSpPr/>
          <p:nvPr/>
        </p:nvGrpSpPr>
        <p:grpSpPr>
          <a:xfrm>
            <a:off x="324523" y="4530220"/>
            <a:ext cx="11260050" cy="728208"/>
            <a:chOff x="398483" y="1055632"/>
            <a:chExt cx="8392473" cy="546156"/>
          </a:xfrm>
        </p:grpSpPr>
        <p:sp>
          <p:nvSpPr>
            <p:cNvPr id="20" name="Google Shape;384;p14">
              <a:extLst>
                <a:ext uri="{FF2B5EF4-FFF2-40B4-BE49-F238E27FC236}">
                  <a16:creationId xmlns:a16="http://schemas.microsoft.com/office/drawing/2014/main" id="{2F784EBD-4C93-60BE-A020-A017F7A3325D}"/>
                </a:ext>
              </a:extLst>
            </p:cNvPr>
            <p:cNvSpPr/>
            <p:nvPr/>
          </p:nvSpPr>
          <p:spPr>
            <a:xfrm>
              <a:off x="692111" y="1086848"/>
              <a:ext cx="8098845" cy="51494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407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   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Em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thích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nhất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câu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nói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nào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của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Bác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Hồ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trong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bài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đọc?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Vì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sao?</a:t>
              </a:r>
              <a:endParaRPr lang="en-US" sz="1800" dirty="0"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1" name="Google Shape;385;p14">
              <a:extLst>
                <a:ext uri="{FF2B5EF4-FFF2-40B4-BE49-F238E27FC236}">
                  <a16:creationId xmlns:a16="http://schemas.microsoft.com/office/drawing/2014/main" id="{CDB681E2-72CB-621D-8384-67CB19F40A2D}"/>
                </a:ext>
              </a:extLst>
            </p:cNvPr>
            <p:cNvSpPr/>
            <p:nvPr/>
          </p:nvSpPr>
          <p:spPr>
            <a:xfrm>
              <a:off x="398483" y="1055632"/>
              <a:ext cx="530356" cy="4534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40758"/>
            </a:solidFill>
            <a:ln w="38100" cap="flat" cmpd="sng">
              <a:solidFill>
                <a:srgbClr val="F5FB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5FBFF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Arial"/>
                  <a:sym typeface="Arial"/>
                </a:rPr>
                <a:t>4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374;p14">
            <a:extLst>
              <a:ext uri="{FF2B5EF4-FFF2-40B4-BE49-F238E27FC236}">
                <a16:creationId xmlns:a16="http://schemas.microsoft.com/office/drawing/2014/main" id="{D5F50272-C44E-00EB-6F79-D37FBFE23260}"/>
              </a:ext>
            </a:extLst>
          </p:cNvPr>
          <p:cNvGrpSpPr/>
          <p:nvPr/>
        </p:nvGrpSpPr>
        <p:grpSpPr>
          <a:xfrm>
            <a:off x="405614" y="5533900"/>
            <a:ext cx="11263288" cy="945561"/>
            <a:chOff x="469279" y="802165"/>
            <a:chExt cx="8502327" cy="709171"/>
          </a:xfrm>
        </p:grpSpPr>
        <p:sp>
          <p:nvSpPr>
            <p:cNvPr id="23" name="Google Shape;375;p14">
              <a:extLst>
                <a:ext uri="{FF2B5EF4-FFF2-40B4-BE49-F238E27FC236}">
                  <a16:creationId xmlns:a16="http://schemas.microsoft.com/office/drawing/2014/main" id="{F53209C9-1FA9-BDE9-2E91-E77E4741F8FC}"/>
                </a:ext>
              </a:extLst>
            </p:cNvPr>
            <p:cNvSpPr/>
            <p:nvPr/>
          </p:nvSpPr>
          <p:spPr>
            <a:xfrm>
              <a:off x="770224" y="802165"/>
              <a:ext cx="8201382" cy="709171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407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192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     </a:t>
              </a:r>
              <a:r>
                <a:rPr lang="en-US" sz="2800" dirty="0" err="1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Từ</a:t>
              </a:r>
              <a:r>
                <a:rPr lang="en-US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câu</a:t>
              </a:r>
              <a:r>
                <a:rPr lang="en-US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chuyện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trên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,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em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có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suy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nghĩ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gì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về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giá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trị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của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các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nghề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nghiệp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trong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xã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hội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?</a:t>
              </a:r>
              <a:endParaRPr kumimoji="0" sz="2400" b="0" u="none" strike="noStrike" kern="0" cap="none" spc="0" normalizeH="0" baseline="0" noProof="0" dirty="0">
                <a:ln>
                  <a:noFill/>
                </a:ln>
                <a:solidFill>
                  <a:srgbClr val="F5FB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24" name="Google Shape;376;p14">
              <a:extLst>
                <a:ext uri="{FF2B5EF4-FFF2-40B4-BE49-F238E27FC236}">
                  <a16:creationId xmlns:a16="http://schemas.microsoft.com/office/drawing/2014/main" id="{83B50F9C-BC1F-4C32-9BB9-E60962E70243}"/>
                </a:ext>
              </a:extLst>
            </p:cNvPr>
            <p:cNvSpPr/>
            <p:nvPr/>
          </p:nvSpPr>
          <p:spPr>
            <a:xfrm>
              <a:off x="469279" y="945611"/>
              <a:ext cx="530356" cy="4534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40758"/>
            </a:solidFill>
            <a:ln w="38100" cap="flat" cmpd="sng">
              <a:solidFill>
                <a:srgbClr val="F5FB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5FBFF"/>
                  </a:solidFill>
                  <a:latin typeface="UTM Avo" panose="02040603050506020204" pitchFamily="18"/>
                  <a:cs typeface="Arial"/>
                  <a:sym typeface="Arial"/>
                </a:rPr>
                <a:t>5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5FBFF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794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id="{B2AEF6B1-2CB2-6B60-4C93-707013A7C9B8}"/>
              </a:ext>
            </a:extLst>
          </p:cNvPr>
          <p:cNvSpPr/>
          <p:nvPr/>
        </p:nvSpPr>
        <p:spPr>
          <a:xfrm>
            <a:off x="556483" y="390657"/>
            <a:ext cx="10845807" cy="1016003"/>
          </a:xfrm>
          <a:prstGeom prst="roundRect">
            <a:avLst>
              <a:gd name="adj" fmla="val 25192"/>
            </a:avLst>
          </a:prstGeom>
          <a:solidFill>
            <a:srgbClr val="FFFF00"/>
          </a:solidFill>
          <a:ln w="38100">
            <a:solidFill>
              <a:srgbClr val="134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18F7E-2395-7336-D7CF-D4D1A210A027}"/>
              </a:ext>
            </a:extLst>
          </p:cNvPr>
          <p:cNvSpPr txBox="1"/>
          <p:nvPr/>
        </p:nvSpPr>
        <p:spPr>
          <a:xfrm>
            <a:off x="724833" y="631789"/>
            <a:ext cx="10525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Câu 1: Câu chuyện diễn ra trong hoàn cảnh nào?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F0CE7-1E89-C51C-B6E1-06B5C60B49D6}"/>
              </a:ext>
            </a:extLst>
          </p:cNvPr>
          <p:cNvSpPr txBox="1"/>
          <p:nvPr/>
        </p:nvSpPr>
        <p:spPr>
          <a:xfrm>
            <a:off x="2171700" y="1840038"/>
            <a:ext cx="9078191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vi-VN" sz="3600" b="1" dirty="0">
                <a:solidFill>
                  <a:schemeClr val="accent2">
                    <a:lumMod val="50000"/>
                  </a:schemeClr>
                </a:solidFill>
              </a:rPr>
              <a:t>Câu chuyện diễn ra trong một hội nghị vào lúc cuộc kháng chiến chống thực dân Pháp đã thắng lợi, Chính phủ chuẩn bị về tiếp quản Thủ đô.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srgbClr val="004924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764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FE93F493-4797-2D92-21E1-743C4FF9CCAD}"/>
              </a:ext>
            </a:extLst>
          </p:cNvPr>
          <p:cNvSpPr/>
          <p:nvPr/>
        </p:nvSpPr>
        <p:spPr>
          <a:xfrm>
            <a:off x="651163" y="575876"/>
            <a:ext cx="11028219" cy="1193585"/>
          </a:xfrm>
          <a:custGeom>
            <a:avLst/>
            <a:gdLst>
              <a:gd name="connsiteX0" fmla="*/ 0 w 11028219"/>
              <a:gd name="connsiteY0" fmla="*/ 452118 h 1193585"/>
              <a:gd name="connsiteX1" fmla="*/ 452118 w 11028219"/>
              <a:gd name="connsiteY1" fmla="*/ 0 h 1193585"/>
              <a:gd name="connsiteX2" fmla="*/ 1329530 w 11028219"/>
              <a:gd name="connsiteY2" fmla="*/ 0 h 1193585"/>
              <a:gd name="connsiteX3" fmla="*/ 1801982 w 11028219"/>
              <a:gd name="connsiteY3" fmla="*/ 0 h 1193585"/>
              <a:gd name="connsiteX4" fmla="*/ 2375675 w 11028219"/>
              <a:gd name="connsiteY4" fmla="*/ 0 h 1193585"/>
              <a:gd name="connsiteX5" fmla="*/ 2949367 w 11028219"/>
              <a:gd name="connsiteY5" fmla="*/ 0 h 1193585"/>
              <a:gd name="connsiteX6" fmla="*/ 3421820 w 11028219"/>
              <a:gd name="connsiteY6" fmla="*/ 0 h 1193585"/>
              <a:gd name="connsiteX7" fmla="*/ 4197992 w 11028219"/>
              <a:gd name="connsiteY7" fmla="*/ 0 h 1193585"/>
              <a:gd name="connsiteX8" fmla="*/ 4771684 w 11028219"/>
              <a:gd name="connsiteY8" fmla="*/ 0 h 1193585"/>
              <a:gd name="connsiteX9" fmla="*/ 5649096 w 11028219"/>
              <a:gd name="connsiteY9" fmla="*/ 0 h 1193585"/>
              <a:gd name="connsiteX10" fmla="*/ 6020309 w 11028219"/>
              <a:gd name="connsiteY10" fmla="*/ 0 h 1193585"/>
              <a:gd name="connsiteX11" fmla="*/ 6492761 w 11028219"/>
              <a:gd name="connsiteY11" fmla="*/ 0 h 1193585"/>
              <a:gd name="connsiteX12" fmla="*/ 6965214 w 11028219"/>
              <a:gd name="connsiteY12" fmla="*/ 0 h 1193585"/>
              <a:gd name="connsiteX13" fmla="*/ 7437666 w 11028219"/>
              <a:gd name="connsiteY13" fmla="*/ 0 h 1193585"/>
              <a:gd name="connsiteX14" fmla="*/ 8315078 w 11028219"/>
              <a:gd name="connsiteY14" fmla="*/ 0 h 1193585"/>
              <a:gd name="connsiteX15" fmla="*/ 8686291 w 11028219"/>
              <a:gd name="connsiteY15" fmla="*/ 0 h 1193585"/>
              <a:gd name="connsiteX16" fmla="*/ 9158743 w 11028219"/>
              <a:gd name="connsiteY16" fmla="*/ 0 h 1193585"/>
              <a:gd name="connsiteX17" fmla="*/ 10576101 w 11028219"/>
              <a:gd name="connsiteY17" fmla="*/ 0 h 1193585"/>
              <a:gd name="connsiteX18" fmla="*/ 11028219 w 11028219"/>
              <a:gd name="connsiteY18" fmla="*/ 452118 h 1193585"/>
              <a:gd name="connsiteX19" fmla="*/ 11028219 w 11028219"/>
              <a:gd name="connsiteY19" fmla="*/ 741467 h 1193585"/>
              <a:gd name="connsiteX20" fmla="*/ 10576101 w 11028219"/>
              <a:gd name="connsiteY20" fmla="*/ 1193585 h 1193585"/>
              <a:gd name="connsiteX21" fmla="*/ 9799929 w 11028219"/>
              <a:gd name="connsiteY21" fmla="*/ 1193585 h 1193585"/>
              <a:gd name="connsiteX22" fmla="*/ 9327476 w 11028219"/>
              <a:gd name="connsiteY22" fmla="*/ 1193585 h 1193585"/>
              <a:gd name="connsiteX23" fmla="*/ 8753784 w 11028219"/>
              <a:gd name="connsiteY23" fmla="*/ 1193585 h 1193585"/>
              <a:gd name="connsiteX24" fmla="*/ 8281332 w 11028219"/>
              <a:gd name="connsiteY24" fmla="*/ 1193585 h 1193585"/>
              <a:gd name="connsiteX25" fmla="*/ 7707639 w 11028219"/>
              <a:gd name="connsiteY25" fmla="*/ 1193585 h 1193585"/>
              <a:gd name="connsiteX26" fmla="*/ 7235187 w 11028219"/>
              <a:gd name="connsiteY26" fmla="*/ 1193585 h 1193585"/>
              <a:gd name="connsiteX27" fmla="*/ 6357775 w 11028219"/>
              <a:gd name="connsiteY27" fmla="*/ 1193585 h 1193585"/>
              <a:gd name="connsiteX28" fmla="*/ 5581603 w 11028219"/>
              <a:gd name="connsiteY28" fmla="*/ 1193585 h 1193585"/>
              <a:gd name="connsiteX29" fmla="*/ 5007910 w 11028219"/>
              <a:gd name="connsiteY29" fmla="*/ 1193585 h 1193585"/>
              <a:gd name="connsiteX30" fmla="*/ 4332978 w 11028219"/>
              <a:gd name="connsiteY30" fmla="*/ 1193585 h 1193585"/>
              <a:gd name="connsiteX31" fmla="*/ 3455566 w 11028219"/>
              <a:gd name="connsiteY31" fmla="*/ 1193585 h 1193585"/>
              <a:gd name="connsiteX32" fmla="*/ 2881874 w 11028219"/>
              <a:gd name="connsiteY32" fmla="*/ 1193585 h 1193585"/>
              <a:gd name="connsiteX33" fmla="*/ 2206942 w 11028219"/>
              <a:gd name="connsiteY33" fmla="*/ 1193585 h 1193585"/>
              <a:gd name="connsiteX34" fmla="*/ 1633249 w 11028219"/>
              <a:gd name="connsiteY34" fmla="*/ 1193585 h 1193585"/>
              <a:gd name="connsiteX35" fmla="*/ 1160797 w 11028219"/>
              <a:gd name="connsiteY35" fmla="*/ 1193585 h 1193585"/>
              <a:gd name="connsiteX36" fmla="*/ 452118 w 11028219"/>
              <a:gd name="connsiteY36" fmla="*/ 1193585 h 1193585"/>
              <a:gd name="connsiteX37" fmla="*/ 0 w 11028219"/>
              <a:gd name="connsiteY37" fmla="*/ 741467 h 1193585"/>
              <a:gd name="connsiteX38" fmla="*/ 0 w 11028219"/>
              <a:gd name="connsiteY38" fmla="*/ 452118 h 119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028219" h="1193585" fill="none" extrusionOk="0">
                <a:moveTo>
                  <a:pt x="0" y="452118"/>
                </a:moveTo>
                <a:cubicBezTo>
                  <a:pt x="5303" y="168158"/>
                  <a:pt x="196757" y="32957"/>
                  <a:pt x="452118" y="0"/>
                </a:cubicBezTo>
                <a:cubicBezTo>
                  <a:pt x="713432" y="-29807"/>
                  <a:pt x="921802" y="-34456"/>
                  <a:pt x="1329530" y="0"/>
                </a:cubicBezTo>
                <a:cubicBezTo>
                  <a:pt x="1737258" y="34456"/>
                  <a:pt x="1676091" y="-8236"/>
                  <a:pt x="1801982" y="0"/>
                </a:cubicBezTo>
                <a:cubicBezTo>
                  <a:pt x="1927873" y="8236"/>
                  <a:pt x="2135721" y="-17432"/>
                  <a:pt x="2375675" y="0"/>
                </a:cubicBezTo>
                <a:cubicBezTo>
                  <a:pt x="2615629" y="17432"/>
                  <a:pt x="2676029" y="20380"/>
                  <a:pt x="2949367" y="0"/>
                </a:cubicBezTo>
                <a:cubicBezTo>
                  <a:pt x="3222705" y="-20380"/>
                  <a:pt x="3278298" y="19601"/>
                  <a:pt x="3421820" y="0"/>
                </a:cubicBezTo>
                <a:cubicBezTo>
                  <a:pt x="3565342" y="-19601"/>
                  <a:pt x="3966061" y="-28347"/>
                  <a:pt x="4197992" y="0"/>
                </a:cubicBezTo>
                <a:cubicBezTo>
                  <a:pt x="4429923" y="28347"/>
                  <a:pt x="4525580" y="4316"/>
                  <a:pt x="4771684" y="0"/>
                </a:cubicBezTo>
                <a:cubicBezTo>
                  <a:pt x="5017788" y="-4316"/>
                  <a:pt x="5454070" y="43352"/>
                  <a:pt x="5649096" y="0"/>
                </a:cubicBezTo>
                <a:cubicBezTo>
                  <a:pt x="5844122" y="-43352"/>
                  <a:pt x="5845607" y="14794"/>
                  <a:pt x="6020309" y="0"/>
                </a:cubicBezTo>
                <a:cubicBezTo>
                  <a:pt x="6195011" y="-14794"/>
                  <a:pt x="6384527" y="-6116"/>
                  <a:pt x="6492761" y="0"/>
                </a:cubicBezTo>
                <a:cubicBezTo>
                  <a:pt x="6600995" y="6116"/>
                  <a:pt x="6832017" y="-20669"/>
                  <a:pt x="6965214" y="0"/>
                </a:cubicBezTo>
                <a:cubicBezTo>
                  <a:pt x="7098411" y="20669"/>
                  <a:pt x="7232530" y="15573"/>
                  <a:pt x="7437666" y="0"/>
                </a:cubicBezTo>
                <a:cubicBezTo>
                  <a:pt x="7642802" y="-15573"/>
                  <a:pt x="8132938" y="42504"/>
                  <a:pt x="8315078" y="0"/>
                </a:cubicBezTo>
                <a:cubicBezTo>
                  <a:pt x="8497218" y="-42504"/>
                  <a:pt x="8509799" y="8715"/>
                  <a:pt x="8686291" y="0"/>
                </a:cubicBezTo>
                <a:cubicBezTo>
                  <a:pt x="8862783" y="-8715"/>
                  <a:pt x="9020962" y="-8273"/>
                  <a:pt x="9158743" y="0"/>
                </a:cubicBezTo>
                <a:cubicBezTo>
                  <a:pt x="9296524" y="8273"/>
                  <a:pt x="9877354" y="-27588"/>
                  <a:pt x="10576101" y="0"/>
                </a:cubicBezTo>
                <a:cubicBezTo>
                  <a:pt x="10809348" y="-24892"/>
                  <a:pt x="11006574" y="171475"/>
                  <a:pt x="11028219" y="452118"/>
                </a:cubicBezTo>
                <a:cubicBezTo>
                  <a:pt x="11035191" y="558635"/>
                  <a:pt x="11032647" y="637206"/>
                  <a:pt x="11028219" y="741467"/>
                </a:cubicBezTo>
                <a:cubicBezTo>
                  <a:pt x="11059539" y="949786"/>
                  <a:pt x="10841023" y="1187354"/>
                  <a:pt x="10576101" y="1193585"/>
                </a:cubicBezTo>
                <a:cubicBezTo>
                  <a:pt x="10286146" y="1155957"/>
                  <a:pt x="10056002" y="1207617"/>
                  <a:pt x="9799929" y="1193585"/>
                </a:cubicBezTo>
                <a:cubicBezTo>
                  <a:pt x="9543856" y="1179553"/>
                  <a:pt x="9527006" y="1210946"/>
                  <a:pt x="9327476" y="1193585"/>
                </a:cubicBezTo>
                <a:cubicBezTo>
                  <a:pt x="9127946" y="1176224"/>
                  <a:pt x="8888838" y="1179873"/>
                  <a:pt x="8753784" y="1193585"/>
                </a:cubicBezTo>
                <a:cubicBezTo>
                  <a:pt x="8618730" y="1207297"/>
                  <a:pt x="8412308" y="1209406"/>
                  <a:pt x="8281332" y="1193585"/>
                </a:cubicBezTo>
                <a:cubicBezTo>
                  <a:pt x="8150356" y="1177764"/>
                  <a:pt x="7913369" y="1179322"/>
                  <a:pt x="7707639" y="1193585"/>
                </a:cubicBezTo>
                <a:cubicBezTo>
                  <a:pt x="7501909" y="1207848"/>
                  <a:pt x="7363388" y="1207759"/>
                  <a:pt x="7235187" y="1193585"/>
                </a:cubicBezTo>
                <a:cubicBezTo>
                  <a:pt x="7106986" y="1179411"/>
                  <a:pt x="6690001" y="1198841"/>
                  <a:pt x="6357775" y="1193585"/>
                </a:cubicBezTo>
                <a:cubicBezTo>
                  <a:pt x="6025549" y="1188329"/>
                  <a:pt x="5914026" y="1229038"/>
                  <a:pt x="5581603" y="1193585"/>
                </a:cubicBezTo>
                <a:cubicBezTo>
                  <a:pt x="5249180" y="1158132"/>
                  <a:pt x="5294651" y="1196693"/>
                  <a:pt x="5007910" y="1193585"/>
                </a:cubicBezTo>
                <a:cubicBezTo>
                  <a:pt x="4721169" y="1190477"/>
                  <a:pt x="4625822" y="1189507"/>
                  <a:pt x="4332978" y="1193585"/>
                </a:cubicBezTo>
                <a:cubicBezTo>
                  <a:pt x="4040134" y="1197663"/>
                  <a:pt x="3857729" y="1218276"/>
                  <a:pt x="3455566" y="1193585"/>
                </a:cubicBezTo>
                <a:cubicBezTo>
                  <a:pt x="3053403" y="1168894"/>
                  <a:pt x="3085370" y="1190461"/>
                  <a:pt x="2881874" y="1193585"/>
                </a:cubicBezTo>
                <a:cubicBezTo>
                  <a:pt x="2678378" y="1196709"/>
                  <a:pt x="2414703" y="1164794"/>
                  <a:pt x="2206942" y="1193585"/>
                </a:cubicBezTo>
                <a:cubicBezTo>
                  <a:pt x="1999181" y="1222376"/>
                  <a:pt x="1759100" y="1188814"/>
                  <a:pt x="1633249" y="1193585"/>
                </a:cubicBezTo>
                <a:cubicBezTo>
                  <a:pt x="1507398" y="1198356"/>
                  <a:pt x="1369879" y="1198017"/>
                  <a:pt x="1160797" y="1193585"/>
                </a:cubicBezTo>
                <a:cubicBezTo>
                  <a:pt x="951715" y="1189153"/>
                  <a:pt x="775935" y="1193958"/>
                  <a:pt x="452118" y="1193585"/>
                </a:cubicBezTo>
                <a:cubicBezTo>
                  <a:pt x="164715" y="1206332"/>
                  <a:pt x="-1107" y="997471"/>
                  <a:pt x="0" y="741467"/>
                </a:cubicBezTo>
                <a:cubicBezTo>
                  <a:pt x="6323" y="622941"/>
                  <a:pt x="1597" y="580697"/>
                  <a:pt x="0" y="452118"/>
                </a:cubicBezTo>
                <a:close/>
              </a:path>
              <a:path w="11028219" h="1193585" stroke="0" extrusionOk="0">
                <a:moveTo>
                  <a:pt x="0" y="452118"/>
                </a:moveTo>
                <a:cubicBezTo>
                  <a:pt x="-1722" y="165548"/>
                  <a:pt x="242995" y="22311"/>
                  <a:pt x="452118" y="0"/>
                </a:cubicBezTo>
                <a:cubicBezTo>
                  <a:pt x="792763" y="-32877"/>
                  <a:pt x="896309" y="-14252"/>
                  <a:pt x="1329530" y="0"/>
                </a:cubicBezTo>
                <a:cubicBezTo>
                  <a:pt x="1762751" y="14252"/>
                  <a:pt x="1536543" y="13742"/>
                  <a:pt x="1700743" y="0"/>
                </a:cubicBezTo>
                <a:cubicBezTo>
                  <a:pt x="1864943" y="-13742"/>
                  <a:pt x="2158184" y="3294"/>
                  <a:pt x="2274435" y="0"/>
                </a:cubicBezTo>
                <a:cubicBezTo>
                  <a:pt x="2390686" y="-3294"/>
                  <a:pt x="2801940" y="-14107"/>
                  <a:pt x="2949367" y="0"/>
                </a:cubicBezTo>
                <a:cubicBezTo>
                  <a:pt x="3096794" y="14107"/>
                  <a:pt x="3288023" y="-15001"/>
                  <a:pt x="3523060" y="0"/>
                </a:cubicBezTo>
                <a:cubicBezTo>
                  <a:pt x="3758097" y="15001"/>
                  <a:pt x="4076959" y="-19769"/>
                  <a:pt x="4400471" y="0"/>
                </a:cubicBezTo>
                <a:cubicBezTo>
                  <a:pt x="4723983" y="19769"/>
                  <a:pt x="4624028" y="937"/>
                  <a:pt x="4771684" y="0"/>
                </a:cubicBezTo>
                <a:cubicBezTo>
                  <a:pt x="4919340" y="-937"/>
                  <a:pt x="5206838" y="4573"/>
                  <a:pt x="5345376" y="0"/>
                </a:cubicBezTo>
                <a:cubicBezTo>
                  <a:pt x="5483914" y="-4573"/>
                  <a:pt x="5998531" y="41954"/>
                  <a:pt x="6222788" y="0"/>
                </a:cubicBezTo>
                <a:cubicBezTo>
                  <a:pt x="6447045" y="-41954"/>
                  <a:pt x="6680252" y="-13869"/>
                  <a:pt x="6796481" y="0"/>
                </a:cubicBezTo>
                <a:cubicBezTo>
                  <a:pt x="6912710" y="13869"/>
                  <a:pt x="7289518" y="31748"/>
                  <a:pt x="7673893" y="0"/>
                </a:cubicBezTo>
                <a:cubicBezTo>
                  <a:pt x="8058268" y="-31748"/>
                  <a:pt x="8194277" y="-27303"/>
                  <a:pt x="8348825" y="0"/>
                </a:cubicBezTo>
                <a:cubicBezTo>
                  <a:pt x="8503373" y="27303"/>
                  <a:pt x="8721276" y="8654"/>
                  <a:pt x="8922517" y="0"/>
                </a:cubicBezTo>
                <a:cubicBezTo>
                  <a:pt x="9123758" y="-8654"/>
                  <a:pt x="9479591" y="36036"/>
                  <a:pt x="9799929" y="0"/>
                </a:cubicBezTo>
                <a:cubicBezTo>
                  <a:pt x="10120267" y="-36036"/>
                  <a:pt x="10410328" y="-35071"/>
                  <a:pt x="10576101" y="0"/>
                </a:cubicBezTo>
                <a:cubicBezTo>
                  <a:pt x="10856607" y="52681"/>
                  <a:pt x="11070789" y="222689"/>
                  <a:pt x="11028219" y="452118"/>
                </a:cubicBezTo>
                <a:cubicBezTo>
                  <a:pt x="11027333" y="534030"/>
                  <a:pt x="11038685" y="615091"/>
                  <a:pt x="11028219" y="741467"/>
                </a:cubicBezTo>
                <a:cubicBezTo>
                  <a:pt x="11073379" y="956969"/>
                  <a:pt x="10820821" y="1169235"/>
                  <a:pt x="10576101" y="1193585"/>
                </a:cubicBezTo>
                <a:cubicBezTo>
                  <a:pt x="10370813" y="1175680"/>
                  <a:pt x="10280378" y="1191673"/>
                  <a:pt x="10103648" y="1193585"/>
                </a:cubicBezTo>
                <a:cubicBezTo>
                  <a:pt x="9926918" y="1195497"/>
                  <a:pt x="9605358" y="1172343"/>
                  <a:pt x="9428716" y="1193585"/>
                </a:cubicBezTo>
                <a:cubicBezTo>
                  <a:pt x="9252074" y="1214827"/>
                  <a:pt x="9071549" y="1209637"/>
                  <a:pt x="8855024" y="1193585"/>
                </a:cubicBezTo>
                <a:cubicBezTo>
                  <a:pt x="8638499" y="1177533"/>
                  <a:pt x="8274351" y="1230119"/>
                  <a:pt x="7977612" y="1193585"/>
                </a:cubicBezTo>
                <a:cubicBezTo>
                  <a:pt x="7680873" y="1157051"/>
                  <a:pt x="7352972" y="1192755"/>
                  <a:pt x="7100200" y="1193585"/>
                </a:cubicBezTo>
                <a:cubicBezTo>
                  <a:pt x="6847428" y="1194415"/>
                  <a:pt x="6648280" y="1204790"/>
                  <a:pt x="6526508" y="1193585"/>
                </a:cubicBezTo>
                <a:cubicBezTo>
                  <a:pt x="6404736" y="1182380"/>
                  <a:pt x="6111194" y="1171825"/>
                  <a:pt x="5851576" y="1193585"/>
                </a:cubicBezTo>
                <a:cubicBezTo>
                  <a:pt x="5591958" y="1215345"/>
                  <a:pt x="5593248" y="1193238"/>
                  <a:pt x="5379123" y="1193585"/>
                </a:cubicBezTo>
                <a:cubicBezTo>
                  <a:pt x="5164998" y="1193932"/>
                  <a:pt x="4989674" y="1220736"/>
                  <a:pt x="4805431" y="1193585"/>
                </a:cubicBezTo>
                <a:cubicBezTo>
                  <a:pt x="4621188" y="1166434"/>
                  <a:pt x="4387818" y="1224962"/>
                  <a:pt x="4130498" y="1193585"/>
                </a:cubicBezTo>
                <a:cubicBezTo>
                  <a:pt x="3873178" y="1162208"/>
                  <a:pt x="3564940" y="1154787"/>
                  <a:pt x="3354326" y="1193585"/>
                </a:cubicBezTo>
                <a:cubicBezTo>
                  <a:pt x="3143712" y="1232383"/>
                  <a:pt x="2725434" y="1226954"/>
                  <a:pt x="2476915" y="1193585"/>
                </a:cubicBezTo>
                <a:cubicBezTo>
                  <a:pt x="2228396" y="1160216"/>
                  <a:pt x="2170637" y="1208805"/>
                  <a:pt x="2004462" y="1193585"/>
                </a:cubicBezTo>
                <a:cubicBezTo>
                  <a:pt x="1838287" y="1178365"/>
                  <a:pt x="1752037" y="1192707"/>
                  <a:pt x="1532010" y="1193585"/>
                </a:cubicBezTo>
                <a:cubicBezTo>
                  <a:pt x="1311983" y="1194463"/>
                  <a:pt x="1266088" y="1204111"/>
                  <a:pt x="1059557" y="1193585"/>
                </a:cubicBezTo>
                <a:cubicBezTo>
                  <a:pt x="853026" y="1183059"/>
                  <a:pt x="623771" y="1188107"/>
                  <a:pt x="452118" y="1193585"/>
                </a:cubicBezTo>
                <a:cubicBezTo>
                  <a:pt x="161784" y="1165382"/>
                  <a:pt x="-29858" y="941122"/>
                  <a:pt x="0" y="741467"/>
                </a:cubicBezTo>
                <a:cubicBezTo>
                  <a:pt x="-944" y="636444"/>
                  <a:pt x="11593" y="564348"/>
                  <a:pt x="0" y="452118"/>
                </a:cubicBezTo>
                <a:close/>
              </a:path>
            </a:pathLst>
          </a:custGeom>
          <a:solidFill>
            <a:srgbClr val="92D050"/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D4F9D-2722-3024-4C35-32F1BFECA3B5}"/>
              </a:ext>
            </a:extLst>
          </p:cNvPr>
          <p:cNvSpPr txBox="1"/>
          <p:nvPr/>
        </p:nvSpPr>
        <p:spPr>
          <a:xfrm>
            <a:off x="918383" y="575876"/>
            <a:ext cx="1035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srgbClr val="231F2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Câu 2: </a:t>
            </a:r>
            <a:r>
              <a:rPr lang="en-US" sz="3600" dirty="0" err="1">
                <a:solidFill>
                  <a:srgbClr val="231F2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Vì</a:t>
            </a:r>
            <a:r>
              <a:rPr lang="en-US" sz="3600" dirty="0">
                <a:solidFill>
                  <a:srgbClr val="231F2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sao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nhiều cán bộ đang dự hội nghị muốn chuyển sang học lớp tiếp quản Thủ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đô?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63945-97E9-7E4F-25DE-E932CDE41072}"/>
              </a:ext>
            </a:extLst>
          </p:cNvPr>
          <p:cNvSpPr txBox="1"/>
          <p:nvPr/>
        </p:nvSpPr>
        <p:spPr>
          <a:xfrm>
            <a:off x="581890" y="2430358"/>
            <a:ext cx="11166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Nội,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lâu,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 người thân.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14209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C0EA5-1FC7-7AE3-10ED-D9EBF7A0D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36" y="213860"/>
            <a:ext cx="2011854" cy="730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1FD434-3EBA-BA80-5517-BAD3883288EC}"/>
              </a:ext>
            </a:extLst>
          </p:cNvPr>
          <p:cNvSpPr txBox="1"/>
          <p:nvPr/>
        </p:nvSpPr>
        <p:spPr>
          <a:xfrm>
            <a:off x="996394" y="944336"/>
            <a:ext cx="10804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Bác Hồ đã làm cách nào để giúp mọi người “tự đánh tan được những thắc mắc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riêng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tư</a:t>
            </a:r>
            <a:r>
              <a:rPr lang="en-US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582F0-7627-9416-5F1C-15D731B62C8A}"/>
              </a:ext>
            </a:extLst>
          </p:cNvPr>
          <p:cNvSpPr txBox="1"/>
          <p:nvPr/>
        </p:nvSpPr>
        <p:spPr>
          <a:xfrm>
            <a:off x="529415" y="2596624"/>
            <a:ext cx="11227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5"/>
              </a:spcBef>
              <a:spcAft>
                <a:spcPts val="800"/>
              </a:spcAft>
              <a:tabLst>
                <a:tab pos="939800" algn="l"/>
              </a:tabLst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6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36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“những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tư”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 câu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hiểu: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vụ, nhiệm vụ nào cũng quan trọng. Nhờ câu chuyện và sự phân tích của Bác mà mọi người đã “tự đánh tan được những thắc mắc riêng tư”.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53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A5BC07C9-08B7-4A1E-E64B-397DAA24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C2ED7E60-E708-C6BA-1D9F-3545B362EAC0}"/>
              </a:ext>
            </a:extLst>
          </p:cNvPr>
          <p:cNvSpPr/>
          <p:nvPr/>
        </p:nvSpPr>
        <p:spPr>
          <a:xfrm>
            <a:off x="209862" y="737755"/>
            <a:ext cx="11707318" cy="4675909"/>
          </a:xfrm>
          <a:custGeom>
            <a:avLst/>
            <a:gdLst>
              <a:gd name="connsiteX0" fmla="*/ 0 w 11707318"/>
              <a:gd name="connsiteY0" fmla="*/ 466282 h 4675909"/>
              <a:gd name="connsiteX1" fmla="*/ 466282 w 11707318"/>
              <a:gd name="connsiteY1" fmla="*/ 0 h 4675909"/>
              <a:gd name="connsiteX2" fmla="*/ 11241036 w 11707318"/>
              <a:gd name="connsiteY2" fmla="*/ 0 h 4675909"/>
              <a:gd name="connsiteX3" fmla="*/ 11707318 w 11707318"/>
              <a:gd name="connsiteY3" fmla="*/ 466282 h 4675909"/>
              <a:gd name="connsiteX4" fmla="*/ 11707318 w 11707318"/>
              <a:gd name="connsiteY4" fmla="*/ 4209627 h 4675909"/>
              <a:gd name="connsiteX5" fmla="*/ 11241036 w 11707318"/>
              <a:gd name="connsiteY5" fmla="*/ 4675909 h 4675909"/>
              <a:gd name="connsiteX6" fmla="*/ 466282 w 11707318"/>
              <a:gd name="connsiteY6" fmla="*/ 4675909 h 4675909"/>
              <a:gd name="connsiteX7" fmla="*/ 0 w 11707318"/>
              <a:gd name="connsiteY7" fmla="*/ 4209627 h 4675909"/>
              <a:gd name="connsiteX8" fmla="*/ 0 w 11707318"/>
              <a:gd name="connsiteY8" fmla="*/ 466282 h 46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7318" h="4675909" fill="none" extrusionOk="0">
                <a:moveTo>
                  <a:pt x="0" y="466282"/>
                </a:moveTo>
                <a:cubicBezTo>
                  <a:pt x="235" y="215127"/>
                  <a:pt x="225407" y="27935"/>
                  <a:pt x="466282" y="0"/>
                </a:cubicBezTo>
                <a:cubicBezTo>
                  <a:pt x="2145849" y="72427"/>
                  <a:pt x="6429105" y="61419"/>
                  <a:pt x="11241036" y="0"/>
                </a:cubicBezTo>
                <a:cubicBezTo>
                  <a:pt x="11492495" y="-41725"/>
                  <a:pt x="11693706" y="204645"/>
                  <a:pt x="11707318" y="466282"/>
                </a:cubicBezTo>
                <a:cubicBezTo>
                  <a:pt x="11808194" y="1936601"/>
                  <a:pt x="11600005" y="3676389"/>
                  <a:pt x="11707318" y="4209627"/>
                </a:cubicBezTo>
                <a:cubicBezTo>
                  <a:pt x="11709634" y="4455392"/>
                  <a:pt x="11477379" y="4652169"/>
                  <a:pt x="11241036" y="4675909"/>
                </a:cubicBezTo>
                <a:cubicBezTo>
                  <a:pt x="7869135" y="4705736"/>
                  <a:pt x="2456661" y="4596603"/>
                  <a:pt x="466282" y="4675909"/>
                </a:cubicBezTo>
                <a:cubicBezTo>
                  <a:pt x="254016" y="4670793"/>
                  <a:pt x="-41595" y="4475372"/>
                  <a:pt x="0" y="4209627"/>
                </a:cubicBezTo>
                <a:cubicBezTo>
                  <a:pt x="50037" y="3231685"/>
                  <a:pt x="770" y="2329297"/>
                  <a:pt x="0" y="466282"/>
                </a:cubicBezTo>
                <a:close/>
              </a:path>
              <a:path w="11707318" h="4675909" stroke="0" extrusionOk="0">
                <a:moveTo>
                  <a:pt x="0" y="466282"/>
                </a:moveTo>
                <a:cubicBezTo>
                  <a:pt x="44254" y="220825"/>
                  <a:pt x="228338" y="40786"/>
                  <a:pt x="466282" y="0"/>
                </a:cubicBezTo>
                <a:cubicBezTo>
                  <a:pt x="2796252" y="123000"/>
                  <a:pt x="6808369" y="-96860"/>
                  <a:pt x="11241036" y="0"/>
                </a:cubicBezTo>
                <a:cubicBezTo>
                  <a:pt x="11473536" y="-19069"/>
                  <a:pt x="11717197" y="188845"/>
                  <a:pt x="11707318" y="466282"/>
                </a:cubicBezTo>
                <a:cubicBezTo>
                  <a:pt x="11710491" y="1096068"/>
                  <a:pt x="11801585" y="3409463"/>
                  <a:pt x="11707318" y="4209627"/>
                </a:cubicBezTo>
                <a:cubicBezTo>
                  <a:pt x="11673841" y="4479275"/>
                  <a:pt x="11484931" y="4673679"/>
                  <a:pt x="11241036" y="4675909"/>
                </a:cubicBezTo>
                <a:cubicBezTo>
                  <a:pt x="6167501" y="4515202"/>
                  <a:pt x="5495582" y="4715576"/>
                  <a:pt x="466282" y="4675909"/>
                </a:cubicBezTo>
                <a:cubicBezTo>
                  <a:pt x="188628" y="4671842"/>
                  <a:pt x="-4736" y="4465001"/>
                  <a:pt x="0" y="4209627"/>
                </a:cubicBezTo>
                <a:cubicBezTo>
                  <a:pt x="32216" y="2358517"/>
                  <a:pt x="57206" y="944228"/>
                  <a:pt x="0" y="46628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5703074-3EBB-C859-DF8A-D37144C4F8DA}"/>
              </a:ext>
            </a:extLst>
          </p:cNvPr>
          <p:cNvSpPr txBox="1">
            <a:spLocks/>
          </p:cNvSpPr>
          <p:nvPr/>
        </p:nvSpPr>
        <p:spPr>
          <a:xfrm>
            <a:off x="3845830" y="1886177"/>
            <a:ext cx="4466898" cy="1175678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vi-VN" altLang="zh-CN" sz="4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	</a:t>
            </a:r>
            <a:r>
              <a:rPr lang="vi-VN" altLang="zh-CN" sz="6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ĐỐ VUI</a:t>
            </a:r>
          </a:p>
          <a:p>
            <a:pPr algn="just">
              <a:spcBef>
                <a:spcPts val="600"/>
              </a:spcBef>
            </a:pPr>
            <a:endParaRPr lang="en-US" altLang="zh-CN" sz="4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Picture 2" descr="Star Cartoon - Cute Star Png, Transparent Png - kindpng">
            <a:extLst>
              <a:ext uri="{FF2B5EF4-FFF2-40B4-BE49-F238E27FC236}">
                <a16:creationId xmlns:a16="http://schemas.microsoft.com/office/drawing/2014/main" id="{4CBD8494-346B-77DD-7138-B3258B51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24" b="90000" l="7442" r="92907">
                        <a14:foregroundMark x1="7558" y1="41765" x2="7558" y2="41765"/>
                        <a14:foregroundMark x1="52209" y1="8941" x2="52209" y2="8941"/>
                        <a14:foregroundMark x1="92907" y1="37176" x2="92907" y2="37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35" y="1896940"/>
            <a:ext cx="726874" cy="6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068D6D-FA34-28B6-553E-FA0EC0BEDCDB}"/>
              </a:ext>
            </a:extLst>
          </p:cNvPr>
          <p:cNvSpPr txBox="1"/>
          <p:nvPr/>
        </p:nvSpPr>
        <p:spPr>
          <a:xfrm>
            <a:off x="3273268" y="901499"/>
            <a:ext cx="570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Star Cartoon - Cute Star Png, Transparent Png - kindpng">
            <a:extLst>
              <a:ext uri="{FF2B5EF4-FFF2-40B4-BE49-F238E27FC236}">
                <a16:creationId xmlns:a16="http://schemas.microsoft.com/office/drawing/2014/main" id="{4CBD8494-346B-77DD-7138-B3258B51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24" b="90000" l="7442" r="92907">
                        <a14:foregroundMark x1="7558" y1="41765" x2="7558" y2="41765"/>
                        <a14:foregroundMark x1="52209" y1="8941" x2="52209" y2="8941"/>
                        <a14:foregroundMark x1="92907" y1="37176" x2="92907" y2="37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78" y="2240327"/>
            <a:ext cx="726874" cy="6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E0120F5-8835-7B97-8101-86200B50F715}"/>
              </a:ext>
            </a:extLst>
          </p:cNvPr>
          <p:cNvSpPr txBox="1">
            <a:spLocks/>
          </p:cNvSpPr>
          <p:nvPr/>
        </p:nvSpPr>
        <p:spPr>
          <a:xfrm>
            <a:off x="4788239" y="2593535"/>
            <a:ext cx="4970133" cy="15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62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FE93F493-4797-2D92-21E1-743C4FF9CCAD}"/>
              </a:ext>
            </a:extLst>
          </p:cNvPr>
          <p:cNvSpPr/>
          <p:nvPr/>
        </p:nvSpPr>
        <p:spPr>
          <a:xfrm>
            <a:off x="445775" y="496670"/>
            <a:ext cx="11053497" cy="1193585"/>
          </a:xfrm>
          <a:custGeom>
            <a:avLst/>
            <a:gdLst>
              <a:gd name="connsiteX0" fmla="*/ 0 w 11053497"/>
              <a:gd name="connsiteY0" fmla="*/ 452118 h 1193585"/>
              <a:gd name="connsiteX1" fmla="*/ 452118 w 11053497"/>
              <a:gd name="connsiteY1" fmla="*/ 0 h 1193585"/>
              <a:gd name="connsiteX2" fmla="*/ 1331721 w 11053497"/>
              <a:gd name="connsiteY2" fmla="*/ 0 h 1193585"/>
              <a:gd name="connsiteX3" fmla="*/ 1805353 w 11053497"/>
              <a:gd name="connsiteY3" fmla="*/ 0 h 1193585"/>
              <a:gd name="connsiteX4" fmla="*/ 2380478 w 11053497"/>
              <a:gd name="connsiteY4" fmla="*/ 0 h 1193585"/>
              <a:gd name="connsiteX5" fmla="*/ 2955602 w 11053497"/>
              <a:gd name="connsiteY5" fmla="*/ 0 h 1193585"/>
              <a:gd name="connsiteX6" fmla="*/ 3429235 w 11053497"/>
              <a:gd name="connsiteY6" fmla="*/ 0 h 1193585"/>
              <a:gd name="connsiteX7" fmla="*/ 4207345 w 11053497"/>
              <a:gd name="connsiteY7" fmla="*/ 0 h 1193585"/>
              <a:gd name="connsiteX8" fmla="*/ 4782469 w 11053497"/>
              <a:gd name="connsiteY8" fmla="*/ 0 h 1193585"/>
              <a:gd name="connsiteX9" fmla="*/ 5662072 w 11053497"/>
              <a:gd name="connsiteY9" fmla="*/ 0 h 1193585"/>
              <a:gd name="connsiteX10" fmla="*/ 6034212 w 11053497"/>
              <a:gd name="connsiteY10" fmla="*/ 0 h 1193585"/>
              <a:gd name="connsiteX11" fmla="*/ 6507844 w 11053497"/>
              <a:gd name="connsiteY11" fmla="*/ 0 h 1193585"/>
              <a:gd name="connsiteX12" fmla="*/ 6981476 w 11053497"/>
              <a:gd name="connsiteY12" fmla="*/ 0 h 1193585"/>
              <a:gd name="connsiteX13" fmla="*/ 7455108 w 11053497"/>
              <a:gd name="connsiteY13" fmla="*/ 0 h 1193585"/>
              <a:gd name="connsiteX14" fmla="*/ 8334711 w 11053497"/>
              <a:gd name="connsiteY14" fmla="*/ 0 h 1193585"/>
              <a:gd name="connsiteX15" fmla="*/ 8706850 w 11053497"/>
              <a:gd name="connsiteY15" fmla="*/ 0 h 1193585"/>
              <a:gd name="connsiteX16" fmla="*/ 9180482 w 11053497"/>
              <a:gd name="connsiteY16" fmla="*/ 0 h 1193585"/>
              <a:gd name="connsiteX17" fmla="*/ 10601379 w 11053497"/>
              <a:gd name="connsiteY17" fmla="*/ 0 h 1193585"/>
              <a:gd name="connsiteX18" fmla="*/ 11053497 w 11053497"/>
              <a:gd name="connsiteY18" fmla="*/ 452118 h 1193585"/>
              <a:gd name="connsiteX19" fmla="*/ 11053497 w 11053497"/>
              <a:gd name="connsiteY19" fmla="*/ 741467 h 1193585"/>
              <a:gd name="connsiteX20" fmla="*/ 10601379 w 11053497"/>
              <a:gd name="connsiteY20" fmla="*/ 1193585 h 1193585"/>
              <a:gd name="connsiteX21" fmla="*/ 9823269 w 11053497"/>
              <a:gd name="connsiteY21" fmla="*/ 1193585 h 1193585"/>
              <a:gd name="connsiteX22" fmla="*/ 9349637 w 11053497"/>
              <a:gd name="connsiteY22" fmla="*/ 1193585 h 1193585"/>
              <a:gd name="connsiteX23" fmla="*/ 8774512 w 11053497"/>
              <a:gd name="connsiteY23" fmla="*/ 1193585 h 1193585"/>
              <a:gd name="connsiteX24" fmla="*/ 8300880 w 11053497"/>
              <a:gd name="connsiteY24" fmla="*/ 1193585 h 1193585"/>
              <a:gd name="connsiteX25" fmla="*/ 7725755 w 11053497"/>
              <a:gd name="connsiteY25" fmla="*/ 1193585 h 1193585"/>
              <a:gd name="connsiteX26" fmla="*/ 7252123 w 11053497"/>
              <a:gd name="connsiteY26" fmla="*/ 1193585 h 1193585"/>
              <a:gd name="connsiteX27" fmla="*/ 6372520 w 11053497"/>
              <a:gd name="connsiteY27" fmla="*/ 1193585 h 1193585"/>
              <a:gd name="connsiteX28" fmla="*/ 5594410 w 11053497"/>
              <a:gd name="connsiteY28" fmla="*/ 1193585 h 1193585"/>
              <a:gd name="connsiteX29" fmla="*/ 5019285 w 11053497"/>
              <a:gd name="connsiteY29" fmla="*/ 1193585 h 1193585"/>
              <a:gd name="connsiteX30" fmla="*/ 4342668 w 11053497"/>
              <a:gd name="connsiteY30" fmla="*/ 1193585 h 1193585"/>
              <a:gd name="connsiteX31" fmla="*/ 3463065 w 11053497"/>
              <a:gd name="connsiteY31" fmla="*/ 1193585 h 1193585"/>
              <a:gd name="connsiteX32" fmla="*/ 2887941 w 11053497"/>
              <a:gd name="connsiteY32" fmla="*/ 1193585 h 1193585"/>
              <a:gd name="connsiteX33" fmla="*/ 2211323 w 11053497"/>
              <a:gd name="connsiteY33" fmla="*/ 1193585 h 1193585"/>
              <a:gd name="connsiteX34" fmla="*/ 1636198 w 11053497"/>
              <a:gd name="connsiteY34" fmla="*/ 1193585 h 1193585"/>
              <a:gd name="connsiteX35" fmla="*/ 1162566 w 11053497"/>
              <a:gd name="connsiteY35" fmla="*/ 1193585 h 1193585"/>
              <a:gd name="connsiteX36" fmla="*/ 452118 w 11053497"/>
              <a:gd name="connsiteY36" fmla="*/ 1193585 h 1193585"/>
              <a:gd name="connsiteX37" fmla="*/ 0 w 11053497"/>
              <a:gd name="connsiteY37" fmla="*/ 741467 h 1193585"/>
              <a:gd name="connsiteX38" fmla="*/ 0 w 11053497"/>
              <a:gd name="connsiteY38" fmla="*/ 452118 h 119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053497" h="1193585" fill="none" extrusionOk="0">
                <a:moveTo>
                  <a:pt x="0" y="452118"/>
                </a:moveTo>
                <a:cubicBezTo>
                  <a:pt x="5303" y="168158"/>
                  <a:pt x="196757" y="32957"/>
                  <a:pt x="452118" y="0"/>
                </a:cubicBezTo>
                <a:cubicBezTo>
                  <a:pt x="820000" y="-30143"/>
                  <a:pt x="963778" y="-30124"/>
                  <a:pt x="1331721" y="0"/>
                </a:cubicBezTo>
                <a:cubicBezTo>
                  <a:pt x="1699664" y="30124"/>
                  <a:pt x="1703217" y="-18542"/>
                  <a:pt x="1805353" y="0"/>
                </a:cubicBezTo>
                <a:cubicBezTo>
                  <a:pt x="1907489" y="18542"/>
                  <a:pt x="2099271" y="19263"/>
                  <a:pt x="2380478" y="0"/>
                </a:cubicBezTo>
                <a:cubicBezTo>
                  <a:pt x="2661685" y="-19263"/>
                  <a:pt x="2797973" y="14723"/>
                  <a:pt x="2955602" y="0"/>
                </a:cubicBezTo>
                <a:cubicBezTo>
                  <a:pt x="3113231" y="-14723"/>
                  <a:pt x="3333296" y="21462"/>
                  <a:pt x="3429235" y="0"/>
                </a:cubicBezTo>
                <a:cubicBezTo>
                  <a:pt x="3525174" y="-21462"/>
                  <a:pt x="3839021" y="-10486"/>
                  <a:pt x="4207345" y="0"/>
                </a:cubicBezTo>
                <a:cubicBezTo>
                  <a:pt x="4575669" y="10486"/>
                  <a:pt x="4527916" y="1157"/>
                  <a:pt x="4782469" y="0"/>
                </a:cubicBezTo>
                <a:cubicBezTo>
                  <a:pt x="5037022" y="-1157"/>
                  <a:pt x="5435378" y="-12224"/>
                  <a:pt x="5662072" y="0"/>
                </a:cubicBezTo>
                <a:cubicBezTo>
                  <a:pt x="5888766" y="12224"/>
                  <a:pt x="5894792" y="16073"/>
                  <a:pt x="6034212" y="0"/>
                </a:cubicBezTo>
                <a:cubicBezTo>
                  <a:pt x="6173632" y="-16073"/>
                  <a:pt x="6297676" y="12148"/>
                  <a:pt x="6507844" y="0"/>
                </a:cubicBezTo>
                <a:cubicBezTo>
                  <a:pt x="6718012" y="-12148"/>
                  <a:pt x="6885841" y="-16096"/>
                  <a:pt x="6981476" y="0"/>
                </a:cubicBezTo>
                <a:cubicBezTo>
                  <a:pt x="7077111" y="16096"/>
                  <a:pt x="7223950" y="9425"/>
                  <a:pt x="7455108" y="0"/>
                </a:cubicBezTo>
                <a:cubicBezTo>
                  <a:pt x="7686266" y="-9425"/>
                  <a:pt x="8032905" y="-35430"/>
                  <a:pt x="8334711" y="0"/>
                </a:cubicBezTo>
                <a:cubicBezTo>
                  <a:pt x="8636517" y="35430"/>
                  <a:pt x="8532183" y="11681"/>
                  <a:pt x="8706850" y="0"/>
                </a:cubicBezTo>
                <a:cubicBezTo>
                  <a:pt x="8881517" y="-11681"/>
                  <a:pt x="9081542" y="-11248"/>
                  <a:pt x="9180482" y="0"/>
                </a:cubicBezTo>
                <a:cubicBezTo>
                  <a:pt x="9279422" y="11248"/>
                  <a:pt x="9909870" y="-34496"/>
                  <a:pt x="10601379" y="0"/>
                </a:cubicBezTo>
                <a:cubicBezTo>
                  <a:pt x="10834626" y="-24892"/>
                  <a:pt x="11031852" y="171475"/>
                  <a:pt x="11053497" y="452118"/>
                </a:cubicBezTo>
                <a:cubicBezTo>
                  <a:pt x="11060469" y="558635"/>
                  <a:pt x="11057925" y="637206"/>
                  <a:pt x="11053497" y="741467"/>
                </a:cubicBezTo>
                <a:cubicBezTo>
                  <a:pt x="11084817" y="949786"/>
                  <a:pt x="10866301" y="1187354"/>
                  <a:pt x="10601379" y="1193585"/>
                </a:cubicBezTo>
                <a:cubicBezTo>
                  <a:pt x="10318857" y="1169778"/>
                  <a:pt x="10123285" y="1184553"/>
                  <a:pt x="9823269" y="1193585"/>
                </a:cubicBezTo>
                <a:cubicBezTo>
                  <a:pt x="9523253" y="1202618"/>
                  <a:pt x="9530143" y="1195811"/>
                  <a:pt x="9349637" y="1193585"/>
                </a:cubicBezTo>
                <a:cubicBezTo>
                  <a:pt x="9169131" y="1191359"/>
                  <a:pt x="8926274" y="1173332"/>
                  <a:pt x="8774512" y="1193585"/>
                </a:cubicBezTo>
                <a:cubicBezTo>
                  <a:pt x="8622750" y="1213838"/>
                  <a:pt x="8496198" y="1191222"/>
                  <a:pt x="8300880" y="1193585"/>
                </a:cubicBezTo>
                <a:cubicBezTo>
                  <a:pt x="8105562" y="1195948"/>
                  <a:pt x="7971292" y="1218402"/>
                  <a:pt x="7725755" y="1193585"/>
                </a:cubicBezTo>
                <a:cubicBezTo>
                  <a:pt x="7480219" y="1168768"/>
                  <a:pt x="7468510" y="1193026"/>
                  <a:pt x="7252123" y="1193585"/>
                </a:cubicBezTo>
                <a:cubicBezTo>
                  <a:pt x="7035736" y="1194144"/>
                  <a:pt x="6798264" y="1189774"/>
                  <a:pt x="6372520" y="1193585"/>
                </a:cubicBezTo>
                <a:cubicBezTo>
                  <a:pt x="5946776" y="1197396"/>
                  <a:pt x="5970506" y="1162825"/>
                  <a:pt x="5594410" y="1193585"/>
                </a:cubicBezTo>
                <a:cubicBezTo>
                  <a:pt x="5218314" y="1224346"/>
                  <a:pt x="5222518" y="1198609"/>
                  <a:pt x="5019285" y="1193585"/>
                </a:cubicBezTo>
                <a:cubicBezTo>
                  <a:pt x="4816052" y="1188561"/>
                  <a:pt x="4572443" y="1219642"/>
                  <a:pt x="4342668" y="1193585"/>
                </a:cubicBezTo>
                <a:cubicBezTo>
                  <a:pt x="4112893" y="1167528"/>
                  <a:pt x="3679586" y="1229387"/>
                  <a:pt x="3463065" y="1193585"/>
                </a:cubicBezTo>
                <a:cubicBezTo>
                  <a:pt x="3246544" y="1157783"/>
                  <a:pt x="3004621" y="1175051"/>
                  <a:pt x="2887941" y="1193585"/>
                </a:cubicBezTo>
                <a:cubicBezTo>
                  <a:pt x="2771261" y="1212119"/>
                  <a:pt x="2366826" y="1208478"/>
                  <a:pt x="2211323" y="1193585"/>
                </a:cubicBezTo>
                <a:cubicBezTo>
                  <a:pt x="2055820" y="1178692"/>
                  <a:pt x="1907518" y="1205177"/>
                  <a:pt x="1636198" y="1193585"/>
                </a:cubicBezTo>
                <a:cubicBezTo>
                  <a:pt x="1364879" y="1181993"/>
                  <a:pt x="1300320" y="1189246"/>
                  <a:pt x="1162566" y="1193585"/>
                </a:cubicBezTo>
                <a:cubicBezTo>
                  <a:pt x="1024812" y="1197924"/>
                  <a:pt x="731560" y="1189193"/>
                  <a:pt x="452118" y="1193585"/>
                </a:cubicBezTo>
                <a:cubicBezTo>
                  <a:pt x="164715" y="1206332"/>
                  <a:pt x="-1107" y="997471"/>
                  <a:pt x="0" y="741467"/>
                </a:cubicBezTo>
                <a:cubicBezTo>
                  <a:pt x="6323" y="622941"/>
                  <a:pt x="1597" y="580697"/>
                  <a:pt x="0" y="452118"/>
                </a:cubicBezTo>
                <a:close/>
              </a:path>
              <a:path w="11053497" h="1193585" stroke="0" extrusionOk="0">
                <a:moveTo>
                  <a:pt x="0" y="452118"/>
                </a:moveTo>
                <a:cubicBezTo>
                  <a:pt x="-1722" y="165548"/>
                  <a:pt x="242995" y="22311"/>
                  <a:pt x="452118" y="0"/>
                </a:cubicBezTo>
                <a:cubicBezTo>
                  <a:pt x="732152" y="40535"/>
                  <a:pt x="940690" y="-36624"/>
                  <a:pt x="1331721" y="0"/>
                </a:cubicBezTo>
                <a:cubicBezTo>
                  <a:pt x="1722752" y="36624"/>
                  <a:pt x="1522920" y="-11256"/>
                  <a:pt x="1703860" y="0"/>
                </a:cubicBezTo>
                <a:cubicBezTo>
                  <a:pt x="1884800" y="11256"/>
                  <a:pt x="2140831" y="-26289"/>
                  <a:pt x="2278985" y="0"/>
                </a:cubicBezTo>
                <a:cubicBezTo>
                  <a:pt x="2417140" y="26289"/>
                  <a:pt x="2620240" y="-10098"/>
                  <a:pt x="2955602" y="0"/>
                </a:cubicBezTo>
                <a:cubicBezTo>
                  <a:pt x="3290964" y="10098"/>
                  <a:pt x="3256205" y="-23639"/>
                  <a:pt x="3530727" y="0"/>
                </a:cubicBezTo>
                <a:cubicBezTo>
                  <a:pt x="3805250" y="23639"/>
                  <a:pt x="4112005" y="21120"/>
                  <a:pt x="4410330" y="0"/>
                </a:cubicBezTo>
                <a:cubicBezTo>
                  <a:pt x="4708655" y="-21120"/>
                  <a:pt x="4697180" y="14215"/>
                  <a:pt x="4782469" y="0"/>
                </a:cubicBezTo>
                <a:cubicBezTo>
                  <a:pt x="4867758" y="-14215"/>
                  <a:pt x="5212916" y="9579"/>
                  <a:pt x="5357594" y="0"/>
                </a:cubicBezTo>
                <a:cubicBezTo>
                  <a:pt x="5502273" y="-9579"/>
                  <a:pt x="5835448" y="13601"/>
                  <a:pt x="6237197" y="0"/>
                </a:cubicBezTo>
                <a:cubicBezTo>
                  <a:pt x="6638946" y="-13601"/>
                  <a:pt x="6558413" y="1445"/>
                  <a:pt x="6812322" y="0"/>
                </a:cubicBezTo>
                <a:cubicBezTo>
                  <a:pt x="7066231" y="-1445"/>
                  <a:pt x="7254551" y="-39289"/>
                  <a:pt x="7691924" y="0"/>
                </a:cubicBezTo>
                <a:cubicBezTo>
                  <a:pt x="8129297" y="39289"/>
                  <a:pt x="8151702" y="5044"/>
                  <a:pt x="8368542" y="0"/>
                </a:cubicBezTo>
                <a:cubicBezTo>
                  <a:pt x="8585382" y="-5044"/>
                  <a:pt x="8667714" y="5398"/>
                  <a:pt x="8943666" y="0"/>
                </a:cubicBezTo>
                <a:cubicBezTo>
                  <a:pt x="9219618" y="-5398"/>
                  <a:pt x="9615052" y="-38480"/>
                  <a:pt x="9823269" y="0"/>
                </a:cubicBezTo>
                <a:cubicBezTo>
                  <a:pt x="10031486" y="38480"/>
                  <a:pt x="10314907" y="35408"/>
                  <a:pt x="10601379" y="0"/>
                </a:cubicBezTo>
                <a:cubicBezTo>
                  <a:pt x="10881885" y="52681"/>
                  <a:pt x="11096067" y="222689"/>
                  <a:pt x="11053497" y="452118"/>
                </a:cubicBezTo>
                <a:cubicBezTo>
                  <a:pt x="11052611" y="534030"/>
                  <a:pt x="11063963" y="615091"/>
                  <a:pt x="11053497" y="741467"/>
                </a:cubicBezTo>
                <a:cubicBezTo>
                  <a:pt x="11098657" y="956969"/>
                  <a:pt x="10846099" y="1169235"/>
                  <a:pt x="10601379" y="1193585"/>
                </a:cubicBezTo>
                <a:cubicBezTo>
                  <a:pt x="10446699" y="1212377"/>
                  <a:pt x="10300614" y="1191388"/>
                  <a:pt x="10127747" y="1193585"/>
                </a:cubicBezTo>
                <a:cubicBezTo>
                  <a:pt x="9954880" y="1195782"/>
                  <a:pt x="9758547" y="1227069"/>
                  <a:pt x="9451129" y="1193585"/>
                </a:cubicBezTo>
                <a:cubicBezTo>
                  <a:pt x="9143711" y="1160101"/>
                  <a:pt x="9019084" y="1203746"/>
                  <a:pt x="8876005" y="1193585"/>
                </a:cubicBezTo>
                <a:cubicBezTo>
                  <a:pt x="8732926" y="1183424"/>
                  <a:pt x="8188555" y="1173069"/>
                  <a:pt x="7996402" y="1193585"/>
                </a:cubicBezTo>
                <a:cubicBezTo>
                  <a:pt x="7804249" y="1214101"/>
                  <a:pt x="7330331" y="1226989"/>
                  <a:pt x="7116799" y="1193585"/>
                </a:cubicBezTo>
                <a:cubicBezTo>
                  <a:pt x="6903267" y="1160181"/>
                  <a:pt x="6743422" y="1201010"/>
                  <a:pt x="6541675" y="1193585"/>
                </a:cubicBezTo>
                <a:cubicBezTo>
                  <a:pt x="6339928" y="1186160"/>
                  <a:pt x="6145949" y="1190707"/>
                  <a:pt x="5865057" y="1193585"/>
                </a:cubicBezTo>
                <a:cubicBezTo>
                  <a:pt x="5584165" y="1196463"/>
                  <a:pt x="5499914" y="1174984"/>
                  <a:pt x="5391425" y="1193585"/>
                </a:cubicBezTo>
                <a:cubicBezTo>
                  <a:pt x="5282936" y="1212186"/>
                  <a:pt x="5026581" y="1175897"/>
                  <a:pt x="4816300" y="1193585"/>
                </a:cubicBezTo>
                <a:cubicBezTo>
                  <a:pt x="4606019" y="1211273"/>
                  <a:pt x="4469056" y="1175910"/>
                  <a:pt x="4139683" y="1193585"/>
                </a:cubicBezTo>
                <a:cubicBezTo>
                  <a:pt x="3810310" y="1211260"/>
                  <a:pt x="3674836" y="1155525"/>
                  <a:pt x="3361573" y="1193585"/>
                </a:cubicBezTo>
                <a:cubicBezTo>
                  <a:pt x="3048310" y="1231646"/>
                  <a:pt x="2800180" y="1201114"/>
                  <a:pt x="2481970" y="1193585"/>
                </a:cubicBezTo>
                <a:cubicBezTo>
                  <a:pt x="2163760" y="1186056"/>
                  <a:pt x="2132874" y="1200263"/>
                  <a:pt x="2008338" y="1193585"/>
                </a:cubicBezTo>
                <a:cubicBezTo>
                  <a:pt x="1883802" y="1186907"/>
                  <a:pt x="1766268" y="1213005"/>
                  <a:pt x="1534706" y="1193585"/>
                </a:cubicBezTo>
                <a:cubicBezTo>
                  <a:pt x="1303144" y="1174165"/>
                  <a:pt x="1191349" y="1176512"/>
                  <a:pt x="1061074" y="1193585"/>
                </a:cubicBezTo>
                <a:cubicBezTo>
                  <a:pt x="930799" y="1210658"/>
                  <a:pt x="688465" y="1186262"/>
                  <a:pt x="452118" y="1193585"/>
                </a:cubicBezTo>
                <a:cubicBezTo>
                  <a:pt x="161784" y="1165382"/>
                  <a:pt x="-29858" y="941122"/>
                  <a:pt x="0" y="741467"/>
                </a:cubicBezTo>
                <a:cubicBezTo>
                  <a:pt x="-944" y="636444"/>
                  <a:pt x="11593" y="564348"/>
                  <a:pt x="0" y="45211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13A84-DAEA-8B99-428C-4859AEF7F7F1}"/>
              </a:ext>
            </a:extLst>
          </p:cNvPr>
          <p:cNvSpPr txBox="1"/>
          <p:nvPr/>
        </p:nvSpPr>
        <p:spPr>
          <a:xfrm>
            <a:off x="904940" y="489926"/>
            <a:ext cx="10762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u="sng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Câu 4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: Em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thích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nhất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câu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nói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nào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của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Bác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Hồ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trong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bài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đọc?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Vì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sao?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8DD09-269D-950E-B653-C602CF146396}"/>
              </a:ext>
            </a:extLst>
          </p:cNvPr>
          <p:cNvSpPr txBox="1"/>
          <p:nvPr/>
        </p:nvSpPr>
        <p:spPr>
          <a:xfrm>
            <a:off x="445775" y="1764544"/>
            <a:ext cx="11145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      - “</a:t>
            </a:r>
            <a:r>
              <a:rPr lang="vi-VN" sz="3600" b="1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Các</a:t>
            </a:r>
            <a:r>
              <a:rPr lang="vi-VN" sz="3600" b="1" spc="-10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bộ</a:t>
            </a:r>
            <a:r>
              <a:rPr lang="vi-VN" sz="3600" b="1" spc="-10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phận</a:t>
            </a:r>
            <a:r>
              <a:rPr lang="vi-VN" sz="3600" b="1" spc="-10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của</a:t>
            </a:r>
            <a:r>
              <a:rPr lang="vi-VN" sz="3600" b="1" spc="-10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một chiếc đồng hồ cũng ví như các nhiệm vụ cách mạng. Đã là nhiệm vụ thì đều quan trọng.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"</a:t>
            </a:r>
            <a:endParaRPr kumimoji="0" lang="vi-VN" sz="36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Sitka Subheading" panose="02000505000000020004" pitchFamily="2" charset="0"/>
              <a:ea typeface="微软雅黑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5E2AC-7E73-EFE2-ED15-2C600010E7BC}"/>
              </a:ext>
            </a:extLst>
          </p:cNvPr>
          <p:cNvSpPr txBox="1"/>
          <p:nvPr/>
        </p:nvSpPr>
        <p:spPr>
          <a:xfrm>
            <a:off x="522505" y="3572815"/>
            <a:ext cx="11145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- “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xem: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 chữ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số,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hồ,...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 không?</a:t>
            </a:r>
            <a:endParaRPr lang="en-US" sz="2800" b="1" dirty="0">
              <a:solidFill>
                <a:srgbClr val="FF0000"/>
              </a:solidFill>
              <a:latin typeface="Sitka Sub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98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7B8B0-218F-805B-DEC6-2B9BFD4F983F}"/>
              </a:ext>
            </a:extLst>
          </p:cNvPr>
          <p:cNvGrpSpPr/>
          <p:nvPr/>
        </p:nvGrpSpPr>
        <p:grpSpPr>
          <a:xfrm>
            <a:off x="445775" y="584692"/>
            <a:ext cx="11404104" cy="1402729"/>
            <a:chOff x="1376030" y="2496705"/>
            <a:chExt cx="7898240" cy="1230334"/>
          </a:xfrm>
        </p:grpSpPr>
        <p:sp>
          <p:nvSpPr>
            <p:cNvPr id="6" name="Rectangle: Rounded Corners 2">
              <a:extLst>
                <a:ext uri="{FF2B5EF4-FFF2-40B4-BE49-F238E27FC236}">
                  <a16:creationId xmlns:a16="http://schemas.microsoft.com/office/drawing/2014/main" id="{600E06EC-22C0-7577-3A18-4636F849F37F}"/>
                </a:ext>
              </a:extLst>
            </p:cNvPr>
            <p:cNvSpPr/>
            <p:nvPr/>
          </p:nvSpPr>
          <p:spPr>
            <a:xfrm>
              <a:off x="1400666" y="2496705"/>
              <a:ext cx="7873604" cy="1230334"/>
            </a:xfrm>
            <a:prstGeom prst="roundRect">
              <a:avLst>
                <a:gd name="adj" fmla="val 25192"/>
              </a:avLst>
            </a:prstGeom>
            <a:solidFill>
              <a:srgbClr val="DDEDCF"/>
            </a:solidFill>
            <a:ln w="38100">
              <a:solidFill>
                <a:srgbClr val="1346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94D999-2E9E-A91E-B56A-57A937458355}"/>
                </a:ext>
              </a:extLst>
            </p:cNvPr>
            <p:cNvSpPr txBox="1"/>
            <p:nvPr/>
          </p:nvSpPr>
          <p:spPr>
            <a:xfrm>
              <a:off x="1376030" y="2496705"/>
              <a:ext cx="7801249" cy="1052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 5</a:t>
              </a:r>
              <a:r>
                <a:rPr lang="vi-VN" sz="36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: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Từ</a:t>
              </a:r>
              <a:r>
                <a:rPr lang="en-US" sz="36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câu</a:t>
              </a:r>
              <a:r>
                <a:rPr lang="en-US" sz="36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chuyện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trên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,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em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có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suy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nghĩ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gì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về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giá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trị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của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các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nghề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nghiệp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trong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xã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hội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06EAB18-E585-CB9E-7CC1-9FAE60A9596C}"/>
              </a:ext>
            </a:extLst>
          </p:cNvPr>
          <p:cNvSpPr txBox="1"/>
          <p:nvPr/>
        </p:nvSpPr>
        <p:spPr>
          <a:xfrm>
            <a:off x="1779814" y="2145040"/>
            <a:ext cx="8931729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44450" indent="-457200" algn="just">
              <a:spcBef>
                <a:spcPts val="45"/>
              </a:spcBef>
              <a:spcAft>
                <a:spcPts val="800"/>
              </a:spcAft>
              <a:buFontTx/>
              <a:buChar char="-"/>
              <a:tabLst>
                <a:tab pos="928370" algn="l"/>
              </a:tabLst>
            </a:pP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spc="-5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3600" b="1" spc="-5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hồ,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cũng </a:t>
            </a:r>
            <a:r>
              <a:rPr lang="vi-VN" sz="36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cần.</a:t>
            </a:r>
            <a:r>
              <a:rPr lang="vi-VN" sz="3600" b="1" spc="-45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spc="-45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4450" algn="just">
              <a:spcBef>
                <a:spcPts val="45"/>
              </a:spcBef>
              <a:spcAft>
                <a:spcPts val="800"/>
              </a:spcAft>
              <a:tabLst>
                <a:tab pos="928370" algn="l"/>
              </a:tabLst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SVN-SAF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SVN-SAF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45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hội,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nào cũng quan trọng.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42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EEC4DF5-0EF9-E2C5-2831-00C35DC2B57B}"/>
              </a:ext>
            </a:extLst>
          </p:cNvPr>
          <p:cNvSpPr/>
          <p:nvPr/>
        </p:nvSpPr>
        <p:spPr>
          <a:xfrm>
            <a:off x="595745" y="381342"/>
            <a:ext cx="5749637" cy="1017967"/>
          </a:xfrm>
          <a:custGeom>
            <a:avLst/>
            <a:gdLst>
              <a:gd name="connsiteX0" fmla="*/ 0 w 5749637"/>
              <a:gd name="connsiteY0" fmla="*/ 385596 h 1017967"/>
              <a:gd name="connsiteX1" fmla="*/ 385596 w 5749637"/>
              <a:gd name="connsiteY1" fmla="*/ 0 h 1017967"/>
              <a:gd name="connsiteX2" fmla="*/ 858548 w 5749637"/>
              <a:gd name="connsiteY2" fmla="*/ 0 h 1017967"/>
              <a:gd name="connsiteX3" fmla="*/ 1381285 w 5749637"/>
              <a:gd name="connsiteY3" fmla="*/ 0 h 1017967"/>
              <a:gd name="connsiteX4" fmla="*/ 1953806 w 5749637"/>
              <a:gd name="connsiteY4" fmla="*/ 0 h 1017967"/>
              <a:gd name="connsiteX5" fmla="*/ 2576112 w 5749637"/>
              <a:gd name="connsiteY5" fmla="*/ 0 h 1017967"/>
              <a:gd name="connsiteX6" fmla="*/ 3248202 w 5749637"/>
              <a:gd name="connsiteY6" fmla="*/ 0 h 1017967"/>
              <a:gd name="connsiteX7" fmla="*/ 3970076 w 5749637"/>
              <a:gd name="connsiteY7" fmla="*/ 0 h 1017967"/>
              <a:gd name="connsiteX8" fmla="*/ 4492813 w 5749637"/>
              <a:gd name="connsiteY8" fmla="*/ 0 h 1017967"/>
              <a:gd name="connsiteX9" fmla="*/ 5364041 w 5749637"/>
              <a:gd name="connsiteY9" fmla="*/ 0 h 1017967"/>
              <a:gd name="connsiteX10" fmla="*/ 5749637 w 5749637"/>
              <a:gd name="connsiteY10" fmla="*/ 385596 h 1017967"/>
              <a:gd name="connsiteX11" fmla="*/ 5749637 w 5749637"/>
              <a:gd name="connsiteY11" fmla="*/ 632371 h 1017967"/>
              <a:gd name="connsiteX12" fmla="*/ 5364041 w 5749637"/>
              <a:gd name="connsiteY12" fmla="*/ 1017967 h 1017967"/>
              <a:gd name="connsiteX13" fmla="*/ 4691951 w 5749637"/>
              <a:gd name="connsiteY13" fmla="*/ 1017967 h 1017967"/>
              <a:gd name="connsiteX14" fmla="*/ 4119430 w 5749637"/>
              <a:gd name="connsiteY14" fmla="*/ 1017967 h 1017967"/>
              <a:gd name="connsiteX15" fmla="*/ 3646477 w 5749637"/>
              <a:gd name="connsiteY15" fmla="*/ 1017967 h 1017967"/>
              <a:gd name="connsiteX16" fmla="*/ 3123741 w 5749637"/>
              <a:gd name="connsiteY16" fmla="*/ 1017967 h 1017967"/>
              <a:gd name="connsiteX17" fmla="*/ 2551220 w 5749637"/>
              <a:gd name="connsiteY17" fmla="*/ 1017967 h 1017967"/>
              <a:gd name="connsiteX18" fmla="*/ 1978698 w 5749637"/>
              <a:gd name="connsiteY18" fmla="*/ 1017967 h 1017967"/>
              <a:gd name="connsiteX19" fmla="*/ 1455962 w 5749637"/>
              <a:gd name="connsiteY19" fmla="*/ 1017967 h 1017967"/>
              <a:gd name="connsiteX20" fmla="*/ 385596 w 5749637"/>
              <a:gd name="connsiteY20" fmla="*/ 1017967 h 1017967"/>
              <a:gd name="connsiteX21" fmla="*/ 0 w 5749637"/>
              <a:gd name="connsiteY21" fmla="*/ 632371 h 1017967"/>
              <a:gd name="connsiteX22" fmla="*/ 0 w 5749637"/>
              <a:gd name="connsiteY22" fmla="*/ 385596 h 101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49637" h="1017967" fill="none" extrusionOk="0">
                <a:moveTo>
                  <a:pt x="0" y="385596"/>
                </a:moveTo>
                <a:cubicBezTo>
                  <a:pt x="-15398" y="160570"/>
                  <a:pt x="132807" y="8361"/>
                  <a:pt x="385596" y="0"/>
                </a:cubicBezTo>
                <a:cubicBezTo>
                  <a:pt x="568099" y="-16971"/>
                  <a:pt x="703488" y="20167"/>
                  <a:pt x="858548" y="0"/>
                </a:cubicBezTo>
                <a:cubicBezTo>
                  <a:pt x="1013608" y="-20167"/>
                  <a:pt x="1267636" y="7960"/>
                  <a:pt x="1381285" y="0"/>
                </a:cubicBezTo>
                <a:cubicBezTo>
                  <a:pt x="1494934" y="-7960"/>
                  <a:pt x="1744625" y="-21071"/>
                  <a:pt x="1953806" y="0"/>
                </a:cubicBezTo>
                <a:cubicBezTo>
                  <a:pt x="2162987" y="21071"/>
                  <a:pt x="2420930" y="-11601"/>
                  <a:pt x="2576112" y="0"/>
                </a:cubicBezTo>
                <a:cubicBezTo>
                  <a:pt x="2731294" y="11601"/>
                  <a:pt x="2913773" y="-16930"/>
                  <a:pt x="3248202" y="0"/>
                </a:cubicBezTo>
                <a:cubicBezTo>
                  <a:pt x="3582631" y="16930"/>
                  <a:pt x="3745835" y="25171"/>
                  <a:pt x="3970076" y="0"/>
                </a:cubicBezTo>
                <a:cubicBezTo>
                  <a:pt x="4194317" y="-25171"/>
                  <a:pt x="4260840" y="12933"/>
                  <a:pt x="4492813" y="0"/>
                </a:cubicBezTo>
                <a:cubicBezTo>
                  <a:pt x="4724786" y="-12933"/>
                  <a:pt x="4948804" y="-16446"/>
                  <a:pt x="5364041" y="0"/>
                </a:cubicBezTo>
                <a:cubicBezTo>
                  <a:pt x="5567591" y="1831"/>
                  <a:pt x="5747236" y="178167"/>
                  <a:pt x="5749637" y="385596"/>
                </a:cubicBezTo>
                <a:cubicBezTo>
                  <a:pt x="5755212" y="453849"/>
                  <a:pt x="5753327" y="510687"/>
                  <a:pt x="5749637" y="632371"/>
                </a:cubicBezTo>
                <a:cubicBezTo>
                  <a:pt x="5782189" y="834471"/>
                  <a:pt x="5585432" y="1001870"/>
                  <a:pt x="5364041" y="1017967"/>
                </a:cubicBezTo>
                <a:cubicBezTo>
                  <a:pt x="5146196" y="987831"/>
                  <a:pt x="5005965" y="990995"/>
                  <a:pt x="4691951" y="1017967"/>
                </a:cubicBezTo>
                <a:cubicBezTo>
                  <a:pt x="4377937" y="1044940"/>
                  <a:pt x="4326402" y="993175"/>
                  <a:pt x="4119430" y="1017967"/>
                </a:cubicBezTo>
                <a:cubicBezTo>
                  <a:pt x="3912458" y="1042759"/>
                  <a:pt x="3872096" y="1016195"/>
                  <a:pt x="3646477" y="1017967"/>
                </a:cubicBezTo>
                <a:cubicBezTo>
                  <a:pt x="3420858" y="1019739"/>
                  <a:pt x="3369785" y="1006819"/>
                  <a:pt x="3123741" y="1017967"/>
                </a:cubicBezTo>
                <a:cubicBezTo>
                  <a:pt x="2877697" y="1029115"/>
                  <a:pt x="2761415" y="1025364"/>
                  <a:pt x="2551220" y="1017967"/>
                </a:cubicBezTo>
                <a:cubicBezTo>
                  <a:pt x="2341025" y="1010570"/>
                  <a:pt x="2129460" y="992966"/>
                  <a:pt x="1978698" y="1017967"/>
                </a:cubicBezTo>
                <a:cubicBezTo>
                  <a:pt x="1827936" y="1042968"/>
                  <a:pt x="1577156" y="994613"/>
                  <a:pt x="1455962" y="1017967"/>
                </a:cubicBezTo>
                <a:cubicBezTo>
                  <a:pt x="1334768" y="1041321"/>
                  <a:pt x="705351" y="1030915"/>
                  <a:pt x="385596" y="1017967"/>
                </a:cubicBezTo>
                <a:cubicBezTo>
                  <a:pt x="176470" y="1022746"/>
                  <a:pt x="-37090" y="850902"/>
                  <a:pt x="0" y="632371"/>
                </a:cubicBezTo>
                <a:cubicBezTo>
                  <a:pt x="-8472" y="554737"/>
                  <a:pt x="-67" y="470574"/>
                  <a:pt x="0" y="385596"/>
                </a:cubicBezTo>
                <a:close/>
              </a:path>
              <a:path w="5749637" h="1017967" stroke="0" extrusionOk="0">
                <a:moveTo>
                  <a:pt x="0" y="385596"/>
                </a:moveTo>
                <a:cubicBezTo>
                  <a:pt x="-484" y="162274"/>
                  <a:pt x="211296" y="21258"/>
                  <a:pt x="385596" y="0"/>
                </a:cubicBezTo>
                <a:cubicBezTo>
                  <a:pt x="697218" y="25312"/>
                  <a:pt x="927594" y="21802"/>
                  <a:pt x="1107471" y="0"/>
                </a:cubicBezTo>
                <a:cubicBezTo>
                  <a:pt x="1287348" y="-21802"/>
                  <a:pt x="1356693" y="-627"/>
                  <a:pt x="1580423" y="0"/>
                </a:cubicBezTo>
                <a:cubicBezTo>
                  <a:pt x="1804153" y="627"/>
                  <a:pt x="1959677" y="23191"/>
                  <a:pt x="2152944" y="0"/>
                </a:cubicBezTo>
                <a:cubicBezTo>
                  <a:pt x="2346211" y="-23191"/>
                  <a:pt x="2468072" y="8960"/>
                  <a:pt x="2775250" y="0"/>
                </a:cubicBezTo>
                <a:cubicBezTo>
                  <a:pt x="3082428" y="-8960"/>
                  <a:pt x="3133533" y="-1753"/>
                  <a:pt x="3347771" y="0"/>
                </a:cubicBezTo>
                <a:cubicBezTo>
                  <a:pt x="3562009" y="1753"/>
                  <a:pt x="3851337" y="15644"/>
                  <a:pt x="4069645" y="0"/>
                </a:cubicBezTo>
                <a:cubicBezTo>
                  <a:pt x="4287953" y="-15644"/>
                  <a:pt x="4378148" y="-4091"/>
                  <a:pt x="4542598" y="0"/>
                </a:cubicBezTo>
                <a:cubicBezTo>
                  <a:pt x="4707048" y="4091"/>
                  <a:pt x="5103036" y="-2169"/>
                  <a:pt x="5364041" y="0"/>
                </a:cubicBezTo>
                <a:cubicBezTo>
                  <a:pt x="5585763" y="985"/>
                  <a:pt x="5756391" y="141606"/>
                  <a:pt x="5749637" y="385596"/>
                </a:cubicBezTo>
                <a:cubicBezTo>
                  <a:pt x="5759602" y="479171"/>
                  <a:pt x="5753816" y="554644"/>
                  <a:pt x="5749637" y="632371"/>
                </a:cubicBezTo>
                <a:cubicBezTo>
                  <a:pt x="5764117" y="885271"/>
                  <a:pt x="5599540" y="991958"/>
                  <a:pt x="5364041" y="1017967"/>
                </a:cubicBezTo>
                <a:cubicBezTo>
                  <a:pt x="5249362" y="992298"/>
                  <a:pt x="5006068" y="1026356"/>
                  <a:pt x="4841304" y="1017967"/>
                </a:cubicBezTo>
                <a:cubicBezTo>
                  <a:pt x="4676540" y="1009578"/>
                  <a:pt x="4425877" y="1020464"/>
                  <a:pt x="4218999" y="1017967"/>
                </a:cubicBezTo>
                <a:cubicBezTo>
                  <a:pt x="4012121" y="1015470"/>
                  <a:pt x="3897687" y="1036466"/>
                  <a:pt x="3696262" y="1017967"/>
                </a:cubicBezTo>
                <a:cubicBezTo>
                  <a:pt x="3494837" y="999468"/>
                  <a:pt x="3295430" y="1020150"/>
                  <a:pt x="3024172" y="1017967"/>
                </a:cubicBezTo>
                <a:cubicBezTo>
                  <a:pt x="2752914" y="1015785"/>
                  <a:pt x="2657560" y="1043739"/>
                  <a:pt x="2501435" y="1017967"/>
                </a:cubicBezTo>
                <a:cubicBezTo>
                  <a:pt x="2345310" y="992195"/>
                  <a:pt x="2054828" y="1022196"/>
                  <a:pt x="1829345" y="1017967"/>
                </a:cubicBezTo>
                <a:cubicBezTo>
                  <a:pt x="1603862" y="1013739"/>
                  <a:pt x="1454125" y="985028"/>
                  <a:pt x="1157255" y="1017967"/>
                </a:cubicBezTo>
                <a:cubicBezTo>
                  <a:pt x="860385" y="1050907"/>
                  <a:pt x="633975" y="1008438"/>
                  <a:pt x="385596" y="1017967"/>
                </a:cubicBezTo>
                <a:cubicBezTo>
                  <a:pt x="182144" y="1019507"/>
                  <a:pt x="-10532" y="842661"/>
                  <a:pt x="0" y="632371"/>
                </a:cubicBezTo>
                <a:cubicBezTo>
                  <a:pt x="9243" y="558542"/>
                  <a:pt x="-5186" y="461915"/>
                  <a:pt x="0" y="38559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NỘI</a:t>
            </a:r>
            <a:r>
              <a:rPr kumimoji="0" lang="vi-VN" sz="6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DUNG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DD1C4-9ACF-3712-1DBD-CB027374FF78}"/>
              </a:ext>
            </a:extLst>
          </p:cNvPr>
          <p:cNvSpPr txBox="1"/>
          <p:nvPr/>
        </p:nvSpPr>
        <p:spPr>
          <a:xfrm>
            <a:off x="595745" y="1730291"/>
            <a:ext cx="10986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99913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EEC4DF5-0EF9-E2C5-2831-00C35DC2B57B}"/>
              </a:ext>
            </a:extLst>
          </p:cNvPr>
          <p:cNvSpPr/>
          <p:nvPr/>
        </p:nvSpPr>
        <p:spPr>
          <a:xfrm>
            <a:off x="3221180" y="637650"/>
            <a:ext cx="5749637" cy="1017967"/>
          </a:xfrm>
          <a:custGeom>
            <a:avLst/>
            <a:gdLst>
              <a:gd name="connsiteX0" fmla="*/ 0 w 5749637"/>
              <a:gd name="connsiteY0" fmla="*/ 385596 h 1017967"/>
              <a:gd name="connsiteX1" fmla="*/ 385596 w 5749637"/>
              <a:gd name="connsiteY1" fmla="*/ 0 h 1017967"/>
              <a:gd name="connsiteX2" fmla="*/ 858548 w 5749637"/>
              <a:gd name="connsiteY2" fmla="*/ 0 h 1017967"/>
              <a:gd name="connsiteX3" fmla="*/ 1381285 w 5749637"/>
              <a:gd name="connsiteY3" fmla="*/ 0 h 1017967"/>
              <a:gd name="connsiteX4" fmla="*/ 1953806 w 5749637"/>
              <a:gd name="connsiteY4" fmla="*/ 0 h 1017967"/>
              <a:gd name="connsiteX5" fmla="*/ 2576112 w 5749637"/>
              <a:gd name="connsiteY5" fmla="*/ 0 h 1017967"/>
              <a:gd name="connsiteX6" fmla="*/ 3248202 w 5749637"/>
              <a:gd name="connsiteY6" fmla="*/ 0 h 1017967"/>
              <a:gd name="connsiteX7" fmla="*/ 3970076 w 5749637"/>
              <a:gd name="connsiteY7" fmla="*/ 0 h 1017967"/>
              <a:gd name="connsiteX8" fmla="*/ 4492813 w 5749637"/>
              <a:gd name="connsiteY8" fmla="*/ 0 h 1017967"/>
              <a:gd name="connsiteX9" fmla="*/ 5364041 w 5749637"/>
              <a:gd name="connsiteY9" fmla="*/ 0 h 1017967"/>
              <a:gd name="connsiteX10" fmla="*/ 5749637 w 5749637"/>
              <a:gd name="connsiteY10" fmla="*/ 385596 h 1017967"/>
              <a:gd name="connsiteX11" fmla="*/ 5749637 w 5749637"/>
              <a:gd name="connsiteY11" fmla="*/ 632371 h 1017967"/>
              <a:gd name="connsiteX12" fmla="*/ 5364041 w 5749637"/>
              <a:gd name="connsiteY12" fmla="*/ 1017967 h 1017967"/>
              <a:gd name="connsiteX13" fmla="*/ 4691951 w 5749637"/>
              <a:gd name="connsiteY13" fmla="*/ 1017967 h 1017967"/>
              <a:gd name="connsiteX14" fmla="*/ 4119430 w 5749637"/>
              <a:gd name="connsiteY14" fmla="*/ 1017967 h 1017967"/>
              <a:gd name="connsiteX15" fmla="*/ 3646477 w 5749637"/>
              <a:gd name="connsiteY15" fmla="*/ 1017967 h 1017967"/>
              <a:gd name="connsiteX16" fmla="*/ 3123741 w 5749637"/>
              <a:gd name="connsiteY16" fmla="*/ 1017967 h 1017967"/>
              <a:gd name="connsiteX17" fmla="*/ 2551220 w 5749637"/>
              <a:gd name="connsiteY17" fmla="*/ 1017967 h 1017967"/>
              <a:gd name="connsiteX18" fmla="*/ 1978698 w 5749637"/>
              <a:gd name="connsiteY18" fmla="*/ 1017967 h 1017967"/>
              <a:gd name="connsiteX19" fmla="*/ 1455962 w 5749637"/>
              <a:gd name="connsiteY19" fmla="*/ 1017967 h 1017967"/>
              <a:gd name="connsiteX20" fmla="*/ 385596 w 5749637"/>
              <a:gd name="connsiteY20" fmla="*/ 1017967 h 1017967"/>
              <a:gd name="connsiteX21" fmla="*/ 0 w 5749637"/>
              <a:gd name="connsiteY21" fmla="*/ 632371 h 1017967"/>
              <a:gd name="connsiteX22" fmla="*/ 0 w 5749637"/>
              <a:gd name="connsiteY22" fmla="*/ 385596 h 101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49637" h="1017967" fill="none" extrusionOk="0">
                <a:moveTo>
                  <a:pt x="0" y="385596"/>
                </a:moveTo>
                <a:cubicBezTo>
                  <a:pt x="-15398" y="160570"/>
                  <a:pt x="132807" y="8361"/>
                  <a:pt x="385596" y="0"/>
                </a:cubicBezTo>
                <a:cubicBezTo>
                  <a:pt x="568099" y="-16971"/>
                  <a:pt x="703488" y="20167"/>
                  <a:pt x="858548" y="0"/>
                </a:cubicBezTo>
                <a:cubicBezTo>
                  <a:pt x="1013608" y="-20167"/>
                  <a:pt x="1267636" y="7960"/>
                  <a:pt x="1381285" y="0"/>
                </a:cubicBezTo>
                <a:cubicBezTo>
                  <a:pt x="1494934" y="-7960"/>
                  <a:pt x="1744625" y="-21071"/>
                  <a:pt x="1953806" y="0"/>
                </a:cubicBezTo>
                <a:cubicBezTo>
                  <a:pt x="2162987" y="21071"/>
                  <a:pt x="2420930" y="-11601"/>
                  <a:pt x="2576112" y="0"/>
                </a:cubicBezTo>
                <a:cubicBezTo>
                  <a:pt x="2731294" y="11601"/>
                  <a:pt x="2913773" y="-16930"/>
                  <a:pt x="3248202" y="0"/>
                </a:cubicBezTo>
                <a:cubicBezTo>
                  <a:pt x="3582631" y="16930"/>
                  <a:pt x="3745835" y="25171"/>
                  <a:pt x="3970076" y="0"/>
                </a:cubicBezTo>
                <a:cubicBezTo>
                  <a:pt x="4194317" y="-25171"/>
                  <a:pt x="4260840" y="12933"/>
                  <a:pt x="4492813" y="0"/>
                </a:cubicBezTo>
                <a:cubicBezTo>
                  <a:pt x="4724786" y="-12933"/>
                  <a:pt x="4948804" y="-16446"/>
                  <a:pt x="5364041" y="0"/>
                </a:cubicBezTo>
                <a:cubicBezTo>
                  <a:pt x="5567591" y="1831"/>
                  <a:pt x="5747236" y="178167"/>
                  <a:pt x="5749637" y="385596"/>
                </a:cubicBezTo>
                <a:cubicBezTo>
                  <a:pt x="5755212" y="453849"/>
                  <a:pt x="5753327" y="510687"/>
                  <a:pt x="5749637" y="632371"/>
                </a:cubicBezTo>
                <a:cubicBezTo>
                  <a:pt x="5782189" y="834471"/>
                  <a:pt x="5585432" y="1001870"/>
                  <a:pt x="5364041" y="1017967"/>
                </a:cubicBezTo>
                <a:cubicBezTo>
                  <a:pt x="5146196" y="987831"/>
                  <a:pt x="5005965" y="990995"/>
                  <a:pt x="4691951" y="1017967"/>
                </a:cubicBezTo>
                <a:cubicBezTo>
                  <a:pt x="4377937" y="1044940"/>
                  <a:pt x="4326402" y="993175"/>
                  <a:pt x="4119430" y="1017967"/>
                </a:cubicBezTo>
                <a:cubicBezTo>
                  <a:pt x="3912458" y="1042759"/>
                  <a:pt x="3872096" y="1016195"/>
                  <a:pt x="3646477" y="1017967"/>
                </a:cubicBezTo>
                <a:cubicBezTo>
                  <a:pt x="3420858" y="1019739"/>
                  <a:pt x="3369785" y="1006819"/>
                  <a:pt x="3123741" y="1017967"/>
                </a:cubicBezTo>
                <a:cubicBezTo>
                  <a:pt x="2877697" y="1029115"/>
                  <a:pt x="2761415" y="1025364"/>
                  <a:pt x="2551220" y="1017967"/>
                </a:cubicBezTo>
                <a:cubicBezTo>
                  <a:pt x="2341025" y="1010570"/>
                  <a:pt x="2129460" y="992966"/>
                  <a:pt x="1978698" y="1017967"/>
                </a:cubicBezTo>
                <a:cubicBezTo>
                  <a:pt x="1827936" y="1042968"/>
                  <a:pt x="1577156" y="994613"/>
                  <a:pt x="1455962" y="1017967"/>
                </a:cubicBezTo>
                <a:cubicBezTo>
                  <a:pt x="1334768" y="1041321"/>
                  <a:pt x="705351" y="1030915"/>
                  <a:pt x="385596" y="1017967"/>
                </a:cubicBezTo>
                <a:cubicBezTo>
                  <a:pt x="176470" y="1022746"/>
                  <a:pt x="-37090" y="850902"/>
                  <a:pt x="0" y="632371"/>
                </a:cubicBezTo>
                <a:cubicBezTo>
                  <a:pt x="-8472" y="554737"/>
                  <a:pt x="-67" y="470574"/>
                  <a:pt x="0" y="385596"/>
                </a:cubicBezTo>
                <a:close/>
              </a:path>
              <a:path w="5749637" h="1017967" stroke="0" extrusionOk="0">
                <a:moveTo>
                  <a:pt x="0" y="385596"/>
                </a:moveTo>
                <a:cubicBezTo>
                  <a:pt x="-484" y="162274"/>
                  <a:pt x="211296" y="21258"/>
                  <a:pt x="385596" y="0"/>
                </a:cubicBezTo>
                <a:cubicBezTo>
                  <a:pt x="697218" y="25312"/>
                  <a:pt x="927594" y="21802"/>
                  <a:pt x="1107471" y="0"/>
                </a:cubicBezTo>
                <a:cubicBezTo>
                  <a:pt x="1287348" y="-21802"/>
                  <a:pt x="1356693" y="-627"/>
                  <a:pt x="1580423" y="0"/>
                </a:cubicBezTo>
                <a:cubicBezTo>
                  <a:pt x="1804153" y="627"/>
                  <a:pt x="1959677" y="23191"/>
                  <a:pt x="2152944" y="0"/>
                </a:cubicBezTo>
                <a:cubicBezTo>
                  <a:pt x="2346211" y="-23191"/>
                  <a:pt x="2468072" y="8960"/>
                  <a:pt x="2775250" y="0"/>
                </a:cubicBezTo>
                <a:cubicBezTo>
                  <a:pt x="3082428" y="-8960"/>
                  <a:pt x="3133533" y="-1753"/>
                  <a:pt x="3347771" y="0"/>
                </a:cubicBezTo>
                <a:cubicBezTo>
                  <a:pt x="3562009" y="1753"/>
                  <a:pt x="3851337" y="15644"/>
                  <a:pt x="4069645" y="0"/>
                </a:cubicBezTo>
                <a:cubicBezTo>
                  <a:pt x="4287953" y="-15644"/>
                  <a:pt x="4378148" y="-4091"/>
                  <a:pt x="4542598" y="0"/>
                </a:cubicBezTo>
                <a:cubicBezTo>
                  <a:pt x="4707048" y="4091"/>
                  <a:pt x="5103036" y="-2169"/>
                  <a:pt x="5364041" y="0"/>
                </a:cubicBezTo>
                <a:cubicBezTo>
                  <a:pt x="5585763" y="985"/>
                  <a:pt x="5756391" y="141606"/>
                  <a:pt x="5749637" y="385596"/>
                </a:cubicBezTo>
                <a:cubicBezTo>
                  <a:pt x="5759602" y="479171"/>
                  <a:pt x="5753816" y="554644"/>
                  <a:pt x="5749637" y="632371"/>
                </a:cubicBezTo>
                <a:cubicBezTo>
                  <a:pt x="5764117" y="885271"/>
                  <a:pt x="5599540" y="991958"/>
                  <a:pt x="5364041" y="1017967"/>
                </a:cubicBezTo>
                <a:cubicBezTo>
                  <a:pt x="5249362" y="992298"/>
                  <a:pt x="5006068" y="1026356"/>
                  <a:pt x="4841304" y="1017967"/>
                </a:cubicBezTo>
                <a:cubicBezTo>
                  <a:pt x="4676540" y="1009578"/>
                  <a:pt x="4425877" y="1020464"/>
                  <a:pt x="4218999" y="1017967"/>
                </a:cubicBezTo>
                <a:cubicBezTo>
                  <a:pt x="4012121" y="1015470"/>
                  <a:pt x="3897687" y="1036466"/>
                  <a:pt x="3696262" y="1017967"/>
                </a:cubicBezTo>
                <a:cubicBezTo>
                  <a:pt x="3494837" y="999468"/>
                  <a:pt x="3295430" y="1020150"/>
                  <a:pt x="3024172" y="1017967"/>
                </a:cubicBezTo>
                <a:cubicBezTo>
                  <a:pt x="2752914" y="1015785"/>
                  <a:pt x="2657560" y="1043739"/>
                  <a:pt x="2501435" y="1017967"/>
                </a:cubicBezTo>
                <a:cubicBezTo>
                  <a:pt x="2345310" y="992195"/>
                  <a:pt x="2054828" y="1022196"/>
                  <a:pt x="1829345" y="1017967"/>
                </a:cubicBezTo>
                <a:cubicBezTo>
                  <a:pt x="1603862" y="1013739"/>
                  <a:pt x="1454125" y="985028"/>
                  <a:pt x="1157255" y="1017967"/>
                </a:cubicBezTo>
                <a:cubicBezTo>
                  <a:pt x="860385" y="1050907"/>
                  <a:pt x="633975" y="1008438"/>
                  <a:pt x="385596" y="1017967"/>
                </a:cubicBezTo>
                <a:cubicBezTo>
                  <a:pt x="182144" y="1019507"/>
                  <a:pt x="-10532" y="842661"/>
                  <a:pt x="0" y="632371"/>
                </a:cubicBezTo>
                <a:cubicBezTo>
                  <a:pt x="9243" y="558542"/>
                  <a:pt x="-5186" y="461915"/>
                  <a:pt x="0" y="385596"/>
                </a:cubicBezTo>
                <a:close/>
              </a:path>
            </a:pathLst>
          </a:custGeom>
          <a:solidFill>
            <a:srgbClr val="92D050"/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vi-VN" sz="4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TẬP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8EEC4DF5-0EF9-E2C5-2831-00C35DC2B57B}"/>
              </a:ext>
            </a:extLst>
          </p:cNvPr>
          <p:cNvSpPr/>
          <p:nvPr/>
        </p:nvSpPr>
        <p:spPr>
          <a:xfrm>
            <a:off x="2042665" y="457542"/>
            <a:ext cx="8215746" cy="733949"/>
          </a:xfrm>
          <a:custGeom>
            <a:avLst/>
            <a:gdLst>
              <a:gd name="connsiteX0" fmla="*/ 0 w 8215746"/>
              <a:gd name="connsiteY0" fmla="*/ 278013 h 733949"/>
              <a:gd name="connsiteX1" fmla="*/ 278013 w 8215746"/>
              <a:gd name="connsiteY1" fmla="*/ 0 h 733949"/>
              <a:gd name="connsiteX2" fmla="*/ 1050948 w 8215746"/>
              <a:gd name="connsiteY2" fmla="*/ 0 h 733949"/>
              <a:gd name="connsiteX3" fmla="*/ 1594092 w 8215746"/>
              <a:gd name="connsiteY3" fmla="*/ 0 h 733949"/>
              <a:gd name="connsiteX4" fmla="*/ 2137236 w 8215746"/>
              <a:gd name="connsiteY4" fmla="*/ 0 h 733949"/>
              <a:gd name="connsiteX5" fmla="*/ 2680380 w 8215746"/>
              <a:gd name="connsiteY5" fmla="*/ 0 h 733949"/>
              <a:gd name="connsiteX6" fmla="*/ 3146926 w 8215746"/>
              <a:gd name="connsiteY6" fmla="*/ 0 h 733949"/>
              <a:gd name="connsiteX7" fmla="*/ 3996459 w 8215746"/>
              <a:gd name="connsiteY7" fmla="*/ 0 h 733949"/>
              <a:gd name="connsiteX8" fmla="*/ 4845991 w 8215746"/>
              <a:gd name="connsiteY8" fmla="*/ 0 h 733949"/>
              <a:gd name="connsiteX9" fmla="*/ 5465732 w 8215746"/>
              <a:gd name="connsiteY9" fmla="*/ 0 h 733949"/>
              <a:gd name="connsiteX10" fmla="*/ 5932279 w 8215746"/>
              <a:gd name="connsiteY10" fmla="*/ 0 h 733949"/>
              <a:gd name="connsiteX11" fmla="*/ 6552020 w 8215746"/>
              <a:gd name="connsiteY11" fmla="*/ 0 h 733949"/>
              <a:gd name="connsiteX12" fmla="*/ 7018567 w 8215746"/>
              <a:gd name="connsiteY12" fmla="*/ 0 h 733949"/>
              <a:gd name="connsiteX13" fmla="*/ 7937733 w 8215746"/>
              <a:gd name="connsiteY13" fmla="*/ 0 h 733949"/>
              <a:gd name="connsiteX14" fmla="*/ 8215746 w 8215746"/>
              <a:gd name="connsiteY14" fmla="*/ 278013 h 733949"/>
              <a:gd name="connsiteX15" fmla="*/ 8215746 w 8215746"/>
              <a:gd name="connsiteY15" fmla="*/ 455936 h 733949"/>
              <a:gd name="connsiteX16" fmla="*/ 7937733 w 8215746"/>
              <a:gd name="connsiteY16" fmla="*/ 733949 h 733949"/>
              <a:gd name="connsiteX17" fmla="*/ 7394589 w 8215746"/>
              <a:gd name="connsiteY17" fmla="*/ 733949 h 733949"/>
              <a:gd name="connsiteX18" fmla="*/ 6928043 w 8215746"/>
              <a:gd name="connsiteY18" fmla="*/ 733949 h 733949"/>
              <a:gd name="connsiteX19" fmla="*/ 6384899 w 8215746"/>
              <a:gd name="connsiteY19" fmla="*/ 733949 h 733949"/>
              <a:gd name="connsiteX20" fmla="*/ 5841755 w 8215746"/>
              <a:gd name="connsiteY20" fmla="*/ 733949 h 733949"/>
              <a:gd name="connsiteX21" fmla="*/ 5298611 w 8215746"/>
              <a:gd name="connsiteY21" fmla="*/ 733949 h 733949"/>
              <a:gd name="connsiteX22" fmla="*/ 4449079 w 8215746"/>
              <a:gd name="connsiteY22" fmla="*/ 733949 h 733949"/>
              <a:gd name="connsiteX23" fmla="*/ 3982532 w 8215746"/>
              <a:gd name="connsiteY23" fmla="*/ 733949 h 733949"/>
              <a:gd name="connsiteX24" fmla="*/ 3439388 w 8215746"/>
              <a:gd name="connsiteY24" fmla="*/ 733949 h 733949"/>
              <a:gd name="connsiteX25" fmla="*/ 2589856 w 8215746"/>
              <a:gd name="connsiteY25" fmla="*/ 733949 h 733949"/>
              <a:gd name="connsiteX26" fmla="*/ 1970115 w 8215746"/>
              <a:gd name="connsiteY26" fmla="*/ 733949 h 733949"/>
              <a:gd name="connsiteX27" fmla="*/ 1426971 w 8215746"/>
              <a:gd name="connsiteY27" fmla="*/ 733949 h 733949"/>
              <a:gd name="connsiteX28" fmla="*/ 278013 w 8215746"/>
              <a:gd name="connsiteY28" fmla="*/ 733949 h 733949"/>
              <a:gd name="connsiteX29" fmla="*/ 0 w 8215746"/>
              <a:gd name="connsiteY29" fmla="*/ 455936 h 733949"/>
              <a:gd name="connsiteX30" fmla="*/ 0 w 8215746"/>
              <a:gd name="connsiteY30" fmla="*/ 278013 h 73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5746" h="733949" fill="none" extrusionOk="0">
                <a:moveTo>
                  <a:pt x="0" y="278013"/>
                </a:moveTo>
                <a:cubicBezTo>
                  <a:pt x="-1035" y="138794"/>
                  <a:pt x="120508" y="2914"/>
                  <a:pt x="278013" y="0"/>
                </a:cubicBezTo>
                <a:cubicBezTo>
                  <a:pt x="536380" y="28842"/>
                  <a:pt x="747727" y="-15861"/>
                  <a:pt x="1050948" y="0"/>
                </a:cubicBezTo>
                <a:cubicBezTo>
                  <a:pt x="1354170" y="15861"/>
                  <a:pt x="1418894" y="-22772"/>
                  <a:pt x="1594092" y="0"/>
                </a:cubicBezTo>
                <a:cubicBezTo>
                  <a:pt x="1769290" y="22772"/>
                  <a:pt x="1928424" y="11988"/>
                  <a:pt x="2137236" y="0"/>
                </a:cubicBezTo>
                <a:cubicBezTo>
                  <a:pt x="2346048" y="-11988"/>
                  <a:pt x="2508142" y="-24865"/>
                  <a:pt x="2680380" y="0"/>
                </a:cubicBezTo>
                <a:cubicBezTo>
                  <a:pt x="2852618" y="24865"/>
                  <a:pt x="2937407" y="12162"/>
                  <a:pt x="3146926" y="0"/>
                </a:cubicBezTo>
                <a:cubicBezTo>
                  <a:pt x="3356445" y="-12162"/>
                  <a:pt x="3582552" y="-20365"/>
                  <a:pt x="3996459" y="0"/>
                </a:cubicBezTo>
                <a:cubicBezTo>
                  <a:pt x="4410366" y="20365"/>
                  <a:pt x="4517867" y="-16963"/>
                  <a:pt x="4845991" y="0"/>
                </a:cubicBezTo>
                <a:cubicBezTo>
                  <a:pt x="5174115" y="16963"/>
                  <a:pt x="5217222" y="12991"/>
                  <a:pt x="5465732" y="0"/>
                </a:cubicBezTo>
                <a:cubicBezTo>
                  <a:pt x="5714242" y="-12991"/>
                  <a:pt x="5838491" y="19772"/>
                  <a:pt x="5932279" y="0"/>
                </a:cubicBezTo>
                <a:cubicBezTo>
                  <a:pt x="6026067" y="-19772"/>
                  <a:pt x="6423258" y="15167"/>
                  <a:pt x="6552020" y="0"/>
                </a:cubicBezTo>
                <a:cubicBezTo>
                  <a:pt x="6680782" y="-15167"/>
                  <a:pt x="6851619" y="-16292"/>
                  <a:pt x="7018567" y="0"/>
                </a:cubicBezTo>
                <a:cubicBezTo>
                  <a:pt x="7185515" y="16292"/>
                  <a:pt x="7665097" y="45048"/>
                  <a:pt x="7937733" y="0"/>
                </a:cubicBezTo>
                <a:cubicBezTo>
                  <a:pt x="8105401" y="-35196"/>
                  <a:pt x="8217241" y="154892"/>
                  <a:pt x="8215746" y="278013"/>
                </a:cubicBezTo>
                <a:cubicBezTo>
                  <a:pt x="8212126" y="358189"/>
                  <a:pt x="8217543" y="389768"/>
                  <a:pt x="8215746" y="455936"/>
                </a:cubicBezTo>
                <a:cubicBezTo>
                  <a:pt x="8225465" y="610207"/>
                  <a:pt x="8075804" y="723217"/>
                  <a:pt x="7937733" y="733949"/>
                </a:cubicBezTo>
                <a:cubicBezTo>
                  <a:pt x="7722663" y="723629"/>
                  <a:pt x="7645768" y="723451"/>
                  <a:pt x="7394589" y="733949"/>
                </a:cubicBezTo>
                <a:cubicBezTo>
                  <a:pt x="7143410" y="744447"/>
                  <a:pt x="7055023" y="731084"/>
                  <a:pt x="6928043" y="733949"/>
                </a:cubicBezTo>
                <a:cubicBezTo>
                  <a:pt x="6801063" y="736814"/>
                  <a:pt x="6542841" y="709681"/>
                  <a:pt x="6384899" y="733949"/>
                </a:cubicBezTo>
                <a:cubicBezTo>
                  <a:pt x="6226957" y="758217"/>
                  <a:pt x="5951552" y="757796"/>
                  <a:pt x="5841755" y="733949"/>
                </a:cubicBezTo>
                <a:cubicBezTo>
                  <a:pt x="5731958" y="710102"/>
                  <a:pt x="5551253" y="739818"/>
                  <a:pt x="5298611" y="733949"/>
                </a:cubicBezTo>
                <a:cubicBezTo>
                  <a:pt x="5045969" y="728080"/>
                  <a:pt x="4724899" y="743218"/>
                  <a:pt x="4449079" y="733949"/>
                </a:cubicBezTo>
                <a:cubicBezTo>
                  <a:pt x="4173259" y="724680"/>
                  <a:pt x="4091290" y="715492"/>
                  <a:pt x="3982532" y="733949"/>
                </a:cubicBezTo>
                <a:cubicBezTo>
                  <a:pt x="3873774" y="752406"/>
                  <a:pt x="3570839" y="717961"/>
                  <a:pt x="3439388" y="733949"/>
                </a:cubicBezTo>
                <a:cubicBezTo>
                  <a:pt x="3307937" y="749937"/>
                  <a:pt x="2789197" y="744037"/>
                  <a:pt x="2589856" y="733949"/>
                </a:cubicBezTo>
                <a:cubicBezTo>
                  <a:pt x="2390515" y="723861"/>
                  <a:pt x="2240841" y="729219"/>
                  <a:pt x="1970115" y="733949"/>
                </a:cubicBezTo>
                <a:cubicBezTo>
                  <a:pt x="1699389" y="738679"/>
                  <a:pt x="1570879" y="734038"/>
                  <a:pt x="1426971" y="733949"/>
                </a:cubicBezTo>
                <a:cubicBezTo>
                  <a:pt x="1283063" y="733860"/>
                  <a:pt x="850615" y="735287"/>
                  <a:pt x="278013" y="733949"/>
                </a:cubicBezTo>
                <a:cubicBezTo>
                  <a:pt x="129795" y="726916"/>
                  <a:pt x="32000" y="596380"/>
                  <a:pt x="0" y="455936"/>
                </a:cubicBezTo>
                <a:cubicBezTo>
                  <a:pt x="2846" y="387578"/>
                  <a:pt x="2348" y="326205"/>
                  <a:pt x="0" y="278013"/>
                </a:cubicBezTo>
                <a:close/>
              </a:path>
              <a:path w="8215746" h="733949" stroke="0" extrusionOk="0">
                <a:moveTo>
                  <a:pt x="0" y="278013"/>
                </a:moveTo>
                <a:cubicBezTo>
                  <a:pt x="-1391" y="94685"/>
                  <a:pt x="138205" y="7552"/>
                  <a:pt x="278013" y="0"/>
                </a:cubicBezTo>
                <a:cubicBezTo>
                  <a:pt x="674528" y="-17061"/>
                  <a:pt x="845318" y="21219"/>
                  <a:pt x="1127546" y="0"/>
                </a:cubicBezTo>
                <a:cubicBezTo>
                  <a:pt x="1409774" y="-21219"/>
                  <a:pt x="1436313" y="17979"/>
                  <a:pt x="1594092" y="0"/>
                </a:cubicBezTo>
                <a:cubicBezTo>
                  <a:pt x="1751871" y="-17979"/>
                  <a:pt x="2051963" y="-13242"/>
                  <a:pt x="2213833" y="0"/>
                </a:cubicBezTo>
                <a:cubicBezTo>
                  <a:pt x="2375703" y="13242"/>
                  <a:pt x="2587828" y="13676"/>
                  <a:pt x="2910171" y="0"/>
                </a:cubicBezTo>
                <a:cubicBezTo>
                  <a:pt x="3232514" y="-13676"/>
                  <a:pt x="3317584" y="12648"/>
                  <a:pt x="3529912" y="0"/>
                </a:cubicBezTo>
                <a:cubicBezTo>
                  <a:pt x="3742240" y="-12648"/>
                  <a:pt x="4088178" y="-3011"/>
                  <a:pt x="4379445" y="0"/>
                </a:cubicBezTo>
                <a:cubicBezTo>
                  <a:pt x="4670712" y="3011"/>
                  <a:pt x="4697677" y="-11453"/>
                  <a:pt x="4845991" y="0"/>
                </a:cubicBezTo>
                <a:cubicBezTo>
                  <a:pt x="4994305" y="11453"/>
                  <a:pt x="5262781" y="26803"/>
                  <a:pt x="5465732" y="0"/>
                </a:cubicBezTo>
                <a:cubicBezTo>
                  <a:pt x="5668683" y="-26803"/>
                  <a:pt x="5991288" y="40466"/>
                  <a:pt x="6315265" y="0"/>
                </a:cubicBezTo>
                <a:cubicBezTo>
                  <a:pt x="6639242" y="-40466"/>
                  <a:pt x="6792539" y="10951"/>
                  <a:pt x="6935006" y="0"/>
                </a:cubicBezTo>
                <a:cubicBezTo>
                  <a:pt x="7077473" y="-10951"/>
                  <a:pt x="7528926" y="11329"/>
                  <a:pt x="7937733" y="0"/>
                </a:cubicBezTo>
                <a:cubicBezTo>
                  <a:pt x="8102880" y="32010"/>
                  <a:pt x="8230719" y="107193"/>
                  <a:pt x="8215746" y="278013"/>
                </a:cubicBezTo>
                <a:cubicBezTo>
                  <a:pt x="8207440" y="353314"/>
                  <a:pt x="8211371" y="371981"/>
                  <a:pt x="8215746" y="455936"/>
                </a:cubicBezTo>
                <a:cubicBezTo>
                  <a:pt x="8212870" y="628289"/>
                  <a:pt x="8079736" y="723590"/>
                  <a:pt x="7937733" y="733949"/>
                </a:cubicBezTo>
                <a:cubicBezTo>
                  <a:pt x="7693913" y="734498"/>
                  <a:pt x="7603558" y="728693"/>
                  <a:pt x="7317992" y="733949"/>
                </a:cubicBezTo>
                <a:cubicBezTo>
                  <a:pt x="7032426" y="739205"/>
                  <a:pt x="6942745" y="713075"/>
                  <a:pt x="6774848" y="733949"/>
                </a:cubicBezTo>
                <a:cubicBezTo>
                  <a:pt x="6606951" y="754823"/>
                  <a:pt x="6251832" y="766045"/>
                  <a:pt x="6001913" y="733949"/>
                </a:cubicBezTo>
                <a:cubicBezTo>
                  <a:pt x="5751995" y="701853"/>
                  <a:pt x="5581865" y="696699"/>
                  <a:pt x="5228977" y="733949"/>
                </a:cubicBezTo>
                <a:cubicBezTo>
                  <a:pt x="4876089" y="771199"/>
                  <a:pt x="4671382" y="768781"/>
                  <a:pt x="4379445" y="733949"/>
                </a:cubicBezTo>
                <a:cubicBezTo>
                  <a:pt x="4087508" y="699117"/>
                  <a:pt x="4013304" y="766919"/>
                  <a:pt x="3683107" y="733949"/>
                </a:cubicBezTo>
                <a:cubicBezTo>
                  <a:pt x="3352910" y="700979"/>
                  <a:pt x="3344596" y="736225"/>
                  <a:pt x="3063366" y="733949"/>
                </a:cubicBezTo>
                <a:cubicBezTo>
                  <a:pt x="2782136" y="731673"/>
                  <a:pt x="2554741" y="742929"/>
                  <a:pt x="2213833" y="733949"/>
                </a:cubicBezTo>
                <a:cubicBezTo>
                  <a:pt x="1872925" y="724969"/>
                  <a:pt x="1751622" y="693631"/>
                  <a:pt x="1364301" y="733949"/>
                </a:cubicBezTo>
                <a:cubicBezTo>
                  <a:pt x="976980" y="774267"/>
                  <a:pt x="791033" y="736707"/>
                  <a:pt x="278013" y="733949"/>
                </a:cubicBezTo>
                <a:cubicBezTo>
                  <a:pt x="95132" y="714016"/>
                  <a:pt x="2703" y="613410"/>
                  <a:pt x="0" y="455936"/>
                </a:cubicBezTo>
                <a:cubicBezTo>
                  <a:pt x="-8715" y="385257"/>
                  <a:pt x="-6270" y="340863"/>
                  <a:pt x="0" y="27801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vi-VN" sz="4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ĐỌC DIỄN CẢM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663C1-22D6-30E1-4F54-17CAE7188947}"/>
              </a:ext>
            </a:extLst>
          </p:cNvPr>
          <p:cNvSpPr txBox="1"/>
          <p:nvPr/>
        </p:nvSpPr>
        <p:spPr>
          <a:xfrm>
            <a:off x="1583871" y="1536174"/>
            <a:ext cx="93072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.VnArial NarrowH" panose="020B7200000000000000" pitchFamily="34" charset="0"/>
              </a:rPr>
              <a:t>-</a:t>
            </a:r>
            <a:r>
              <a:rPr lang="vi-VN" sz="3000" dirty="0"/>
              <a:t> Các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bộ phận </a:t>
            </a:r>
            <a:r>
              <a:rPr lang="vi-VN" sz="3000" dirty="0"/>
              <a:t>của một chiếc đồng hồ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cũng ví như các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nhiệm vụ cách mạng</a:t>
            </a:r>
            <a:r>
              <a:rPr lang="vi-VN" sz="3000" dirty="0"/>
              <a:t>. </a:t>
            </a:r>
            <a:r>
              <a:rPr lang="vi-VN" sz="3000" dirty="0">
                <a:solidFill>
                  <a:srgbClr val="FF0000"/>
                </a:solidFill>
              </a:rPr>
              <a:t>//</a:t>
            </a:r>
            <a:r>
              <a:rPr lang="vi-VN" sz="3000" dirty="0"/>
              <a:t> Đã là nhiệm vụ thì đều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quan trọng</a:t>
            </a:r>
            <a:r>
              <a:rPr lang="vi-VN" sz="3000" dirty="0"/>
              <a:t>. </a:t>
            </a:r>
            <a:r>
              <a:rPr lang="vi-VN" sz="3000" dirty="0">
                <a:solidFill>
                  <a:srgbClr val="FF0000"/>
                </a:solidFill>
              </a:rPr>
              <a:t>//</a:t>
            </a:r>
            <a:r>
              <a:rPr lang="vi-VN" sz="3000" dirty="0"/>
              <a:t> Các cô chú thử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nghĩ </a:t>
            </a:r>
            <a:r>
              <a:rPr lang="vi-VN" sz="3000" dirty="0"/>
              <a:t>xem: </a:t>
            </a:r>
            <a:r>
              <a:rPr lang="vi-VN" sz="3000" dirty="0">
                <a:solidFill>
                  <a:srgbClr val="FF0000"/>
                </a:solidFill>
              </a:rPr>
              <a:t>// </a:t>
            </a:r>
            <a:r>
              <a:rPr lang="vi-VN" sz="3000" dirty="0"/>
              <a:t>Trong một chiếc đồng hồ / mà anh kim đòi làm anh chữ số,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anh máy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lại đòi </a:t>
            </a:r>
            <a:r>
              <a:rPr lang="vi-VN" sz="3000" dirty="0"/>
              <a:t>ra ngoài làm cái mặt đồng hồ,...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thì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có còn </a:t>
            </a:r>
            <a:r>
              <a:rPr lang="vi-VN" sz="3000" dirty="0"/>
              <a:t>là cái đồng hồ được không?</a:t>
            </a:r>
            <a:endParaRPr lang="en-US" sz="3000" dirty="0">
              <a:latin typeface=".VnArial NarrowH" panose="020B7200000000000000" pitchFamily="34" charset="0"/>
            </a:endParaRPr>
          </a:p>
          <a:p>
            <a:pPr algn="just"/>
            <a:r>
              <a:rPr lang="en-US" sz="3000" dirty="0">
                <a:latin typeface=".VnArial NarrowH" panose="020B7200000000000000" pitchFamily="34" charset="0"/>
              </a:rPr>
              <a:t>-</a:t>
            </a:r>
            <a:r>
              <a:rPr lang="vi-VN" sz="3000" dirty="0"/>
              <a:t> Chỉ trong ít phút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ngắn ngủi</a:t>
            </a:r>
            <a:r>
              <a:rPr lang="vi-VN" sz="3000" dirty="0"/>
              <a:t>,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câu chuyện chiếc đồng hồ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của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Bác</a:t>
            </a:r>
            <a:r>
              <a:rPr lang="vi-VN" sz="3000" b="1" dirty="0"/>
              <a:t>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đã khiến cho ai nấy đều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thấm thía</a:t>
            </a:r>
            <a:r>
              <a:rPr lang="vi-VN" sz="3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tự đánh tan được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những thắc mắc riêng tư.</a:t>
            </a:r>
            <a:r>
              <a:rPr lang="en-US" sz="3000" dirty="0">
                <a:solidFill>
                  <a:srgbClr val="FF0000"/>
                </a:solidFill>
              </a:rPr>
              <a:t>//</a:t>
            </a:r>
            <a:endParaRPr lang="en-US" sz="3000" dirty="0">
              <a:latin typeface=".VnArial Narrow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97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EEC4DF5-0EF9-E2C5-2831-00C35DC2B57B}"/>
              </a:ext>
            </a:extLst>
          </p:cNvPr>
          <p:cNvSpPr/>
          <p:nvPr/>
        </p:nvSpPr>
        <p:spPr>
          <a:xfrm>
            <a:off x="2971799" y="332850"/>
            <a:ext cx="5749637" cy="1017967"/>
          </a:xfrm>
          <a:custGeom>
            <a:avLst/>
            <a:gdLst>
              <a:gd name="connsiteX0" fmla="*/ 0 w 5749637"/>
              <a:gd name="connsiteY0" fmla="*/ 385596 h 1017967"/>
              <a:gd name="connsiteX1" fmla="*/ 385596 w 5749637"/>
              <a:gd name="connsiteY1" fmla="*/ 0 h 1017967"/>
              <a:gd name="connsiteX2" fmla="*/ 858548 w 5749637"/>
              <a:gd name="connsiteY2" fmla="*/ 0 h 1017967"/>
              <a:gd name="connsiteX3" fmla="*/ 1381285 w 5749637"/>
              <a:gd name="connsiteY3" fmla="*/ 0 h 1017967"/>
              <a:gd name="connsiteX4" fmla="*/ 1953806 w 5749637"/>
              <a:gd name="connsiteY4" fmla="*/ 0 h 1017967"/>
              <a:gd name="connsiteX5" fmla="*/ 2576112 w 5749637"/>
              <a:gd name="connsiteY5" fmla="*/ 0 h 1017967"/>
              <a:gd name="connsiteX6" fmla="*/ 3248202 w 5749637"/>
              <a:gd name="connsiteY6" fmla="*/ 0 h 1017967"/>
              <a:gd name="connsiteX7" fmla="*/ 3970076 w 5749637"/>
              <a:gd name="connsiteY7" fmla="*/ 0 h 1017967"/>
              <a:gd name="connsiteX8" fmla="*/ 4492813 w 5749637"/>
              <a:gd name="connsiteY8" fmla="*/ 0 h 1017967"/>
              <a:gd name="connsiteX9" fmla="*/ 5364041 w 5749637"/>
              <a:gd name="connsiteY9" fmla="*/ 0 h 1017967"/>
              <a:gd name="connsiteX10" fmla="*/ 5749637 w 5749637"/>
              <a:gd name="connsiteY10" fmla="*/ 385596 h 1017967"/>
              <a:gd name="connsiteX11" fmla="*/ 5749637 w 5749637"/>
              <a:gd name="connsiteY11" fmla="*/ 632371 h 1017967"/>
              <a:gd name="connsiteX12" fmla="*/ 5364041 w 5749637"/>
              <a:gd name="connsiteY12" fmla="*/ 1017967 h 1017967"/>
              <a:gd name="connsiteX13" fmla="*/ 4691951 w 5749637"/>
              <a:gd name="connsiteY13" fmla="*/ 1017967 h 1017967"/>
              <a:gd name="connsiteX14" fmla="*/ 4119430 w 5749637"/>
              <a:gd name="connsiteY14" fmla="*/ 1017967 h 1017967"/>
              <a:gd name="connsiteX15" fmla="*/ 3646477 w 5749637"/>
              <a:gd name="connsiteY15" fmla="*/ 1017967 h 1017967"/>
              <a:gd name="connsiteX16" fmla="*/ 3123741 w 5749637"/>
              <a:gd name="connsiteY16" fmla="*/ 1017967 h 1017967"/>
              <a:gd name="connsiteX17" fmla="*/ 2551220 w 5749637"/>
              <a:gd name="connsiteY17" fmla="*/ 1017967 h 1017967"/>
              <a:gd name="connsiteX18" fmla="*/ 1978698 w 5749637"/>
              <a:gd name="connsiteY18" fmla="*/ 1017967 h 1017967"/>
              <a:gd name="connsiteX19" fmla="*/ 1455962 w 5749637"/>
              <a:gd name="connsiteY19" fmla="*/ 1017967 h 1017967"/>
              <a:gd name="connsiteX20" fmla="*/ 385596 w 5749637"/>
              <a:gd name="connsiteY20" fmla="*/ 1017967 h 1017967"/>
              <a:gd name="connsiteX21" fmla="*/ 0 w 5749637"/>
              <a:gd name="connsiteY21" fmla="*/ 632371 h 1017967"/>
              <a:gd name="connsiteX22" fmla="*/ 0 w 5749637"/>
              <a:gd name="connsiteY22" fmla="*/ 385596 h 101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49637" h="1017967" fill="none" extrusionOk="0">
                <a:moveTo>
                  <a:pt x="0" y="385596"/>
                </a:moveTo>
                <a:cubicBezTo>
                  <a:pt x="-15398" y="160570"/>
                  <a:pt x="132807" y="8361"/>
                  <a:pt x="385596" y="0"/>
                </a:cubicBezTo>
                <a:cubicBezTo>
                  <a:pt x="568099" y="-16971"/>
                  <a:pt x="703488" y="20167"/>
                  <a:pt x="858548" y="0"/>
                </a:cubicBezTo>
                <a:cubicBezTo>
                  <a:pt x="1013608" y="-20167"/>
                  <a:pt x="1267636" y="7960"/>
                  <a:pt x="1381285" y="0"/>
                </a:cubicBezTo>
                <a:cubicBezTo>
                  <a:pt x="1494934" y="-7960"/>
                  <a:pt x="1744625" y="-21071"/>
                  <a:pt x="1953806" y="0"/>
                </a:cubicBezTo>
                <a:cubicBezTo>
                  <a:pt x="2162987" y="21071"/>
                  <a:pt x="2420930" y="-11601"/>
                  <a:pt x="2576112" y="0"/>
                </a:cubicBezTo>
                <a:cubicBezTo>
                  <a:pt x="2731294" y="11601"/>
                  <a:pt x="2913773" y="-16930"/>
                  <a:pt x="3248202" y="0"/>
                </a:cubicBezTo>
                <a:cubicBezTo>
                  <a:pt x="3582631" y="16930"/>
                  <a:pt x="3745835" y="25171"/>
                  <a:pt x="3970076" y="0"/>
                </a:cubicBezTo>
                <a:cubicBezTo>
                  <a:pt x="4194317" y="-25171"/>
                  <a:pt x="4260840" y="12933"/>
                  <a:pt x="4492813" y="0"/>
                </a:cubicBezTo>
                <a:cubicBezTo>
                  <a:pt x="4724786" y="-12933"/>
                  <a:pt x="4948804" y="-16446"/>
                  <a:pt x="5364041" y="0"/>
                </a:cubicBezTo>
                <a:cubicBezTo>
                  <a:pt x="5567591" y="1831"/>
                  <a:pt x="5747236" y="178167"/>
                  <a:pt x="5749637" y="385596"/>
                </a:cubicBezTo>
                <a:cubicBezTo>
                  <a:pt x="5755212" y="453849"/>
                  <a:pt x="5753327" y="510687"/>
                  <a:pt x="5749637" y="632371"/>
                </a:cubicBezTo>
                <a:cubicBezTo>
                  <a:pt x="5782189" y="834471"/>
                  <a:pt x="5585432" y="1001870"/>
                  <a:pt x="5364041" y="1017967"/>
                </a:cubicBezTo>
                <a:cubicBezTo>
                  <a:pt x="5146196" y="987831"/>
                  <a:pt x="5005965" y="990995"/>
                  <a:pt x="4691951" y="1017967"/>
                </a:cubicBezTo>
                <a:cubicBezTo>
                  <a:pt x="4377937" y="1044940"/>
                  <a:pt x="4326402" y="993175"/>
                  <a:pt x="4119430" y="1017967"/>
                </a:cubicBezTo>
                <a:cubicBezTo>
                  <a:pt x="3912458" y="1042759"/>
                  <a:pt x="3872096" y="1016195"/>
                  <a:pt x="3646477" y="1017967"/>
                </a:cubicBezTo>
                <a:cubicBezTo>
                  <a:pt x="3420858" y="1019739"/>
                  <a:pt x="3369785" y="1006819"/>
                  <a:pt x="3123741" y="1017967"/>
                </a:cubicBezTo>
                <a:cubicBezTo>
                  <a:pt x="2877697" y="1029115"/>
                  <a:pt x="2761415" y="1025364"/>
                  <a:pt x="2551220" y="1017967"/>
                </a:cubicBezTo>
                <a:cubicBezTo>
                  <a:pt x="2341025" y="1010570"/>
                  <a:pt x="2129460" y="992966"/>
                  <a:pt x="1978698" y="1017967"/>
                </a:cubicBezTo>
                <a:cubicBezTo>
                  <a:pt x="1827936" y="1042968"/>
                  <a:pt x="1577156" y="994613"/>
                  <a:pt x="1455962" y="1017967"/>
                </a:cubicBezTo>
                <a:cubicBezTo>
                  <a:pt x="1334768" y="1041321"/>
                  <a:pt x="705351" y="1030915"/>
                  <a:pt x="385596" y="1017967"/>
                </a:cubicBezTo>
                <a:cubicBezTo>
                  <a:pt x="176470" y="1022746"/>
                  <a:pt x="-37090" y="850902"/>
                  <a:pt x="0" y="632371"/>
                </a:cubicBezTo>
                <a:cubicBezTo>
                  <a:pt x="-8472" y="554737"/>
                  <a:pt x="-67" y="470574"/>
                  <a:pt x="0" y="385596"/>
                </a:cubicBezTo>
                <a:close/>
              </a:path>
              <a:path w="5749637" h="1017967" stroke="0" extrusionOk="0">
                <a:moveTo>
                  <a:pt x="0" y="385596"/>
                </a:moveTo>
                <a:cubicBezTo>
                  <a:pt x="-484" y="162274"/>
                  <a:pt x="211296" y="21258"/>
                  <a:pt x="385596" y="0"/>
                </a:cubicBezTo>
                <a:cubicBezTo>
                  <a:pt x="697218" y="25312"/>
                  <a:pt x="927594" y="21802"/>
                  <a:pt x="1107471" y="0"/>
                </a:cubicBezTo>
                <a:cubicBezTo>
                  <a:pt x="1287348" y="-21802"/>
                  <a:pt x="1356693" y="-627"/>
                  <a:pt x="1580423" y="0"/>
                </a:cubicBezTo>
                <a:cubicBezTo>
                  <a:pt x="1804153" y="627"/>
                  <a:pt x="1959677" y="23191"/>
                  <a:pt x="2152944" y="0"/>
                </a:cubicBezTo>
                <a:cubicBezTo>
                  <a:pt x="2346211" y="-23191"/>
                  <a:pt x="2468072" y="8960"/>
                  <a:pt x="2775250" y="0"/>
                </a:cubicBezTo>
                <a:cubicBezTo>
                  <a:pt x="3082428" y="-8960"/>
                  <a:pt x="3133533" y="-1753"/>
                  <a:pt x="3347771" y="0"/>
                </a:cubicBezTo>
                <a:cubicBezTo>
                  <a:pt x="3562009" y="1753"/>
                  <a:pt x="3851337" y="15644"/>
                  <a:pt x="4069645" y="0"/>
                </a:cubicBezTo>
                <a:cubicBezTo>
                  <a:pt x="4287953" y="-15644"/>
                  <a:pt x="4378148" y="-4091"/>
                  <a:pt x="4542598" y="0"/>
                </a:cubicBezTo>
                <a:cubicBezTo>
                  <a:pt x="4707048" y="4091"/>
                  <a:pt x="5103036" y="-2169"/>
                  <a:pt x="5364041" y="0"/>
                </a:cubicBezTo>
                <a:cubicBezTo>
                  <a:pt x="5585763" y="985"/>
                  <a:pt x="5756391" y="141606"/>
                  <a:pt x="5749637" y="385596"/>
                </a:cubicBezTo>
                <a:cubicBezTo>
                  <a:pt x="5759602" y="479171"/>
                  <a:pt x="5753816" y="554644"/>
                  <a:pt x="5749637" y="632371"/>
                </a:cubicBezTo>
                <a:cubicBezTo>
                  <a:pt x="5764117" y="885271"/>
                  <a:pt x="5599540" y="991958"/>
                  <a:pt x="5364041" y="1017967"/>
                </a:cubicBezTo>
                <a:cubicBezTo>
                  <a:pt x="5249362" y="992298"/>
                  <a:pt x="5006068" y="1026356"/>
                  <a:pt x="4841304" y="1017967"/>
                </a:cubicBezTo>
                <a:cubicBezTo>
                  <a:pt x="4676540" y="1009578"/>
                  <a:pt x="4425877" y="1020464"/>
                  <a:pt x="4218999" y="1017967"/>
                </a:cubicBezTo>
                <a:cubicBezTo>
                  <a:pt x="4012121" y="1015470"/>
                  <a:pt x="3897687" y="1036466"/>
                  <a:pt x="3696262" y="1017967"/>
                </a:cubicBezTo>
                <a:cubicBezTo>
                  <a:pt x="3494837" y="999468"/>
                  <a:pt x="3295430" y="1020150"/>
                  <a:pt x="3024172" y="1017967"/>
                </a:cubicBezTo>
                <a:cubicBezTo>
                  <a:pt x="2752914" y="1015785"/>
                  <a:pt x="2657560" y="1043739"/>
                  <a:pt x="2501435" y="1017967"/>
                </a:cubicBezTo>
                <a:cubicBezTo>
                  <a:pt x="2345310" y="992195"/>
                  <a:pt x="2054828" y="1022196"/>
                  <a:pt x="1829345" y="1017967"/>
                </a:cubicBezTo>
                <a:cubicBezTo>
                  <a:pt x="1603862" y="1013739"/>
                  <a:pt x="1454125" y="985028"/>
                  <a:pt x="1157255" y="1017967"/>
                </a:cubicBezTo>
                <a:cubicBezTo>
                  <a:pt x="860385" y="1050907"/>
                  <a:pt x="633975" y="1008438"/>
                  <a:pt x="385596" y="1017967"/>
                </a:cubicBezTo>
                <a:cubicBezTo>
                  <a:pt x="182144" y="1019507"/>
                  <a:pt x="-10532" y="842661"/>
                  <a:pt x="0" y="632371"/>
                </a:cubicBezTo>
                <a:cubicBezTo>
                  <a:pt x="9243" y="558542"/>
                  <a:pt x="-5186" y="461915"/>
                  <a:pt x="0" y="38559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kumimoji="0" lang="vi-VN" sz="4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F438B8B5-3BF0-1FA5-24DB-7C20C9C5D1CF}"/>
              </a:ext>
            </a:extLst>
          </p:cNvPr>
          <p:cNvSpPr/>
          <p:nvPr/>
        </p:nvSpPr>
        <p:spPr>
          <a:xfrm>
            <a:off x="520147" y="1640714"/>
            <a:ext cx="10937561" cy="866959"/>
          </a:xfrm>
          <a:prstGeom prst="roundRect">
            <a:avLst/>
          </a:prstGeom>
          <a:solidFill>
            <a:srgbClr val="FFFF00"/>
          </a:solidFill>
          <a:ln w="762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38B8B5-3BF0-1FA5-24DB-7C20C9C5D1CF}"/>
              </a:ext>
            </a:extLst>
          </p:cNvPr>
          <p:cNvSpPr/>
          <p:nvPr/>
        </p:nvSpPr>
        <p:spPr>
          <a:xfrm>
            <a:off x="455691" y="2978943"/>
            <a:ext cx="11182127" cy="194649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7030A0"/>
                </a:solidFill>
              </a:rPr>
              <a:t>   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7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8EEC4DF5-0EF9-E2C5-2831-00C35DC2B57B}"/>
              </a:ext>
            </a:extLst>
          </p:cNvPr>
          <p:cNvSpPr/>
          <p:nvPr/>
        </p:nvSpPr>
        <p:spPr>
          <a:xfrm>
            <a:off x="2971799" y="332850"/>
            <a:ext cx="5749637" cy="1017967"/>
          </a:xfrm>
          <a:custGeom>
            <a:avLst/>
            <a:gdLst>
              <a:gd name="connsiteX0" fmla="*/ 0 w 5749637"/>
              <a:gd name="connsiteY0" fmla="*/ 385596 h 1017967"/>
              <a:gd name="connsiteX1" fmla="*/ 385596 w 5749637"/>
              <a:gd name="connsiteY1" fmla="*/ 0 h 1017967"/>
              <a:gd name="connsiteX2" fmla="*/ 858548 w 5749637"/>
              <a:gd name="connsiteY2" fmla="*/ 0 h 1017967"/>
              <a:gd name="connsiteX3" fmla="*/ 1381285 w 5749637"/>
              <a:gd name="connsiteY3" fmla="*/ 0 h 1017967"/>
              <a:gd name="connsiteX4" fmla="*/ 1953806 w 5749637"/>
              <a:gd name="connsiteY4" fmla="*/ 0 h 1017967"/>
              <a:gd name="connsiteX5" fmla="*/ 2576112 w 5749637"/>
              <a:gd name="connsiteY5" fmla="*/ 0 h 1017967"/>
              <a:gd name="connsiteX6" fmla="*/ 3248202 w 5749637"/>
              <a:gd name="connsiteY6" fmla="*/ 0 h 1017967"/>
              <a:gd name="connsiteX7" fmla="*/ 3970076 w 5749637"/>
              <a:gd name="connsiteY7" fmla="*/ 0 h 1017967"/>
              <a:gd name="connsiteX8" fmla="*/ 4492813 w 5749637"/>
              <a:gd name="connsiteY8" fmla="*/ 0 h 1017967"/>
              <a:gd name="connsiteX9" fmla="*/ 5364041 w 5749637"/>
              <a:gd name="connsiteY9" fmla="*/ 0 h 1017967"/>
              <a:gd name="connsiteX10" fmla="*/ 5749637 w 5749637"/>
              <a:gd name="connsiteY10" fmla="*/ 385596 h 1017967"/>
              <a:gd name="connsiteX11" fmla="*/ 5749637 w 5749637"/>
              <a:gd name="connsiteY11" fmla="*/ 632371 h 1017967"/>
              <a:gd name="connsiteX12" fmla="*/ 5364041 w 5749637"/>
              <a:gd name="connsiteY12" fmla="*/ 1017967 h 1017967"/>
              <a:gd name="connsiteX13" fmla="*/ 4691951 w 5749637"/>
              <a:gd name="connsiteY13" fmla="*/ 1017967 h 1017967"/>
              <a:gd name="connsiteX14" fmla="*/ 4119430 w 5749637"/>
              <a:gd name="connsiteY14" fmla="*/ 1017967 h 1017967"/>
              <a:gd name="connsiteX15" fmla="*/ 3646477 w 5749637"/>
              <a:gd name="connsiteY15" fmla="*/ 1017967 h 1017967"/>
              <a:gd name="connsiteX16" fmla="*/ 3123741 w 5749637"/>
              <a:gd name="connsiteY16" fmla="*/ 1017967 h 1017967"/>
              <a:gd name="connsiteX17" fmla="*/ 2551220 w 5749637"/>
              <a:gd name="connsiteY17" fmla="*/ 1017967 h 1017967"/>
              <a:gd name="connsiteX18" fmla="*/ 1978698 w 5749637"/>
              <a:gd name="connsiteY18" fmla="*/ 1017967 h 1017967"/>
              <a:gd name="connsiteX19" fmla="*/ 1455962 w 5749637"/>
              <a:gd name="connsiteY19" fmla="*/ 1017967 h 1017967"/>
              <a:gd name="connsiteX20" fmla="*/ 385596 w 5749637"/>
              <a:gd name="connsiteY20" fmla="*/ 1017967 h 1017967"/>
              <a:gd name="connsiteX21" fmla="*/ 0 w 5749637"/>
              <a:gd name="connsiteY21" fmla="*/ 632371 h 1017967"/>
              <a:gd name="connsiteX22" fmla="*/ 0 w 5749637"/>
              <a:gd name="connsiteY22" fmla="*/ 385596 h 101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49637" h="1017967" fill="none" extrusionOk="0">
                <a:moveTo>
                  <a:pt x="0" y="385596"/>
                </a:moveTo>
                <a:cubicBezTo>
                  <a:pt x="-15398" y="160570"/>
                  <a:pt x="132807" y="8361"/>
                  <a:pt x="385596" y="0"/>
                </a:cubicBezTo>
                <a:cubicBezTo>
                  <a:pt x="568099" y="-16971"/>
                  <a:pt x="703488" y="20167"/>
                  <a:pt x="858548" y="0"/>
                </a:cubicBezTo>
                <a:cubicBezTo>
                  <a:pt x="1013608" y="-20167"/>
                  <a:pt x="1267636" y="7960"/>
                  <a:pt x="1381285" y="0"/>
                </a:cubicBezTo>
                <a:cubicBezTo>
                  <a:pt x="1494934" y="-7960"/>
                  <a:pt x="1744625" y="-21071"/>
                  <a:pt x="1953806" y="0"/>
                </a:cubicBezTo>
                <a:cubicBezTo>
                  <a:pt x="2162987" y="21071"/>
                  <a:pt x="2420930" y="-11601"/>
                  <a:pt x="2576112" y="0"/>
                </a:cubicBezTo>
                <a:cubicBezTo>
                  <a:pt x="2731294" y="11601"/>
                  <a:pt x="2913773" y="-16930"/>
                  <a:pt x="3248202" y="0"/>
                </a:cubicBezTo>
                <a:cubicBezTo>
                  <a:pt x="3582631" y="16930"/>
                  <a:pt x="3745835" y="25171"/>
                  <a:pt x="3970076" y="0"/>
                </a:cubicBezTo>
                <a:cubicBezTo>
                  <a:pt x="4194317" y="-25171"/>
                  <a:pt x="4260840" y="12933"/>
                  <a:pt x="4492813" y="0"/>
                </a:cubicBezTo>
                <a:cubicBezTo>
                  <a:pt x="4724786" y="-12933"/>
                  <a:pt x="4948804" y="-16446"/>
                  <a:pt x="5364041" y="0"/>
                </a:cubicBezTo>
                <a:cubicBezTo>
                  <a:pt x="5567591" y="1831"/>
                  <a:pt x="5747236" y="178167"/>
                  <a:pt x="5749637" y="385596"/>
                </a:cubicBezTo>
                <a:cubicBezTo>
                  <a:pt x="5755212" y="453849"/>
                  <a:pt x="5753327" y="510687"/>
                  <a:pt x="5749637" y="632371"/>
                </a:cubicBezTo>
                <a:cubicBezTo>
                  <a:pt x="5782189" y="834471"/>
                  <a:pt x="5585432" y="1001870"/>
                  <a:pt x="5364041" y="1017967"/>
                </a:cubicBezTo>
                <a:cubicBezTo>
                  <a:pt x="5146196" y="987831"/>
                  <a:pt x="5005965" y="990995"/>
                  <a:pt x="4691951" y="1017967"/>
                </a:cubicBezTo>
                <a:cubicBezTo>
                  <a:pt x="4377937" y="1044940"/>
                  <a:pt x="4326402" y="993175"/>
                  <a:pt x="4119430" y="1017967"/>
                </a:cubicBezTo>
                <a:cubicBezTo>
                  <a:pt x="3912458" y="1042759"/>
                  <a:pt x="3872096" y="1016195"/>
                  <a:pt x="3646477" y="1017967"/>
                </a:cubicBezTo>
                <a:cubicBezTo>
                  <a:pt x="3420858" y="1019739"/>
                  <a:pt x="3369785" y="1006819"/>
                  <a:pt x="3123741" y="1017967"/>
                </a:cubicBezTo>
                <a:cubicBezTo>
                  <a:pt x="2877697" y="1029115"/>
                  <a:pt x="2761415" y="1025364"/>
                  <a:pt x="2551220" y="1017967"/>
                </a:cubicBezTo>
                <a:cubicBezTo>
                  <a:pt x="2341025" y="1010570"/>
                  <a:pt x="2129460" y="992966"/>
                  <a:pt x="1978698" y="1017967"/>
                </a:cubicBezTo>
                <a:cubicBezTo>
                  <a:pt x="1827936" y="1042968"/>
                  <a:pt x="1577156" y="994613"/>
                  <a:pt x="1455962" y="1017967"/>
                </a:cubicBezTo>
                <a:cubicBezTo>
                  <a:pt x="1334768" y="1041321"/>
                  <a:pt x="705351" y="1030915"/>
                  <a:pt x="385596" y="1017967"/>
                </a:cubicBezTo>
                <a:cubicBezTo>
                  <a:pt x="176470" y="1022746"/>
                  <a:pt x="-37090" y="850902"/>
                  <a:pt x="0" y="632371"/>
                </a:cubicBezTo>
                <a:cubicBezTo>
                  <a:pt x="-8472" y="554737"/>
                  <a:pt x="-67" y="470574"/>
                  <a:pt x="0" y="385596"/>
                </a:cubicBezTo>
                <a:close/>
              </a:path>
              <a:path w="5749637" h="1017967" stroke="0" extrusionOk="0">
                <a:moveTo>
                  <a:pt x="0" y="385596"/>
                </a:moveTo>
                <a:cubicBezTo>
                  <a:pt x="-484" y="162274"/>
                  <a:pt x="211296" y="21258"/>
                  <a:pt x="385596" y="0"/>
                </a:cubicBezTo>
                <a:cubicBezTo>
                  <a:pt x="697218" y="25312"/>
                  <a:pt x="927594" y="21802"/>
                  <a:pt x="1107471" y="0"/>
                </a:cubicBezTo>
                <a:cubicBezTo>
                  <a:pt x="1287348" y="-21802"/>
                  <a:pt x="1356693" y="-627"/>
                  <a:pt x="1580423" y="0"/>
                </a:cubicBezTo>
                <a:cubicBezTo>
                  <a:pt x="1804153" y="627"/>
                  <a:pt x="1959677" y="23191"/>
                  <a:pt x="2152944" y="0"/>
                </a:cubicBezTo>
                <a:cubicBezTo>
                  <a:pt x="2346211" y="-23191"/>
                  <a:pt x="2468072" y="8960"/>
                  <a:pt x="2775250" y="0"/>
                </a:cubicBezTo>
                <a:cubicBezTo>
                  <a:pt x="3082428" y="-8960"/>
                  <a:pt x="3133533" y="-1753"/>
                  <a:pt x="3347771" y="0"/>
                </a:cubicBezTo>
                <a:cubicBezTo>
                  <a:pt x="3562009" y="1753"/>
                  <a:pt x="3851337" y="15644"/>
                  <a:pt x="4069645" y="0"/>
                </a:cubicBezTo>
                <a:cubicBezTo>
                  <a:pt x="4287953" y="-15644"/>
                  <a:pt x="4378148" y="-4091"/>
                  <a:pt x="4542598" y="0"/>
                </a:cubicBezTo>
                <a:cubicBezTo>
                  <a:pt x="4707048" y="4091"/>
                  <a:pt x="5103036" y="-2169"/>
                  <a:pt x="5364041" y="0"/>
                </a:cubicBezTo>
                <a:cubicBezTo>
                  <a:pt x="5585763" y="985"/>
                  <a:pt x="5756391" y="141606"/>
                  <a:pt x="5749637" y="385596"/>
                </a:cubicBezTo>
                <a:cubicBezTo>
                  <a:pt x="5759602" y="479171"/>
                  <a:pt x="5753816" y="554644"/>
                  <a:pt x="5749637" y="632371"/>
                </a:cubicBezTo>
                <a:cubicBezTo>
                  <a:pt x="5764117" y="885271"/>
                  <a:pt x="5599540" y="991958"/>
                  <a:pt x="5364041" y="1017967"/>
                </a:cubicBezTo>
                <a:cubicBezTo>
                  <a:pt x="5249362" y="992298"/>
                  <a:pt x="5006068" y="1026356"/>
                  <a:pt x="4841304" y="1017967"/>
                </a:cubicBezTo>
                <a:cubicBezTo>
                  <a:pt x="4676540" y="1009578"/>
                  <a:pt x="4425877" y="1020464"/>
                  <a:pt x="4218999" y="1017967"/>
                </a:cubicBezTo>
                <a:cubicBezTo>
                  <a:pt x="4012121" y="1015470"/>
                  <a:pt x="3897687" y="1036466"/>
                  <a:pt x="3696262" y="1017967"/>
                </a:cubicBezTo>
                <a:cubicBezTo>
                  <a:pt x="3494837" y="999468"/>
                  <a:pt x="3295430" y="1020150"/>
                  <a:pt x="3024172" y="1017967"/>
                </a:cubicBezTo>
                <a:cubicBezTo>
                  <a:pt x="2752914" y="1015785"/>
                  <a:pt x="2657560" y="1043739"/>
                  <a:pt x="2501435" y="1017967"/>
                </a:cubicBezTo>
                <a:cubicBezTo>
                  <a:pt x="2345310" y="992195"/>
                  <a:pt x="2054828" y="1022196"/>
                  <a:pt x="1829345" y="1017967"/>
                </a:cubicBezTo>
                <a:cubicBezTo>
                  <a:pt x="1603862" y="1013739"/>
                  <a:pt x="1454125" y="985028"/>
                  <a:pt x="1157255" y="1017967"/>
                </a:cubicBezTo>
                <a:cubicBezTo>
                  <a:pt x="860385" y="1050907"/>
                  <a:pt x="633975" y="1008438"/>
                  <a:pt x="385596" y="1017967"/>
                </a:cubicBezTo>
                <a:cubicBezTo>
                  <a:pt x="182144" y="1019507"/>
                  <a:pt x="-10532" y="842661"/>
                  <a:pt x="0" y="632371"/>
                </a:cubicBezTo>
                <a:cubicBezTo>
                  <a:pt x="9243" y="558542"/>
                  <a:pt x="-5186" y="461915"/>
                  <a:pt x="0" y="38559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DẶN</a:t>
            </a:r>
            <a:r>
              <a:rPr kumimoji="0" lang="vi-VN" sz="4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DÒ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0AF65-2498-D47B-D87E-3858920E57E5}"/>
              </a:ext>
            </a:extLst>
          </p:cNvPr>
          <p:cNvSpPr txBox="1"/>
          <p:nvPr/>
        </p:nvSpPr>
        <p:spPr>
          <a:xfrm>
            <a:off x="537995" y="2118864"/>
            <a:ext cx="1111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nhiệm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vụ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Tự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sách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báo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theo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yêu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cầu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SGK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trang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78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6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C494E5D-27EF-24C2-44A6-72107ACFF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1" y="1981201"/>
            <a:ext cx="3550585" cy="38677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9C8508-C771-C5B8-94AB-8D958DE84267}"/>
              </a:ext>
            </a:extLst>
          </p:cNvPr>
          <p:cNvSpPr/>
          <p:nvPr/>
        </p:nvSpPr>
        <p:spPr>
          <a:xfrm>
            <a:off x="4864138" y="581839"/>
            <a:ext cx="6890657" cy="5921828"/>
          </a:xfrm>
          <a:custGeom>
            <a:avLst/>
            <a:gdLst>
              <a:gd name="connsiteX0" fmla="*/ 0 w 6890657"/>
              <a:gd name="connsiteY0" fmla="*/ 986991 h 5921828"/>
              <a:gd name="connsiteX1" fmla="*/ 986991 w 6890657"/>
              <a:gd name="connsiteY1" fmla="*/ 0 h 5921828"/>
              <a:gd name="connsiteX2" fmla="*/ 1631622 w 6890657"/>
              <a:gd name="connsiteY2" fmla="*/ 0 h 5921828"/>
              <a:gd name="connsiteX3" fmla="*/ 2079585 w 6890657"/>
              <a:gd name="connsiteY3" fmla="*/ 0 h 5921828"/>
              <a:gd name="connsiteX4" fmla="*/ 2576716 w 6890657"/>
              <a:gd name="connsiteY4" fmla="*/ 0 h 5921828"/>
              <a:gd name="connsiteX5" fmla="*/ 3073846 w 6890657"/>
              <a:gd name="connsiteY5" fmla="*/ 0 h 5921828"/>
              <a:gd name="connsiteX6" fmla="*/ 3718477 w 6890657"/>
              <a:gd name="connsiteY6" fmla="*/ 0 h 5921828"/>
              <a:gd name="connsiteX7" fmla="*/ 4264774 w 6890657"/>
              <a:gd name="connsiteY7" fmla="*/ 0 h 5921828"/>
              <a:gd name="connsiteX8" fmla="*/ 4909405 w 6890657"/>
              <a:gd name="connsiteY8" fmla="*/ 0 h 5921828"/>
              <a:gd name="connsiteX9" fmla="*/ 5357369 w 6890657"/>
              <a:gd name="connsiteY9" fmla="*/ 0 h 5921828"/>
              <a:gd name="connsiteX10" fmla="*/ 5903666 w 6890657"/>
              <a:gd name="connsiteY10" fmla="*/ 0 h 5921828"/>
              <a:gd name="connsiteX11" fmla="*/ 6890657 w 6890657"/>
              <a:gd name="connsiteY11" fmla="*/ 986991 h 5921828"/>
              <a:gd name="connsiteX12" fmla="*/ 6890657 w 6890657"/>
              <a:gd name="connsiteY12" fmla="*/ 1590447 h 5921828"/>
              <a:gd name="connsiteX13" fmla="*/ 6890657 w 6890657"/>
              <a:gd name="connsiteY13" fmla="*/ 2233382 h 5921828"/>
              <a:gd name="connsiteX14" fmla="*/ 6890657 w 6890657"/>
              <a:gd name="connsiteY14" fmla="*/ 2797360 h 5921828"/>
              <a:gd name="connsiteX15" fmla="*/ 6890657 w 6890657"/>
              <a:gd name="connsiteY15" fmla="*/ 3400817 h 5921828"/>
              <a:gd name="connsiteX16" fmla="*/ 6890657 w 6890657"/>
              <a:gd name="connsiteY16" fmla="*/ 3846359 h 5921828"/>
              <a:gd name="connsiteX17" fmla="*/ 6890657 w 6890657"/>
              <a:gd name="connsiteY17" fmla="*/ 4934837 h 5921828"/>
              <a:gd name="connsiteX18" fmla="*/ 5903666 w 6890657"/>
              <a:gd name="connsiteY18" fmla="*/ 5921828 h 5921828"/>
              <a:gd name="connsiteX19" fmla="*/ 5308202 w 6890657"/>
              <a:gd name="connsiteY19" fmla="*/ 5921828 h 5921828"/>
              <a:gd name="connsiteX20" fmla="*/ 4712738 w 6890657"/>
              <a:gd name="connsiteY20" fmla="*/ 5921828 h 5921828"/>
              <a:gd name="connsiteX21" fmla="*/ 4117274 w 6890657"/>
              <a:gd name="connsiteY21" fmla="*/ 5921828 h 5921828"/>
              <a:gd name="connsiteX22" fmla="*/ 3669310 w 6890657"/>
              <a:gd name="connsiteY22" fmla="*/ 5921828 h 5921828"/>
              <a:gd name="connsiteX23" fmla="*/ 3024680 w 6890657"/>
              <a:gd name="connsiteY23" fmla="*/ 5921828 h 5921828"/>
              <a:gd name="connsiteX24" fmla="*/ 2576716 w 6890657"/>
              <a:gd name="connsiteY24" fmla="*/ 5921828 h 5921828"/>
              <a:gd name="connsiteX25" fmla="*/ 2177919 w 6890657"/>
              <a:gd name="connsiteY25" fmla="*/ 5921828 h 5921828"/>
              <a:gd name="connsiteX26" fmla="*/ 1582455 w 6890657"/>
              <a:gd name="connsiteY26" fmla="*/ 5921828 h 5921828"/>
              <a:gd name="connsiteX27" fmla="*/ 986991 w 6890657"/>
              <a:gd name="connsiteY27" fmla="*/ 5921828 h 5921828"/>
              <a:gd name="connsiteX28" fmla="*/ 0 w 6890657"/>
              <a:gd name="connsiteY28" fmla="*/ 4934837 h 5921828"/>
              <a:gd name="connsiteX29" fmla="*/ 0 w 6890657"/>
              <a:gd name="connsiteY29" fmla="*/ 4291902 h 5921828"/>
              <a:gd name="connsiteX30" fmla="*/ 0 w 6890657"/>
              <a:gd name="connsiteY30" fmla="*/ 3806881 h 5921828"/>
              <a:gd name="connsiteX31" fmla="*/ 0 w 6890657"/>
              <a:gd name="connsiteY31" fmla="*/ 3203425 h 5921828"/>
              <a:gd name="connsiteX32" fmla="*/ 0 w 6890657"/>
              <a:gd name="connsiteY32" fmla="*/ 2599968 h 5921828"/>
              <a:gd name="connsiteX33" fmla="*/ 0 w 6890657"/>
              <a:gd name="connsiteY33" fmla="*/ 2075469 h 5921828"/>
              <a:gd name="connsiteX34" fmla="*/ 0 w 6890657"/>
              <a:gd name="connsiteY34" fmla="*/ 1472012 h 5921828"/>
              <a:gd name="connsiteX35" fmla="*/ 0 w 6890657"/>
              <a:gd name="connsiteY35" fmla="*/ 986991 h 59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890657" h="5921828" fill="none" extrusionOk="0">
                <a:moveTo>
                  <a:pt x="0" y="986991"/>
                </a:moveTo>
                <a:cubicBezTo>
                  <a:pt x="-2307" y="554568"/>
                  <a:pt x="438153" y="-37455"/>
                  <a:pt x="986991" y="0"/>
                </a:cubicBezTo>
                <a:cubicBezTo>
                  <a:pt x="1269516" y="-40754"/>
                  <a:pt x="1329144" y="23749"/>
                  <a:pt x="1631622" y="0"/>
                </a:cubicBezTo>
                <a:cubicBezTo>
                  <a:pt x="1934100" y="-23749"/>
                  <a:pt x="1887744" y="22251"/>
                  <a:pt x="2079585" y="0"/>
                </a:cubicBezTo>
                <a:cubicBezTo>
                  <a:pt x="2271426" y="-22251"/>
                  <a:pt x="2369622" y="24182"/>
                  <a:pt x="2576716" y="0"/>
                </a:cubicBezTo>
                <a:cubicBezTo>
                  <a:pt x="2783810" y="-24182"/>
                  <a:pt x="2912789" y="33442"/>
                  <a:pt x="3073846" y="0"/>
                </a:cubicBezTo>
                <a:cubicBezTo>
                  <a:pt x="3234903" y="-33442"/>
                  <a:pt x="3409027" y="75455"/>
                  <a:pt x="3718477" y="0"/>
                </a:cubicBezTo>
                <a:cubicBezTo>
                  <a:pt x="4027927" y="-75455"/>
                  <a:pt x="4103642" y="46594"/>
                  <a:pt x="4264774" y="0"/>
                </a:cubicBezTo>
                <a:cubicBezTo>
                  <a:pt x="4425906" y="-46594"/>
                  <a:pt x="4683965" y="14647"/>
                  <a:pt x="4909405" y="0"/>
                </a:cubicBezTo>
                <a:cubicBezTo>
                  <a:pt x="5134845" y="-14647"/>
                  <a:pt x="5265480" y="41940"/>
                  <a:pt x="5357369" y="0"/>
                </a:cubicBezTo>
                <a:cubicBezTo>
                  <a:pt x="5449258" y="-41940"/>
                  <a:pt x="5732285" y="3293"/>
                  <a:pt x="5903666" y="0"/>
                </a:cubicBezTo>
                <a:cubicBezTo>
                  <a:pt x="6314203" y="53132"/>
                  <a:pt x="6860893" y="445024"/>
                  <a:pt x="6890657" y="986991"/>
                </a:cubicBezTo>
                <a:cubicBezTo>
                  <a:pt x="6917813" y="1173935"/>
                  <a:pt x="6877340" y="1360709"/>
                  <a:pt x="6890657" y="1590447"/>
                </a:cubicBezTo>
                <a:cubicBezTo>
                  <a:pt x="6903974" y="1820185"/>
                  <a:pt x="6881367" y="2092886"/>
                  <a:pt x="6890657" y="2233382"/>
                </a:cubicBezTo>
                <a:cubicBezTo>
                  <a:pt x="6899947" y="2373878"/>
                  <a:pt x="6883233" y="2598998"/>
                  <a:pt x="6890657" y="2797360"/>
                </a:cubicBezTo>
                <a:cubicBezTo>
                  <a:pt x="6898081" y="2995722"/>
                  <a:pt x="6825431" y="3256557"/>
                  <a:pt x="6890657" y="3400817"/>
                </a:cubicBezTo>
                <a:cubicBezTo>
                  <a:pt x="6955883" y="3545077"/>
                  <a:pt x="6877000" y="3632877"/>
                  <a:pt x="6890657" y="3846359"/>
                </a:cubicBezTo>
                <a:cubicBezTo>
                  <a:pt x="6904314" y="4059841"/>
                  <a:pt x="6846746" y="4508507"/>
                  <a:pt x="6890657" y="4934837"/>
                </a:cubicBezTo>
                <a:cubicBezTo>
                  <a:pt x="7040498" y="5466972"/>
                  <a:pt x="6428271" y="5849197"/>
                  <a:pt x="5903666" y="5921828"/>
                </a:cubicBezTo>
                <a:cubicBezTo>
                  <a:pt x="5671160" y="5976843"/>
                  <a:pt x="5571969" y="5867936"/>
                  <a:pt x="5308202" y="5921828"/>
                </a:cubicBezTo>
                <a:cubicBezTo>
                  <a:pt x="5044435" y="5975720"/>
                  <a:pt x="4978969" y="5873995"/>
                  <a:pt x="4712738" y="5921828"/>
                </a:cubicBezTo>
                <a:cubicBezTo>
                  <a:pt x="4446507" y="5969661"/>
                  <a:pt x="4373612" y="5864767"/>
                  <a:pt x="4117274" y="5921828"/>
                </a:cubicBezTo>
                <a:cubicBezTo>
                  <a:pt x="3860936" y="5978889"/>
                  <a:pt x="3783078" y="5872232"/>
                  <a:pt x="3669310" y="5921828"/>
                </a:cubicBezTo>
                <a:cubicBezTo>
                  <a:pt x="3555542" y="5971424"/>
                  <a:pt x="3190097" y="5882222"/>
                  <a:pt x="3024680" y="5921828"/>
                </a:cubicBezTo>
                <a:cubicBezTo>
                  <a:pt x="2859263" y="5961434"/>
                  <a:pt x="2743000" y="5874148"/>
                  <a:pt x="2576716" y="5921828"/>
                </a:cubicBezTo>
                <a:cubicBezTo>
                  <a:pt x="2410432" y="5969508"/>
                  <a:pt x="2326111" y="5875363"/>
                  <a:pt x="2177919" y="5921828"/>
                </a:cubicBezTo>
                <a:cubicBezTo>
                  <a:pt x="2029727" y="5968293"/>
                  <a:pt x="1829295" y="5920293"/>
                  <a:pt x="1582455" y="5921828"/>
                </a:cubicBezTo>
                <a:cubicBezTo>
                  <a:pt x="1335615" y="5923363"/>
                  <a:pt x="1223900" y="5898230"/>
                  <a:pt x="986991" y="5921828"/>
                </a:cubicBezTo>
                <a:cubicBezTo>
                  <a:pt x="494369" y="6007298"/>
                  <a:pt x="-2927" y="5447273"/>
                  <a:pt x="0" y="4934837"/>
                </a:cubicBezTo>
                <a:cubicBezTo>
                  <a:pt x="-27843" y="4689593"/>
                  <a:pt x="16647" y="4553047"/>
                  <a:pt x="0" y="4291902"/>
                </a:cubicBezTo>
                <a:cubicBezTo>
                  <a:pt x="-16647" y="4030758"/>
                  <a:pt x="36425" y="3946988"/>
                  <a:pt x="0" y="3806881"/>
                </a:cubicBezTo>
                <a:cubicBezTo>
                  <a:pt x="-36425" y="3666774"/>
                  <a:pt x="16185" y="3475838"/>
                  <a:pt x="0" y="3203425"/>
                </a:cubicBezTo>
                <a:cubicBezTo>
                  <a:pt x="-16185" y="2931012"/>
                  <a:pt x="64603" y="2775110"/>
                  <a:pt x="0" y="2599968"/>
                </a:cubicBezTo>
                <a:cubicBezTo>
                  <a:pt x="-64603" y="2424826"/>
                  <a:pt x="44286" y="2266070"/>
                  <a:pt x="0" y="2075469"/>
                </a:cubicBezTo>
                <a:cubicBezTo>
                  <a:pt x="-44286" y="1884868"/>
                  <a:pt x="70886" y="1747946"/>
                  <a:pt x="0" y="1472012"/>
                </a:cubicBezTo>
                <a:cubicBezTo>
                  <a:pt x="-70886" y="1196078"/>
                  <a:pt x="22833" y="1215301"/>
                  <a:pt x="0" y="986991"/>
                </a:cubicBezTo>
                <a:close/>
              </a:path>
              <a:path w="6890657" h="5921828" stroke="0" extrusionOk="0">
                <a:moveTo>
                  <a:pt x="0" y="986991"/>
                </a:moveTo>
                <a:cubicBezTo>
                  <a:pt x="24725" y="468078"/>
                  <a:pt x="504523" y="-74721"/>
                  <a:pt x="986991" y="0"/>
                </a:cubicBezTo>
                <a:cubicBezTo>
                  <a:pt x="1110144" y="-2345"/>
                  <a:pt x="1292501" y="35051"/>
                  <a:pt x="1434955" y="0"/>
                </a:cubicBezTo>
                <a:cubicBezTo>
                  <a:pt x="1577409" y="-35051"/>
                  <a:pt x="1634568" y="24092"/>
                  <a:pt x="1833752" y="0"/>
                </a:cubicBezTo>
                <a:cubicBezTo>
                  <a:pt x="2032936" y="-24092"/>
                  <a:pt x="2239808" y="9527"/>
                  <a:pt x="2429216" y="0"/>
                </a:cubicBezTo>
                <a:cubicBezTo>
                  <a:pt x="2618624" y="-9527"/>
                  <a:pt x="2704809" y="53366"/>
                  <a:pt x="2975513" y="0"/>
                </a:cubicBezTo>
                <a:cubicBezTo>
                  <a:pt x="3246217" y="-53366"/>
                  <a:pt x="3260727" y="46988"/>
                  <a:pt x="3472643" y="0"/>
                </a:cubicBezTo>
                <a:cubicBezTo>
                  <a:pt x="3684559" y="-46988"/>
                  <a:pt x="3783844" y="16483"/>
                  <a:pt x="4018941" y="0"/>
                </a:cubicBezTo>
                <a:cubicBezTo>
                  <a:pt x="4254038" y="-16483"/>
                  <a:pt x="4454341" y="64995"/>
                  <a:pt x="4663571" y="0"/>
                </a:cubicBezTo>
                <a:cubicBezTo>
                  <a:pt x="4872801" y="-64995"/>
                  <a:pt x="4984100" y="90"/>
                  <a:pt x="5209869" y="0"/>
                </a:cubicBezTo>
                <a:cubicBezTo>
                  <a:pt x="5435638" y="-90"/>
                  <a:pt x="5735009" y="27378"/>
                  <a:pt x="5903666" y="0"/>
                </a:cubicBezTo>
                <a:cubicBezTo>
                  <a:pt x="6458096" y="-9363"/>
                  <a:pt x="6802922" y="331249"/>
                  <a:pt x="6890657" y="986991"/>
                </a:cubicBezTo>
                <a:cubicBezTo>
                  <a:pt x="6936316" y="1149170"/>
                  <a:pt x="6833341" y="1236215"/>
                  <a:pt x="6890657" y="1472012"/>
                </a:cubicBezTo>
                <a:cubicBezTo>
                  <a:pt x="6947973" y="1707809"/>
                  <a:pt x="6873024" y="1830765"/>
                  <a:pt x="6890657" y="1996512"/>
                </a:cubicBezTo>
                <a:cubicBezTo>
                  <a:pt x="6908290" y="2162259"/>
                  <a:pt x="6834869" y="2336730"/>
                  <a:pt x="6890657" y="2560490"/>
                </a:cubicBezTo>
                <a:cubicBezTo>
                  <a:pt x="6946445" y="2784250"/>
                  <a:pt x="6862967" y="2949528"/>
                  <a:pt x="6890657" y="3084989"/>
                </a:cubicBezTo>
                <a:cubicBezTo>
                  <a:pt x="6918347" y="3220450"/>
                  <a:pt x="6850357" y="3495761"/>
                  <a:pt x="6890657" y="3648967"/>
                </a:cubicBezTo>
                <a:cubicBezTo>
                  <a:pt x="6930957" y="3802173"/>
                  <a:pt x="6856870" y="3997553"/>
                  <a:pt x="6890657" y="4212945"/>
                </a:cubicBezTo>
                <a:cubicBezTo>
                  <a:pt x="6924444" y="4428337"/>
                  <a:pt x="6873977" y="4582127"/>
                  <a:pt x="6890657" y="4934837"/>
                </a:cubicBezTo>
                <a:cubicBezTo>
                  <a:pt x="6904335" y="5418397"/>
                  <a:pt x="6312224" y="5856586"/>
                  <a:pt x="5903666" y="5921828"/>
                </a:cubicBezTo>
                <a:cubicBezTo>
                  <a:pt x="5696443" y="5950894"/>
                  <a:pt x="5538446" y="5906406"/>
                  <a:pt x="5406536" y="5921828"/>
                </a:cubicBezTo>
                <a:cubicBezTo>
                  <a:pt x="5274626" y="5937250"/>
                  <a:pt x="5143593" y="5902848"/>
                  <a:pt x="4958572" y="5921828"/>
                </a:cubicBezTo>
                <a:cubicBezTo>
                  <a:pt x="4773551" y="5940808"/>
                  <a:pt x="4518215" y="5876549"/>
                  <a:pt x="4313941" y="5921828"/>
                </a:cubicBezTo>
                <a:cubicBezTo>
                  <a:pt x="4109667" y="5967107"/>
                  <a:pt x="4002659" y="5875963"/>
                  <a:pt x="3767644" y="5921828"/>
                </a:cubicBezTo>
                <a:cubicBezTo>
                  <a:pt x="3532629" y="5967693"/>
                  <a:pt x="3384661" y="5856998"/>
                  <a:pt x="3221347" y="5921828"/>
                </a:cubicBezTo>
                <a:cubicBezTo>
                  <a:pt x="3058033" y="5986658"/>
                  <a:pt x="2810349" y="5915440"/>
                  <a:pt x="2625883" y="5921828"/>
                </a:cubicBezTo>
                <a:cubicBezTo>
                  <a:pt x="2441417" y="5928216"/>
                  <a:pt x="2282194" y="5901493"/>
                  <a:pt x="2030419" y="5921828"/>
                </a:cubicBezTo>
                <a:cubicBezTo>
                  <a:pt x="1778644" y="5942163"/>
                  <a:pt x="1789020" y="5916602"/>
                  <a:pt x="1631622" y="5921828"/>
                </a:cubicBezTo>
                <a:cubicBezTo>
                  <a:pt x="1474224" y="5927054"/>
                  <a:pt x="1183792" y="5848649"/>
                  <a:pt x="986991" y="5921828"/>
                </a:cubicBezTo>
                <a:cubicBezTo>
                  <a:pt x="578141" y="5869467"/>
                  <a:pt x="15530" y="5594390"/>
                  <a:pt x="0" y="4934837"/>
                </a:cubicBezTo>
                <a:cubicBezTo>
                  <a:pt x="-33531" y="4779279"/>
                  <a:pt x="21837" y="4626781"/>
                  <a:pt x="0" y="4489294"/>
                </a:cubicBezTo>
                <a:cubicBezTo>
                  <a:pt x="-21837" y="4351807"/>
                  <a:pt x="55459" y="4186033"/>
                  <a:pt x="0" y="3925316"/>
                </a:cubicBezTo>
                <a:cubicBezTo>
                  <a:pt x="-55459" y="3664599"/>
                  <a:pt x="31234" y="3545311"/>
                  <a:pt x="0" y="3361338"/>
                </a:cubicBezTo>
                <a:cubicBezTo>
                  <a:pt x="-31234" y="3177365"/>
                  <a:pt x="9214" y="3002429"/>
                  <a:pt x="0" y="2757882"/>
                </a:cubicBezTo>
                <a:cubicBezTo>
                  <a:pt x="-9214" y="2513335"/>
                  <a:pt x="21807" y="2404721"/>
                  <a:pt x="0" y="2154425"/>
                </a:cubicBezTo>
                <a:cubicBezTo>
                  <a:pt x="-21807" y="1904129"/>
                  <a:pt x="9316" y="1746525"/>
                  <a:pt x="0" y="1590447"/>
                </a:cubicBezTo>
                <a:cubicBezTo>
                  <a:pt x="-9316" y="1434369"/>
                  <a:pt x="38607" y="1178518"/>
                  <a:pt x="0" y="986991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5204289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0AF65-2498-D47B-D87E-3858920E57E5}"/>
              </a:ext>
            </a:extLst>
          </p:cNvPr>
          <p:cNvSpPr txBox="1"/>
          <p:nvPr/>
        </p:nvSpPr>
        <p:spPr>
          <a:xfrm>
            <a:off x="6315408" y="3130246"/>
            <a:ext cx="4966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nhiệm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vụ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Tự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sách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báo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theo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yêu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cầu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SGK/78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C64B2-1803-3D36-EDF0-2A0F74481771}"/>
              </a:ext>
            </a:extLst>
          </p:cNvPr>
          <p:cNvSpPr txBox="1"/>
          <p:nvPr/>
        </p:nvSpPr>
        <p:spPr>
          <a:xfrm>
            <a:off x="6830146" y="1382043"/>
            <a:ext cx="393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Xem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BD17561F-FDBF-726B-D85F-8A0CB4DE9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49" y="907310"/>
            <a:ext cx="759241" cy="1073891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8920E81-E3EE-0CA3-7257-91DB7EC89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72" y="2645315"/>
            <a:ext cx="759241" cy="1073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24AFA7-9BD0-2143-2BC5-55F5F9029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629" y="581839"/>
            <a:ext cx="4974767" cy="1255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708638-D074-7CFE-F924-3A062EEEA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587"/>
            <a:ext cx="12192000" cy="6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44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A5BC07C9-08B7-4A1E-E64B-397DAA24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C2ED7E60-E708-C6BA-1D9F-3545B362EAC0}"/>
              </a:ext>
            </a:extLst>
          </p:cNvPr>
          <p:cNvSpPr/>
          <p:nvPr/>
        </p:nvSpPr>
        <p:spPr>
          <a:xfrm>
            <a:off x="209862" y="737755"/>
            <a:ext cx="11707318" cy="4675909"/>
          </a:xfrm>
          <a:custGeom>
            <a:avLst/>
            <a:gdLst>
              <a:gd name="connsiteX0" fmla="*/ 0 w 11707318"/>
              <a:gd name="connsiteY0" fmla="*/ 466282 h 4675909"/>
              <a:gd name="connsiteX1" fmla="*/ 466282 w 11707318"/>
              <a:gd name="connsiteY1" fmla="*/ 0 h 4675909"/>
              <a:gd name="connsiteX2" fmla="*/ 11241036 w 11707318"/>
              <a:gd name="connsiteY2" fmla="*/ 0 h 4675909"/>
              <a:gd name="connsiteX3" fmla="*/ 11707318 w 11707318"/>
              <a:gd name="connsiteY3" fmla="*/ 466282 h 4675909"/>
              <a:gd name="connsiteX4" fmla="*/ 11707318 w 11707318"/>
              <a:gd name="connsiteY4" fmla="*/ 4209627 h 4675909"/>
              <a:gd name="connsiteX5" fmla="*/ 11241036 w 11707318"/>
              <a:gd name="connsiteY5" fmla="*/ 4675909 h 4675909"/>
              <a:gd name="connsiteX6" fmla="*/ 466282 w 11707318"/>
              <a:gd name="connsiteY6" fmla="*/ 4675909 h 4675909"/>
              <a:gd name="connsiteX7" fmla="*/ 0 w 11707318"/>
              <a:gd name="connsiteY7" fmla="*/ 4209627 h 4675909"/>
              <a:gd name="connsiteX8" fmla="*/ 0 w 11707318"/>
              <a:gd name="connsiteY8" fmla="*/ 466282 h 46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7318" h="4675909" fill="none" extrusionOk="0">
                <a:moveTo>
                  <a:pt x="0" y="466282"/>
                </a:moveTo>
                <a:cubicBezTo>
                  <a:pt x="235" y="215127"/>
                  <a:pt x="225407" y="27935"/>
                  <a:pt x="466282" y="0"/>
                </a:cubicBezTo>
                <a:cubicBezTo>
                  <a:pt x="2145849" y="72427"/>
                  <a:pt x="6429105" y="61419"/>
                  <a:pt x="11241036" y="0"/>
                </a:cubicBezTo>
                <a:cubicBezTo>
                  <a:pt x="11492495" y="-41725"/>
                  <a:pt x="11693706" y="204645"/>
                  <a:pt x="11707318" y="466282"/>
                </a:cubicBezTo>
                <a:cubicBezTo>
                  <a:pt x="11808194" y="1936601"/>
                  <a:pt x="11600005" y="3676389"/>
                  <a:pt x="11707318" y="4209627"/>
                </a:cubicBezTo>
                <a:cubicBezTo>
                  <a:pt x="11709634" y="4455392"/>
                  <a:pt x="11477379" y="4652169"/>
                  <a:pt x="11241036" y="4675909"/>
                </a:cubicBezTo>
                <a:cubicBezTo>
                  <a:pt x="7869135" y="4705736"/>
                  <a:pt x="2456661" y="4596603"/>
                  <a:pt x="466282" y="4675909"/>
                </a:cubicBezTo>
                <a:cubicBezTo>
                  <a:pt x="254016" y="4670793"/>
                  <a:pt x="-41595" y="4475372"/>
                  <a:pt x="0" y="4209627"/>
                </a:cubicBezTo>
                <a:cubicBezTo>
                  <a:pt x="50037" y="3231685"/>
                  <a:pt x="770" y="2329297"/>
                  <a:pt x="0" y="466282"/>
                </a:cubicBezTo>
                <a:close/>
              </a:path>
              <a:path w="11707318" h="4675909" stroke="0" extrusionOk="0">
                <a:moveTo>
                  <a:pt x="0" y="466282"/>
                </a:moveTo>
                <a:cubicBezTo>
                  <a:pt x="44254" y="220825"/>
                  <a:pt x="228338" y="40786"/>
                  <a:pt x="466282" y="0"/>
                </a:cubicBezTo>
                <a:cubicBezTo>
                  <a:pt x="2796252" y="123000"/>
                  <a:pt x="6808369" y="-96860"/>
                  <a:pt x="11241036" y="0"/>
                </a:cubicBezTo>
                <a:cubicBezTo>
                  <a:pt x="11473536" y="-19069"/>
                  <a:pt x="11717197" y="188845"/>
                  <a:pt x="11707318" y="466282"/>
                </a:cubicBezTo>
                <a:cubicBezTo>
                  <a:pt x="11710491" y="1096068"/>
                  <a:pt x="11801585" y="3409463"/>
                  <a:pt x="11707318" y="4209627"/>
                </a:cubicBezTo>
                <a:cubicBezTo>
                  <a:pt x="11673841" y="4479275"/>
                  <a:pt x="11484931" y="4673679"/>
                  <a:pt x="11241036" y="4675909"/>
                </a:cubicBezTo>
                <a:cubicBezTo>
                  <a:pt x="6167501" y="4515202"/>
                  <a:pt x="5495582" y="4715576"/>
                  <a:pt x="466282" y="4675909"/>
                </a:cubicBezTo>
                <a:cubicBezTo>
                  <a:pt x="188628" y="4671842"/>
                  <a:pt x="-4736" y="4465001"/>
                  <a:pt x="0" y="4209627"/>
                </a:cubicBezTo>
                <a:cubicBezTo>
                  <a:pt x="32216" y="2358517"/>
                  <a:pt x="57206" y="944228"/>
                  <a:pt x="0" y="46628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5703074-3EBB-C859-DF8A-D37144C4F8DA}"/>
              </a:ext>
            </a:extLst>
          </p:cNvPr>
          <p:cNvSpPr txBox="1">
            <a:spLocks/>
          </p:cNvSpPr>
          <p:nvPr/>
        </p:nvSpPr>
        <p:spPr>
          <a:xfrm>
            <a:off x="3845830" y="1886177"/>
            <a:ext cx="4466898" cy="1175678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vi-VN" altLang="zh-CN" sz="4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	</a:t>
            </a:r>
            <a:r>
              <a:rPr lang="vi-VN" altLang="zh-CN" sz="6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CHIA SẺ</a:t>
            </a:r>
          </a:p>
          <a:p>
            <a:pPr algn="just">
              <a:spcBef>
                <a:spcPts val="600"/>
              </a:spcBef>
            </a:pPr>
            <a:endParaRPr lang="en-US" altLang="zh-CN" sz="4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Picture 2" descr="Star Cartoon - Cute Star Png, Transparent Png - kindpng">
            <a:extLst>
              <a:ext uri="{FF2B5EF4-FFF2-40B4-BE49-F238E27FC236}">
                <a16:creationId xmlns:a16="http://schemas.microsoft.com/office/drawing/2014/main" id="{4CBD8494-346B-77DD-7138-B3258B51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24" b="90000" l="7442" r="92907">
                        <a14:foregroundMark x1="7558" y1="41765" x2="7558" y2="41765"/>
                        <a14:foregroundMark x1="52209" y1="8941" x2="52209" y2="8941"/>
                        <a14:foregroundMark x1="92907" y1="37176" x2="92907" y2="37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35" y="1896940"/>
            <a:ext cx="726874" cy="6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tar Cartoon - Cute Star Png, Transparent Png - kindpng">
            <a:extLst>
              <a:ext uri="{FF2B5EF4-FFF2-40B4-BE49-F238E27FC236}">
                <a16:creationId xmlns:a16="http://schemas.microsoft.com/office/drawing/2014/main" id="{4CBD8494-346B-77DD-7138-B3258B51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24" b="90000" l="7442" r="92907">
                        <a14:foregroundMark x1="7558" y1="41765" x2="7558" y2="41765"/>
                        <a14:foregroundMark x1="52209" y1="8941" x2="52209" y2="8941"/>
                        <a14:foregroundMark x1="92907" y1="37176" x2="92907" y2="37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78" y="2240327"/>
            <a:ext cx="726874" cy="6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E0120F5-8835-7B97-8101-86200B50F715}"/>
              </a:ext>
            </a:extLst>
          </p:cNvPr>
          <p:cNvSpPr txBox="1">
            <a:spLocks/>
          </p:cNvSpPr>
          <p:nvPr/>
        </p:nvSpPr>
        <p:spPr>
          <a:xfrm>
            <a:off x="4167514" y="2927101"/>
            <a:ext cx="4970133" cy="15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làm nghề gì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69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A5BC07C9-08B7-4A1E-E64B-397DAA24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C2ED7E60-E708-C6BA-1D9F-3545B362EAC0}"/>
              </a:ext>
            </a:extLst>
          </p:cNvPr>
          <p:cNvSpPr/>
          <p:nvPr/>
        </p:nvSpPr>
        <p:spPr>
          <a:xfrm>
            <a:off x="242341" y="471056"/>
            <a:ext cx="11707318" cy="6109854"/>
          </a:xfrm>
          <a:custGeom>
            <a:avLst/>
            <a:gdLst>
              <a:gd name="connsiteX0" fmla="*/ 0 w 11707318"/>
              <a:gd name="connsiteY0" fmla="*/ 609275 h 6109854"/>
              <a:gd name="connsiteX1" fmla="*/ 609275 w 11707318"/>
              <a:gd name="connsiteY1" fmla="*/ 0 h 6109854"/>
              <a:gd name="connsiteX2" fmla="*/ 11098043 w 11707318"/>
              <a:gd name="connsiteY2" fmla="*/ 0 h 6109854"/>
              <a:gd name="connsiteX3" fmla="*/ 11707318 w 11707318"/>
              <a:gd name="connsiteY3" fmla="*/ 609275 h 6109854"/>
              <a:gd name="connsiteX4" fmla="*/ 11707318 w 11707318"/>
              <a:gd name="connsiteY4" fmla="*/ 5500579 h 6109854"/>
              <a:gd name="connsiteX5" fmla="*/ 11098043 w 11707318"/>
              <a:gd name="connsiteY5" fmla="*/ 6109854 h 6109854"/>
              <a:gd name="connsiteX6" fmla="*/ 609275 w 11707318"/>
              <a:gd name="connsiteY6" fmla="*/ 6109854 h 6109854"/>
              <a:gd name="connsiteX7" fmla="*/ 0 w 11707318"/>
              <a:gd name="connsiteY7" fmla="*/ 5500579 h 6109854"/>
              <a:gd name="connsiteX8" fmla="*/ 0 w 11707318"/>
              <a:gd name="connsiteY8" fmla="*/ 609275 h 610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7318" h="6109854" fill="none" extrusionOk="0">
                <a:moveTo>
                  <a:pt x="0" y="609275"/>
                </a:moveTo>
                <a:cubicBezTo>
                  <a:pt x="751" y="293105"/>
                  <a:pt x="299511" y="44860"/>
                  <a:pt x="609275" y="0"/>
                </a:cubicBezTo>
                <a:cubicBezTo>
                  <a:pt x="5079878" y="72427"/>
                  <a:pt x="6342374" y="61419"/>
                  <a:pt x="11098043" y="0"/>
                </a:cubicBezTo>
                <a:cubicBezTo>
                  <a:pt x="11430354" y="-28785"/>
                  <a:pt x="11672040" y="262111"/>
                  <a:pt x="11707318" y="609275"/>
                </a:cubicBezTo>
                <a:cubicBezTo>
                  <a:pt x="11808194" y="2733990"/>
                  <a:pt x="11600005" y="4193885"/>
                  <a:pt x="11707318" y="5500579"/>
                </a:cubicBezTo>
                <a:cubicBezTo>
                  <a:pt x="11716775" y="5789076"/>
                  <a:pt x="11396137" y="6066808"/>
                  <a:pt x="11098043" y="6109854"/>
                </a:cubicBezTo>
                <a:cubicBezTo>
                  <a:pt x="5949555" y="6139681"/>
                  <a:pt x="5437197" y="6030548"/>
                  <a:pt x="609275" y="6109854"/>
                </a:cubicBezTo>
                <a:cubicBezTo>
                  <a:pt x="292111" y="6107669"/>
                  <a:pt x="-11712" y="5839388"/>
                  <a:pt x="0" y="5500579"/>
                </a:cubicBezTo>
                <a:cubicBezTo>
                  <a:pt x="50037" y="3928067"/>
                  <a:pt x="770" y="1209076"/>
                  <a:pt x="0" y="609275"/>
                </a:cubicBezTo>
                <a:close/>
              </a:path>
              <a:path w="11707318" h="6109854" stroke="0" extrusionOk="0">
                <a:moveTo>
                  <a:pt x="0" y="609275"/>
                </a:moveTo>
                <a:cubicBezTo>
                  <a:pt x="63611" y="290121"/>
                  <a:pt x="300700" y="58167"/>
                  <a:pt x="609275" y="0"/>
                </a:cubicBezTo>
                <a:cubicBezTo>
                  <a:pt x="3825801" y="123000"/>
                  <a:pt x="9074273" y="-96860"/>
                  <a:pt x="11098043" y="0"/>
                </a:cubicBezTo>
                <a:cubicBezTo>
                  <a:pt x="11396156" y="-29251"/>
                  <a:pt x="11715491" y="256305"/>
                  <a:pt x="11707318" y="609275"/>
                </a:cubicBezTo>
                <a:cubicBezTo>
                  <a:pt x="11710491" y="1454296"/>
                  <a:pt x="11801585" y="3867078"/>
                  <a:pt x="11707318" y="5500579"/>
                </a:cubicBezTo>
                <a:cubicBezTo>
                  <a:pt x="11689358" y="5843579"/>
                  <a:pt x="11378053" y="6100610"/>
                  <a:pt x="11098043" y="6109854"/>
                </a:cubicBezTo>
                <a:cubicBezTo>
                  <a:pt x="9191403" y="5949147"/>
                  <a:pt x="3665271" y="6149521"/>
                  <a:pt x="609275" y="6109854"/>
                </a:cubicBezTo>
                <a:cubicBezTo>
                  <a:pt x="223407" y="6099882"/>
                  <a:pt x="-53370" y="5812894"/>
                  <a:pt x="0" y="5500579"/>
                </a:cubicBezTo>
                <a:cubicBezTo>
                  <a:pt x="32216" y="3614522"/>
                  <a:pt x="57206" y="1940310"/>
                  <a:pt x="0" y="60927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35;p4">
            <a:extLst>
              <a:ext uri="{FF2B5EF4-FFF2-40B4-BE49-F238E27FC236}">
                <a16:creationId xmlns:a16="http://schemas.microsoft.com/office/drawing/2014/main" id="{820E19D6-0332-44CB-978D-9757965914C2}"/>
              </a:ext>
            </a:extLst>
          </p:cNvPr>
          <p:cNvSpPr txBox="1"/>
          <p:nvPr/>
        </p:nvSpPr>
        <p:spPr>
          <a:xfrm>
            <a:off x="3897356" y="888948"/>
            <a:ext cx="4196283" cy="44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a)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Dùng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ảnh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làm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đố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2CB98-A796-E81E-8682-4D5D5DE7E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432269"/>
            <a:ext cx="5894505" cy="2584569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5703074-3EBB-C859-DF8A-D37144C4F8DA}"/>
              </a:ext>
            </a:extLst>
          </p:cNvPr>
          <p:cNvSpPr txBox="1">
            <a:spLocks/>
          </p:cNvSpPr>
          <p:nvPr/>
        </p:nvSpPr>
        <p:spPr>
          <a:xfrm>
            <a:off x="2816760" y="65582"/>
            <a:ext cx="5963188" cy="1175678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vi-VN" altLang="zh-CN" sz="4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	</a:t>
            </a:r>
            <a:r>
              <a:rPr lang="vi-VN" altLang="zh-CN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THẢO LUẬN NHÓM</a:t>
            </a:r>
          </a:p>
          <a:p>
            <a:pPr algn="just">
              <a:spcBef>
                <a:spcPts val="600"/>
              </a:spcBef>
            </a:pPr>
            <a:endParaRPr lang="en-US" altLang="zh-CN" sz="4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4" name="Google Shape;234;p4">
            <a:extLst>
              <a:ext uri="{FF2B5EF4-FFF2-40B4-BE49-F238E27FC236}">
                <a16:creationId xmlns:a16="http://schemas.microsoft.com/office/drawing/2014/main" id="{44E268FC-82A4-DD4D-96AE-745E4F6B6DE2}"/>
              </a:ext>
            </a:extLst>
          </p:cNvPr>
          <p:cNvSpPr txBox="1">
            <a:spLocks/>
          </p:cNvSpPr>
          <p:nvPr/>
        </p:nvSpPr>
        <p:spPr>
          <a:xfrm>
            <a:off x="242341" y="4072526"/>
            <a:ext cx="3926456" cy="4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b)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Nêu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đố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UTM Avo" panose="02040603050506020204" pitchFamily="18"/>
              <a:cs typeface="Lexend Medium"/>
              <a:sym typeface="Lexend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59C720-FF46-8320-9329-8F451022E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05" y="4649263"/>
            <a:ext cx="4584909" cy="1633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Google Shape;235;p4">
            <a:extLst>
              <a:ext uri="{FF2B5EF4-FFF2-40B4-BE49-F238E27FC236}">
                <a16:creationId xmlns:a16="http://schemas.microsoft.com/office/drawing/2014/main" id="{DB8ADB2E-49CC-F39A-D244-BD1DA717C145}"/>
              </a:ext>
            </a:extLst>
          </p:cNvPr>
          <p:cNvSpPr txBox="1"/>
          <p:nvPr/>
        </p:nvSpPr>
        <p:spPr>
          <a:xfrm>
            <a:off x="5995497" y="4110860"/>
            <a:ext cx="5339619" cy="44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Dùng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động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làm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đố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A07C83-26CC-9CC1-A86A-5CF96E0C0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053" y="4649263"/>
            <a:ext cx="5894505" cy="163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0269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8B0065-D6AA-FF2B-90EF-174490DA10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"/>
            <a:ext cx="12192000" cy="685205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43345" y="349337"/>
            <a:ext cx="11333019" cy="61652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Giải mã sức hút nhân lực với nghề Kỹ sư cầu đường">
            <a:extLst>
              <a:ext uri="{FF2B5EF4-FFF2-40B4-BE49-F238E27FC236}">
                <a16:creationId xmlns:a16="http://schemas.microsoft.com/office/drawing/2014/main" id="{0D30906D-2725-65D3-C5BB-7A0882B4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6" y="1677380"/>
            <a:ext cx="4506720" cy="37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34;p4">
            <a:extLst>
              <a:ext uri="{FF2B5EF4-FFF2-40B4-BE49-F238E27FC236}">
                <a16:creationId xmlns:a16="http://schemas.microsoft.com/office/drawing/2014/main" id="{44E268FC-82A4-DD4D-96AE-745E4F6B6DE2}"/>
              </a:ext>
            </a:extLst>
          </p:cNvPr>
          <p:cNvSpPr txBox="1">
            <a:spLocks/>
          </p:cNvSpPr>
          <p:nvPr/>
        </p:nvSpPr>
        <p:spPr>
          <a:xfrm>
            <a:off x="813426" y="786407"/>
            <a:ext cx="10575010" cy="4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-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Hãy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kể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thêm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một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số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nghề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khác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mà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em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biết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UTM Avo" panose="02040603050506020204" pitchFamily="18"/>
              <a:cs typeface="Lexend Medium"/>
              <a:sym typeface="Lexend Medium"/>
            </a:endParaRPr>
          </a:p>
        </p:txBody>
      </p:sp>
      <p:sp>
        <p:nvSpPr>
          <p:cNvPr id="10" name="Google Shape;234;p4">
            <a:extLst>
              <a:ext uri="{FF2B5EF4-FFF2-40B4-BE49-F238E27FC236}">
                <a16:creationId xmlns:a16="http://schemas.microsoft.com/office/drawing/2014/main" id="{F3C47AC8-482B-1E26-C087-1EED53E1CBC2}"/>
              </a:ext>
            </a:extLst>
          </p:cNvPr>
          <p:cNvSpPr txBox="1">
            <a:spLocks/>
          </p:cNvSpPr>
          <p:nvPr/>
        </p:nvSpPr>
        <p:spPr>
          <a:xfrm>
            <a:off x="1414533" y="5599536"/>
            <a:ext cx="4224268" cy="4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Kĩ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sư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cầu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đường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pic>
        <p:nvPicPr>
          <p:cNvPr id="11" name="Picture 4" descr="Hàng loạt nhân viên bỏ việc ở ngân hàng hàng đầu Việt Nam">
            <a:extLst>
              <a:ext uri="{FF2B5EF4-FFF2-40B4-BE49-F238E27FC236}">
                <a16:creationId xmlns:a16="http://schemas.microsoft.com/office/drawing/2014/main" id="{366629A5-9976-9E6F-2634-ED008ECEB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68" y="1727695"/>
            <a:ext cx="4222996" cy="33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34;p4">
            <a:extLst>
              <a:ext uri="{FF2B5EF4-FFF2-40B4-BE49-F238E27FC236}">
                <a16:creationId xmlns:a16="http://schemas.microsoft.com/office/drawing/2014/main" id="{F5F97CDC-3370-CF5E-22D8-E8EB4D03FF60}"/>
              </a:ext>
            </a:extLst>
          </p:cNvPr>
          <p:cNvSpPr txBox="1">
            <a:spLocks/>
          </p:cNvSpPr>
          <p:nvPr/>
        </p:nvSpPr>
        <p:spPr>
          <a:xfrm>
            <a:off x="6158757" y="5552047"/>
            <a:ext cx="6123434" cy="4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Nhân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viên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ngân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hàng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28937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8B0065-D6AA-FF2B-90EF-174490DA10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"/>
            <a:ext cx="12192000" cy="685205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43345" y="349337"/>
            <a:ext cx="11333019" cy="61652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ác động của nhà khoa học | Tạp chí Kinh tế và Dự báo">
            <a:extLst>
              <a:ext uri="{FF2B5EF4-FFF2-40B4-BE49-F238E27FC236}">
                <a16:creationId xmlns:a16="http://schemas.microsoft.com/office/drawing/2014/main" id="{4C91E070-BB7F-96AC-DFED-705D0BDC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46" y="684495"/>
            <a:ext cx="5408145" cy="44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34;p4">
            <a:extLst>
              <a:ext uri="{FF2B5EF4-FFF2-40B4-BE49-F238E27FC236}">
                <a16:creationId xmlns:a16="http://schemas.microsoft.com/office/drawing/2014/main" id="{F3C47AC8-482B-1E26-C087-1EED53E1CBC2}"/>
              </a:ext>
            </a:extLst>
          </p:cNvPr>
          <p:cNvSpPr txBox="1">
            <a:spLocks/>
          </p:cNvSpPr>
          <p:nvPr/>
        </p:nvSpPr>
        <p:spPr>
          <a:xfrm>
            <a:off x="791627" y="5430001"/>
            <a:ext cx="5749637" cy="4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Nghiên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cứu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khoa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học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pic>
        <p:nvPicPr>
          <p:cNvPr id="6" name="Picture 4" descr="thợ xây dựng Tiếng Anh là gì">
            <a:extLst>
              <a:ext uri="{FF2B5EF4-FFF2-40B4-BE49-F238E27FC236}">
                <a16:creationId xmlns:a16="http://schemas.microsoft.com/office/drawing/2014/main" id="{88207FE8-13D4-32A9-280A-B51EC262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82" y="684494"/>
            <a:ext cx="5309891" cy="42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34;p4">
            <a:extLst>
              <a:ext uri="{FF2B5EF4-FFF2-40B4-BE49-F238E27FC236}">
                <a16:creationId xmlns:a16="http://schemas.microsoft.com/office/drawing/2014/main" id="{F5F97CDC-3370-CF5E-22D8-E8EB4D03FF60}"/>
              </a:ext>
            </a:extLst>
          </p:cNvPr>
          <p:cNvSpPr txBox="1">
            <a:spLocks/>
          </p:cNvSpPr>
          <p:nvPr/>
        </p:nvSpPr>
        <p:spPr>
          <a:xfrm>
            <a:off x="7980220" y="5526821"/>
            <a:ext cx="3312060" cy="4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Thợ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xây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51623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8B0065-D6AA-FF2B-90EF-174490DA10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"/>
            <a:ext cx="12192000" cy="685205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43345" y="349337"/>
            <a:ext cx="11333019" cy="61652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234;p4">
            <a:extLst>
              <a:ext uri="{FF2B5EF4-FFF2-40B4-BE49-F238E27FC236}">
                <a16:creationId xmlns:a16="http://schemas.microsoft.com/office/drawing/2014/main" id="{F3C47AC8-482B-1E26-C087-1EED53E1CBC2}"/>
              </a:ext>
            </a:extLst>
          </p:cNvPr>
          <p:cNvSpPr txBox="1">
            <a:spLocks/>
          </p:cNvSpPr>
          <p:nvPr/>
        </p:nvSpPr>
        <p:spPr>
          <a:xfrm>
            <a:off x="533399" y="573690"/>
            <a:ext cx="11152909" cy="142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  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Điều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gì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sẽ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xảy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ra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nếu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trong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xã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hội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thiếu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đi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một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lĩnh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vực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ngành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nghề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như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lang="en-US" sz="3600" kern="0" dirty="0">
                <a:solidFill>
                  <a:srgbClr val="1B4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3F0FB-925C-7AB2-E703-7EE542F2D13D}"/>
              </a:ext>
            </a:extLst>
          </p:cNvPr>
          <p:cNvSpPr txBox="1"/>
          <p:nvPr/>
        </p:nvSpPr>
        <p:spPr>
          <a:xfrm>
            <a:off x="720437" y="1675210"/>
            <a:ext cx="3550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lang="en-US" sz="1800" kern="0" dirty="0">
                <a:solidFill>
                  <a:srgbClr val="1B4058"/>
                </a:solidFill>
                <a:latin typeface="UTM Avo" panose="02040603050506020204" pitchFamily="18"/>
              </a:rPr>
              <a:t> - 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Ngành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y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tế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?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UTM Avo" panose="02040603050506020204" pitchFamily="18"/>
              <a:cs typeface="Lexend Medium"/>
              <a:sym typeface="Lexend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3DE33-27B4-182F-DD6F-EB0C8ABAC6C8}"/>
              </a:ext>
            </a:extLst>
          </p:cNvPr>
          <p:cNvSpPr txBox="1"/>
          <p:nvPr/>
        </p:nvSpPr>
        <p:spPr>
          <a:xfrm>
            <a:off x="3906982" y="2341765"/>
            <a:ext cx="4901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lang="en-US" sz="1800" kern="0" dirty="0">
                <a:solidFill>
                  <a:srgbClr val="1B4058"/>
                </a:solidFill>
                <a:latin typeface="UTM Avo" panose="02040603050506020204" pitchFamily="18"/>
              </a:rPr>
              <a:t> - 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Ngành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giáo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dục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?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UTM Avo" panose="02040603050506020204" pitchFamily="18"/>
              <a:cs typeface="Lexend Medium"/>
              <a:sym typeface="Lexend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958EA-6150-442E-72CF-97A7F143D121}"/>
              </a:ext>
            </a:extLst>
          </p:cNvPr>
          <p:cNvSpPr txBox="1"/>
          <p:nvPr/>
        </p:nvSpPr>
        <p:spPr>
          <a:xfrm>
            <a:off x="886691" y="3385365"/>
            <a:ext cx="10149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lang="en-US" sz="1800" kern="0" dirty="0">
                <a:solidFill>
                  <a:srgbClr val="1B4058"/>
                </a:solidFill>
                <a:latin typeface="UTM Avo" panose="02040603050506020204" pitchFamily="18"/>
              </a:rPr>
              <a:t> - 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Ngành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thương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mại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(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kinh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tế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) ? 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UTM Avo" panose="02040603050506020204" pitchFamily="18"/>
              <a:cs typeface="Lexend Medium"/>
              <a:sym typeface="Lexe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2203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8B0065-D6AA-FF2B-90EF-174490DA10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"/>
            <a:ext cx="12192000" cy="685205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43345" y="349337"/>
            <a:ext cx="11333019" cy="61652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34;p4">
            <a:extLst>
              <a:ext uri="{FF2B5EF4-FFF2-40B4-BE49-F238E27FC236}">
                <a16:creationId xmlns:a16="http://schemas.microsoft.com/office/drawing/2014/main" id="{97B6D922-7A7E-348D-8D77-97D8D03602FC}"/>
              </a:ext>
            </a:extLst>
          </p:cNvPr>
          <p:cNvSpPr txBox="1">
            <a:spLocks/>
          </p:cNvSpPr>
          <p:nvPr/>
        </p:nvSpPr>
        <p:spPr>
          <a:xfrm>
            <a:off x="1436914" y="789709"/>
            <a:ext cx="8980716" cy="415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algn="just">
              <a:spcAft>
                <a:spcPts val="800"/>
              </a:spcAft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  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mại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y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,….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trù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65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1269</Words>
  <Application>Microsoft Office PowerPoint</Application>
  <PresentationFormat>Widescreen</PresentationFormat>
  <Paragraphs>117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58" baseType="lpstr">
      <vt:lpstr>#9Slide07 HoneyCream</vt:lpstr>
      <vt:lpstr>.VnArial NarrowH</vt:lpstr>
      <vt:lpstr>Arial</vt:lpstr>
      <vt:lpstr>Calibri</vt:lpstr>
      <vt:lpstr>Calibri Light</vt:lpstr>
      <vt:lpstr>Cambria</vt:lpstr>
      <vt:lpstr>Lexend Medium</vt:lpstr>
      <vt:lpstr>Segoe UI Semibold</vt:lpstr>
      <vt:lpstr>Sitka Subheading</vt:lpstr>
      <vt:lpstr>SVN-Ready</vt:lpstr>
      <vt:lpstr>SVN-SAF</vt:lpstr>
      <vt:lpstr>Times New Roman</vt:lpstr>
      <vt:lpstr>UTM Avo</vt:lpstr>
      <vt:lpstr>UTM Edwardian</vt:lpstr>
      <vt:lpstr>Wingdings</vt:lpstr>
      <vt:lpstr>字魂70号-灵悦黑体</vt:lpstr>
      <vt:lpstr>2_Office Theme</vt:lpstr>
      <vt:lpstr>Office Theme</vt:lpstr>
      <vt:lpstr>千图网海量PPT模板www.58pic.com​​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Mai</dc:creator>
  <cp:lastModifiedBy>LE OANH</cp:lastModifiedBy>
  <cp:revision>52</cp:revision>
  <dcterms:created xsi:type="dcterms:W3CDTF">2024-06-23T13:40:18Z</dcterms:created>
  <dcterms:modified xsi:type="dcterms:W3CDTF">2025-11-16T06:22:21Z</dcterms:modified>
</cp:coreProperties>
</file>