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7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03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0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539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48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244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84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57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633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348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870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481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453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37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47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052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4_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6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79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2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49.jpeg"/><Relationship Id="rId9" Type="http://schemas.microsoft.com/office/2007/relationships/hdphoto" Target="../media/hdphoto13.wdp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0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21.jpeg"/><Relationship Id="rId9" Type="http://schemas.microsoft.com/office/2007/relationships/hdphoto" Target="../media/hdphoto14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5.png"/><Relationship Id="rId7" Type="http://schemas.openxmlformats.org/officeDocument/2006/relationships/image" Target="../media/image37.GIF"/><Relationship Id="rId12" Type="http://schemas.openxmlformats.org/officeDocument/2006/relationships/image" Target="../media/image56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5" Type="http://schemas.openxmlformats.org/officeDocument/2006/relationships/image" Target="../media/image43.png"/><Relationship Id="rId10" Type="http://schemas.microsoft.com/office/2007/relationships/hdphoto" Target="../media/hdphoto9.wdp"/><Relationship Id="rId19" Type="http://schemas.openxmlformats.org/officeDocument/2006/relationships/image" Target="../media/image33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0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49.jpeg"/><Relationship Id="rId9" Type="http://schemas.microsoft.com/office/2007/relationships/hdphoto" Target="../media/hdphoto11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3.png"/><Relationship Id="rId7" Type="http://schemas.openxmlformats.org/officeDocument/2006/relationships/image" Target="../media/image37.GIF"/><Relationship Id="rId12" Type="http://schemas.openxmlformats.org/officeDocument/2006/relationships/image" Target="../media/image56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5" Type="http://schemas.openxmlformats.org/officeDocument/2006/relationships/image" Target="../media/image43.png"/><Relationship Id="rId10" Type="http://schemas.microsoft.com/office/2007/relationships/hdphoto" Target="../media/hdphoto9.wdp"/><Relationship Id="rId19" Type="http://schemas.openxmlformats.org/officeDocument/2006/relationships/image" Target="../media/image44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24" Type="http://schemas.openxmlformats.org/officeDocument/2006/relationships/image" Target="../media/image34.png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23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microsoft.com/office/2007/relationships/hdphoto" Target="../media/hdphoto2.wdp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0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21.jpe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1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3.png"/><Relationship Id="rId7" Type="http://schemas.openxmlformats.org/officeDocument/2006/relationships/image" Target="../media/image38.png"/><Relationship Id="rId12" Type="http://schemas.openxmlformats.org/officeDocument/2006/relationships/image" Target="../media/image30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image" Target="../media/image49.jpeg"/><Relationship Id="rId9" Type="http://schemas.microsoft.com/office/2007/relationships/hdphoto" Target="../media/hdphoto11.wdp"/><Relationship Id="rId14" Type="http://schemas.openxmlformats.org/officeDocument/2006/relationships/image" Target="../media/image31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microsoft.com/office/2007/relationships/hdphoto" Target="../media/hdphoto9.wdp"/><Relationship Id="rId19" Type="http://schemas.openxmlformats.org/officeDocument/2006/relationships/image" Target="../media/image33.png"/><Relationship Id="rId4" Type="http://schemas.openxmlformats.org/officeDocument/2006/relationships/image" Target="../media/image52.jpeg"/><Relationship Id="rId9" Type="http://schemas.openxmlformats.org/officeDocument/2006/relationships/image" Target="../media/image40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1529916" y="3937468"/>
            <a:ext cx="9144000" cy="891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26: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tập</a:t>
            </a:r>
            <a:endParaRPr lang="en-US" sz="3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9315848" y="104489"/>
            <a:ext cx="1653540" cy="58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Toán</a:t>
            </a:r>
            <a:r>
              <a:rPr lang="en-US" sz="32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1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10296332" y="688054"/>
            <a:ext cx="1099185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4;p13">
            <a:extLst>
              <a:ext uri="{FF2B5EF4-FFF2-40B4-BE49-F238E27FC236}">
                <a16:creationId xmlns:a16="http://schemas.microsoft.com/office/drawing/2014/main" id="{884C230B-C984-4F0C-93FA-02AE69273F1E}"/>
              </a:ext>
            </a:extLst>
          </p:cNvPr>
          <p:cNvSpPr txBox="1">
            <a:spLocks/>
          </p:cNvSpPr>
          <p:nvPr/>
        </p:nvSpPr>
        <p:spPr>
          <a:xfrm>
            <a:off x="1523999" y="1802775"/>
            <a:ext cx="9144000" cy="891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lt1"/>
              </a:buClr>
              <a:buSzPts val="3600"/>
              <a:buFont typeface="Arial"/>
              <a:buNone/>
            </a:pP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Tuần 11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57662-CF7C-48EB-BE68-D12BD17722DA}"/>
              </a:ext>
            </a:extLst>
          </p:cNvPr>
          <p:cNvSpPr txBox="1"/>
          <p:nvPr/>
        </p:nvSpPr>
        <p:spPr>
          <a:xfrm>
            <a:off x="-47349" y="2392098"/>
            <a:ext cx="122866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solidFill>
                  <a:srgbClr val="FF0000"/>
                </a:solidFill>
              </a:rPr>
              <a:t>Chương</a:t>
            </a:r>
            <a:r>
              <a:rPr lang="en-GB" sz="4400" b="1" dirty="0">
                <a:solidFill>
                  <a:srgbClr val="FF0000"/>
                </a:solidFill>
              </a:rPr>
              <a:t> II: </a:t>
            </a:r>
            <a:r>
              <a:rPr lang="en-GB" sz="4400" b="1" dirty="0" err="1">
                <a:solidFill>
                  <a:srgbClr val="FF0000"/>
                </a:solidFill>
              </a:rPr>
              <a:t>Phép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cộng</a:t>
            </a:r>
            <a:r>
              <a:rPr lang="en-GB" sz="4400" b="1" dirty="0">
                <a:solidFill>
                  <a:srgbClr val="FF0000"/>
                </a:solidFill>
              </a:rPr>
              <a:t>, </a:t>
            </a:r>
            <a:r>
              <a:rPr lang="en-GB" sz="4400" b="1" dirty="0" err="1">
                <a:solidFill>
                  <a:srgbClr val="FF0000"/>
                </a:solidFill>
              </a:rPr>
              <a:t>phép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trừ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GB" sz="4400" b="1" dirty="0" err="1">
                <a:solidFill>
                  <a:srgbClr val="FF0000"/>
                </a:solidFill>
              </a:rPr>
              <a:t>trong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 err="1">
                <a:solidFill>
                  <a:srgbClr val="FF0000"/>
                </a:solidFill>
              </a:rPr>
              <a:t>phạm</a:t>
            </a:r>
            <a:r>
              <a:rPr lang="en-GB" sz="4400" b="1" dirty="0">
                <a:solidFill>
                  <a:srgbClr val="FF0000"/>
                </a:solidFill>
              </a:rPr>
              <a:t> vi 10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1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1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2 - 1 =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404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0" name="Rounded Rectangle 2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CDC636-36B6-40B9-B2C1-EE5259600D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511" y="0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45" grpId="0"/>
      <p:bldP spid="46" grpId="0" bldLvl="0" animBg="1"/>
      <p:bldP spid="47" grpId="0" bldLvl="0" animBg="1"/>
      <p:bldP spid="47" grpId="1" bldLvl="0" animBg="1"/>
      <p:bldP spid="48" grpId="0" bldLvl="0" animBg="1"/>
      <p:bldP spid="49" grpId="0" bldLvl="0" animBg="1"/>
      <p:bldP spid="51" grpId="0" bldLvl="0" animBg="1"/>
      <p:bldP spid="51" grpId="1" bldLvl="0" animBg="1"/>
      <p:bldP spid="51" grpId="2" bldLvl="0" animBg="1"/>
      <p:bldP spid="69" grpId="0" bldLvl="0" animBg="1"/>
      <p:bldP spid="69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4" y="3915832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1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3 - 2 = 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0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7" name="Rounded Rectangle 2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13454C-CE6C-4F96-A2BD-06D9419F86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1003" y="-57301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4" grpId="0"/>
      <p:bldP spid="46" grpId="0" bldLvl="0" animBg="1"/>
      <p:bldP spid="46" grpId="1" bldLvl="0" animBg="1"/>
      <p:bldP spid="46" grpId="2" bldLvl="0" animBg="1"/>
      <p:bldP spid="47" grpId="0" bldLvl="0" animBg="1"/>
      <p:bldP spid="48" grpId="0" bldLvl="0" animBg="1"/>
      <p:bldP spid="49" grpId="0" bldLvl="0" animBg="1"/>
      <p:bldP spid="50" grpId="0" bldLvl="0" animBg="1"/>
      <p:bldP spid="50" grpId="1" bldLvl="0" animBg="1"/>
      <p:bldP spid="69" grpId="0" bldLvl="0" animBg="1"/>
      <p:bldP spid="6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4" y="4185816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50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2" y="889000"/>
            <a:ext cx="6827188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5 - 4 =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1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40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67" name="Picture 6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CB1F4E-DB31-4D11-9610-637766D1C1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87804" y="-61258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/>
      <p:bldP spid="39" grpId="0" bldLvl="0" animBg="1"/>
      <p:bldP spid="39" grpId="1" bldLvl="0" animBg="1"/>
      <p:bldP spid="39" grpId="2" bldLvl="0" animBg="1"/>
      <p:bldP spid="40" grpId="0" bldLvl="0" animBg="1"/>
      <p:bldP spid="41" grpId="0" bldLvl="0" animBg="1"/>
      <p:bldP spid="41" grpId="1" bldLvl="0" animBg="1"/>
      <p:bldP spid="42" grpId="0" bldLvl="0" animBg="1"/>
      <p:bldP spid="43" grpId="0" bldLvl="0" animBg="1"/>
      <p:bldP spid="65" grpId="0" bldLvl="0" animBg="1"/>
      <p:bldP spid="6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6 - 1 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38B670-5CBA-4889-A28C-C04A3D110E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23640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9" grpId="0" bldLvl="0" animBg="1"/>
      <p:bldP spid="6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4" y="4185816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50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1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4 - 3 =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1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40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6" name="Rounded Rectangle 2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6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67" name="Picture 6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473025C-564A-42A5-A4B7-075C22DE34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252" y="0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7" grpId="0"/>
      <p:bldP spid="39" grpId="0" bldLvl="0" animBg="1"/>
      <p:bldP spid="39" grpId="1" bldLvl="0" animBg="1"/>
      <p:bldP spid="39" grpId="2" bldLvl="0" animBg="1"/>
      <p:bldP spid="40" grpId="0" bldLvl="0" animBg="1"/>
      <p:bldP spid="41" grpId="0" bldLvl="0" animBg="1"/>
      <p:bldP spid="41" grpId="1" bldLvl="0" animBg="1"/>
      <p:bldP spid="42" grpId="0" bldLvl="0" animBg="1"/>
      <p:bldP spid="43" grpId="0" bldLvl="0" animBg="1"/>
      <p:bldP spid="65" grpId="0" bldLvl="0" animBg="1"/>
      <p:bldP spid="6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7"/>
          <p:cNvSpPr txBox="1"/>
          <p:nvPr/>
        </p:nvSpPr>
        <p:spPr>
          <a:xfrm>
            <a:off x="1319997" y="384777"/>
            <a:ext cx="415089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Tính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44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1042722" y="1602195"/>
            <a:ext cx="2061415" cy="2879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– 1 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– 1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– 1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4099415" y="1706459"/>
            <a:ext cx="2061415" cy="2879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– 2 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– 1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– 2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7"/>
          <p:cNvSpPr/>
          <p:nvPr/>
        </p:nvSpPr>
        <p:spPr>
          <a:xfrm>
            <a:off x="7652055" y="1753279"/>
            <a:ext cx="2061415" cy="2879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– 4 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– 1</a:t>
            </a:r>
            <a:endParaRPr/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– 3</a:t>
            </a:r>
            <a:r>
              <a:rPr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7"/>
          <p:cNvSpPr/>
          <p:nvPr/>
        </p:nvSpPr>
        <p:spPr>
          <a:xfrm>
            <a:off x="2650917" y="1780637"/>
            <a:ext cx="970556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657" name="Google Shape;657;p27"/>
          <p:cNvSpPr/>
          <p:nvPr/>
        </p:nvSpPr>
        <p:spPr>
          <a:xfrm>
            <a:off x="2610805" y="2847469"/>
            <a:ext cx="970556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58" name="Google Shape;658;p27"/>
          <p:cNvSpPr/>
          <p:nvPr/>
        </p:nvSpPr>
        <p:spPr>
          <a:xfrm>
            <a:off x="2606789" y="3884137"/>
            <a:ext cx="970556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59" name="Google Shape;659;p27"/>
          <p:cNvSpPr/>
          <p:nvPr/>
        </p:nvSpPr>
        <p:spPr>
          <a:xfrm>
            <a:off x="5658678" y="4052996"/>
            <a:ext cx="1056910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60" name="Google Shape;660;p27"/>
          <p:cNvSpPr/>
          <p:nvPr/>
        </p:nvSpPr>
        <p:spPr>
          <a:xfrm>
            <a:off x="5658678" y="2973126"/>
            <a:ext cx="1056910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61" name="Google Shape;661;p27"/>
          <p:cNvSpPr/>
          <p:nvPr/>
        </p:nvSpPr>
        <p:spPr>
          <a:xfrm>
            <a:off x="5658678" y="1892692"/>
            <a:ext cx="1056740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7"/>
          <p:cNvSpPr/>
          <p:nvPr/>
        </p:nvSpPr>
        <p:spPr>
          <a:xfrm>
            <a:off x="9442871" y="4134911"/>
            <a:ext cx="1000481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63" name="Google Shape;663;p27"/>
          <p:cNvSpPr/>
          <p:nvPr/>
        </p:nvSpPr>
        <p:spPr>
          <a:xfrm>
            <a:off x="9378583" y="1892906"/>
            <a:ext cx="1076692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64" name="Google Shape;664;p27"/>
          <p:cNvSpPr/>
          <p:nvPr/>
        </p:nvSpPr>
        <p:spPr>
          <a:xfrm>
            <a:off x="9454793" y="3080019"/>
            <a:ext cx="1000482" cy="56143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665" name="Google Shape;665;p27" descr="Vẽ Tay Phim Hoạt Hình Hoa Cỏ Hình ảnh | Định dạng hình ảnh PSD 401475727|  vn.lovepik.com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t="22267" b="29850"/>
          <a:stretch/>
        </p:blipFill>
        <p:spPr>
          <a:xfrm>
            <a:off x="0" y="5830888"/>
            <a:ext cx="4867275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7" descr="Vẽ Tay Phim Hoạt Hình Hoa Cỏ Hình ảnh | Định dạng hình ảnh PSD 401475727|  vn.lovepik.com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tretch/>
        </p:blipFill>
        <p:spPr>
          <a:xfrm>
            <a:off x="10048875" y="54737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7" descr="Bướm Vẽ - Phim Hoạt Hình, Bướm Con Chuồn Chuồn png tải về - Miễn phí trong  suốt Bướm png Tải về."/>
          <p:cNvPicPr preferRelativeResize="0"/>
          <p:nvPr/>
        </p:nvPicPr>
        <p:blipFill rotWithShape="1">
          <a:blip r:embed="rId5">
            <a:alphaModFix/>
          </a:blip>
          <a:srcRect l="15981" t="30126" r="43792" b="15493"/>
          <a:stretch/>
        </p:blipFill>
        <p:spPr>
          <a:xfrm>
            <a:off x="949960" y="5379720"/>
            <a:ext cx="1227455" cy="87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7" descr="Bướm Vẽ - Phim Hoạt Hình, Bướm Con Chuồn Chuồn png tải về - Miễn phí trong  suốt Bướm png Tải về."/>
          <p:cNvPicPr preferRelativeResize="0"/>
          <p:nvPr/>
        </p:nvPicPr>
        <p:blipFill rotWithShape="1">
          <a:blip r:embed="rId5">
            <a:alphaModFix/>
          </a:blip>
          <a:srcRect l="15981" t="30126" r="43792" b="15493"/>
          <a:stretch/>
        </p:blipFill>
        <p:spPr>
          <a:xfrm>
            <a:off x="9227820" y="5379720"/>
            <a:ext cx="1227455" cy="877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27" descr="Hoạt hình Clip nghệ thuật - bướm png tải về - Miễn phí trong suốt Bướm png  Tải về."/>
          <p:cNvPicPr preferRelativeResize="0"/>
          <p:nvPr/>
        </p:nvPicPr>
        <p:blipFill rotWithShape="1">
          <a:blip r:embed="rId6">
            <a:alphaModFix/>
          </a:blip>
          <a:srcRect l="12019" t="8479" r="17467" b="6064"/>
          <a:stretch/>
        </p:blipFill>
        <p:spPr>
          <a:xfrm>
            <a:off x="11329670" y="5379720"/>
            <a:ext cx="744220" cy="60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7" descr="Hoạt hình Clip nghệ thuật - bướm png tải về - Miễn phí trong suốt Bướm png  Tải về."/>
          <p:cNvPicPr preferRelativeResize="0"/>
          <p:nvPr/>
        </p:nvPicPr>
        <p:blipFill rotWithShape="1">
          <a:blip r:embed="rId6">
            <a:alphaModFix/>
          </a:blip>
          <a:srcRect l="12019" t="8479" r="17467" b="6064"/>
          <a:stretch/>
        </p:blipFill>
        <p:spPr>
          <a:xfrm>
            <a:off x="3103880" y="5655945"/>
            <a:ext cx="744220" cy="601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8"/>
          <p:cNvSpPr txBox="1"/>
          <p:nvPr/>
        </p:nvSpPr>
        <p:spPr>
          <a:xfrm>
            <a:off x="837565" y="492125"/>
            <a:ext cx="107219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  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Chọn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đúng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    </a:t>
            </a:r>
            <a:endParaRPr sz="36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76" name="Google Shape;676;p28"/>
          <p:cNvPicPr preferRelativeResize="0"/>
          <p:nvPr/>
        </p:nvPicPr>
        <p:blipFill rotWithShape="1">
          <a:blip r:embed="rId4">
            <a:alphaModFix/>
          </a:blip>
          <a:srcRect t="3400"/>
          <a:stretch/>
        </p:blipFill>
        <p:spPr>
          <a:xfrm>
            <a:off x="709295" y="1826177"/>
            <a:ext cx="10979150" cy="4275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9"/>
          <p:cNvSpPr txBox="1"/>
          <p:nvPr/>
        </p:nvSpPr>
        <p:spPr>
          <a:xfrm>
            <a:off x="789305" y="384478"/>
            <a:ext cx="90899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3.  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Chọn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đúng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    </a:t>
            </a:r>
            <a:endParaRPr sz="3600" dirty="0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82" name="Google Shape;682;p29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871707" y="2219626"/>
            <a:ext cx="7232061" cy="437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9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552545" y="1083744"/>
            <a:ext cx="1396582" cy="91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9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129714" y="1157811"/>
            <a:ext cx="1317833" cy="88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9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402977" y="1552201"/>
            <a:ext cx="1252161" cy="88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9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257124" y="2432809"/>
            <a:ext cx="1411925" cy="97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9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669049" y="5315884"/>
            <a:ext cx="1325477" cy="100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9"/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32397" y="4032866"/>
            <a:ext cx="1311427" cy="1074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30033" t="42658" r="26468" b="25591"/>
          <a:stretch/>
        </p:blipFill>
        <p:spPr>
          <a:xfrm>
            <a:off x="3938588" y="1327150"/>
            <a:ext cx="8253412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b="9906"/>
          <a:stretch/>
        </p:blipFill>
        <p:spPr>
          <a:xfrm>
            <a:off x="0" y="3897313"/>
            <a:ext cx="7150100" cy="2544762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0"/>
          <p:cNvSpPr txBox="1"/>
          <p:nvPr/>
        </p:nvSpPr>
        <p:spPr>
          <a:xfrm>
            <a:off x="1036403" y="416242"/>
            <a:ext cx="9825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Nêu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tính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thích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vẽ</a:t>
            </a:r>
            <a:r>
              <a:rPr lang="en-US" sz="32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" name="Google Shape;696;p30"/>
          <p:cNvSpPr txBox="1"/>
          <p:nvPr/>
        </p:nvSpPr>
        <p:spPr>
          <a:xfrm>
            <a:off x="1354455" y="1180465"/>
            <a:ext cx="65786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/>
          </a:p>
        </p:txBody>
      </p:sp>
      <p:sp>
        <p:nvSpPr>
          <p:cNvPr id="697" name="Google Shape;697;p30"/>
          <p:cNvSpPr txBox="1"/>
          <p:nvPr/>
        </p:nvSpPr>
        <p:spPr>
          <a:xfrm>
            <a:off x="1236345" y="3915410"/>
            <a:ext cx="65786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1"/>
          <p:cNvSpPr txBox="1">
            <a:spLocks noGrp="1"/>
          </p:cNvSpPr>
          <p:nvPr>
            <p:ph type="title" idx="4294967295"/>
          </p:nvPr>
        </p:nvSpPr>
        <p:spPr>
          <a:xfrm>
            <a:off x="0" y="495300"/>
            <a:ext cx="10972800" cy="58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Nêu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trừ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vẽ</a:t>
            </a:r>
            <a:r>
              <a:rPr lang="en-US" sz="28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3" name="Google Shape;703;p3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30033" t="42658" r="26468" b="34154"/>
          <a:stretch/>
        </p:blipFill>
        <p:spPr>
          <a:xfrm>
            <a:off x="0" y="1204913"/>
            <a:ext cx="11725275" cy="467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46182" t="65891" r="47815" b="28361"/>
          <a:stretch/>
        </p:blipFill>
        <p:spPr>
          <a:xfrm rot="5400000">
            <a:off x="0" y="1874838"/>
            <a:ext cx="1954213" cy="10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1"/>
          <p:cNvPicPr preferRelativeResize="0"/>
          <p:nvPr/>
        </p:nvPicPr>
        <p:blipFill rotWithShape="1">
          <a:blip r:embed="rId6">
            <a:alphaModFix/>
          </a:blip>
          <a:srcRect l="53718" t="65601" r="37765" b="25592"/>
          <a:stretch/>
        </p:blipFill>
        <p:spPr>
          <a:xfrm rot="5400000">
            <a:off x="3173390" y="1732819"/>
            <a:ext cx="2622550" cy="135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1"/>
          <p:cNvPicPr preferRelativeResize="0"/>
          <p:nvPr/>
        </p:nvPicPr>
        <p:blipFill rotWithShape="1">
          <a:blip r:embed="rId7">
            <a:alphaModFix/>
          </a:blip>
          <a:srcRect l="64481" t="65862" r="29517" b="28324"/>
          <a:stretch/>
        </p:blipFill>
        <p:spPr>
          <a:xfrm rot="5400000">
            <a:off x="4699000" y="1800869"/>
            <a:ext cx="1574800" cy="95504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31"/>
          <p:cNvSpPr/>
          <p:nvPr/>
        </p:nvSpPr>
        <p:spPr>
          <a:xfrm>
            <a:off x="3467903" y="5958207"/>
            <a:ext cx="4860756" cy="7781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6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      -      3      =      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986" y="1338605"/>
            <a:ext cx="11221954" cy="473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2"/>
          <p:cNvSpPr txBox="1"/>
          <p:nvPr/>
        </p:nvSpPr>
        <p:spPr>
          <a:xfrm>
            <a:off x="447384" y="405979"/>
            <a:ext cx="78482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4. 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Nêu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trừ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thích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với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tranh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vẽ</a:t>
            </a: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3" name="Google Shape;713;p32"/>
          <p:cNvSpPr/>
          <p:nvPr/>
        </p:nvSpPr>
        <p:spPr>
          <a:xfrm>
            <a:off x="3140243" y="5767072"/>
            <a:ext cx="4860756" cy="7781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6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     -      3      =      3</a:t>
            </a:r>
            <a:endParaRPr/>
          </a:p>
        </p:txBody>
      </p:sp>
      <p:pic>
        <p:nvPicPr>
          <p:cNvPr id="714" name="Google Shape;71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40" y="951342"/>
            <a:ext cx="11097260" cy="561848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32"/>
          <p:cNvSpPr/>
          <p:nvPr/>
        </p:nvSpPr>
        <p:spPr>
          <a:xfrm>
            <a:off x="3591339" y="6003236"/>
            <a:ext cx="4492487" cy="7784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6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     -      2      =      3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3"/>
          <p:cNvSpPr txBox="1">
            <a:spLocks noGrp="1"/>
          </p:cNvSpPr>
          <p:nvPr>
            <p:ph type="body" idx="4294967295"/>
          </p:nvPr>
        </p:nvSpPr>
        <p:spPr>
          <a:xfrm>
            <a:off x="0" y="1174750"/>
            <a:ext cx="6096000" cy="37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mes New Roman"/>
              <a:buNone/>
            </a:pP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pic>
        <p:nvPicPr>
          <p:cNvPr id="721" name="Google Shape;721;p3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16081" t="-1920" r="10052"/>
          <a:stretch/>
        </p:blipFill>
        <p:spPr>
          <a:xfrm>
            <a:off x="8289925" y="1833563"/>
            <a:ext cx="3902075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3"/>
          <p:cNvSpPr/>
          <p:nvPr/>
        </p:nvSpPr>
        <p:spPr>
          <a:xfrm>
            <a:off x="1026448" y="536301"/>
            <a:ext cx="4771038" cy="3894297"/>
          </a:xfrm>
          <a:prstGeom prst="cloudCallout">
            <a:avLst>
              <a:gd name="adj1" fmla="val 104369"/>
              <a:gd name="adj2" fmla="val 40865"/>
            </a:avLst>
          </a:prstGeom>
          <a:gradFill>
            <a:gsLst>
              <a:gs pos="0">
                <a:srgbClr val="FECF40"/>
              </a:gs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hãy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kể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tình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huống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thực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tế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về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trừ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phạm</a:t>
            </a:r>
            <a:r>
              <a:rPr lang="en-US" sz="32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vi 6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3" name="Google Shape;72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040" y="5424805"/>
            <a:ext cx="1116965" cy="143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7195" y="5944609"/>
            <a:ext cx="52387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440383">
            <a:off x="292611" y="5464766"/>
            <a:ext cx="7620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705289" y="1536955"/>
            <a:ext cx="723398" cy="81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D69FCF-C9F2-4982-99A8-54A580053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65" y="1267064"/>
            <a:ext cx="5091260" cy="5091260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A1DC504-C21A-42EB-86CC-6BFE35DDE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97315">
            <a:off x="4434276" y="1858944"/>
            <a:ext cx="1980333" cy="90435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85ADF4F-EB47-487E-91EE-16EA8761B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36455">
            <a:off x="972966" y="1522843"/>
            <a:ext cx="1951523" cy="891196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5F891DF-C64E-4A3A-A45E-7881EAFFC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36323">
            <a:off x="2679806" y="1560958"/>
            <a:ext cx="2102213" cy="956507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5591C3D2-4FA2-4764-883A-970529072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97315">
            <a:off x="4140921" y="3499927"/>
            <a:ext cx="1980333" cy="90435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1F7A343-86A4-4CCC-890A-FBE3F08B4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36455">
            <a:off x="561875" y="3266894"/>
            <a:ext cx="1951523" cy="891196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34EDD4D-3EF9-43E0-918A-99F83B5C9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36323">
            <a:off x="2316993" y="3407270"/>
            <a:ext cx="2102213" cy="9565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/>
        </p:nvSpPr>
        <p:spPr>
          <a:xfrm>
            <a:off x="594995" y="487680"/>
            <a:ext cx="3026410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1.          ?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994850" y="486681"/>
            <a:ext cx="637674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6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595959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endParaRPr sz="2800" dirty="0">
              <a:solidFill>
                <a:schemeClr val="lt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675" y="1576070"/>
            <a:ext cx="4218940" cy="197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392" y="1612205"/>
            <a:ext cx="4836702" cy="1987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3621509" y="2839453"/>
            <a:ext cx="685797" cy="561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Google Shape;121;p15"/>
          <p:cNvSpPr/>
          <p:nvPr/>
        </p:nvSpPr>
        <p:spPr>
          <a:xfrm>
            <a:off x="9669382" y="2711135"/>
            <a:ext cx="685797" cy="561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4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" y="4252595"/>
            <a:ext cx="4219575" cy="206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/>
          <p:nvPr/>
        </p:nvSpPr>
        <p:spPr>
          <a:xfrm>
            <a:off x="3397390" y="5442451"/>
            <a:ext cx="685797" cy="561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0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0205" y="4173220"/>
            <a:ext cx="4745355" cy="207581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9657349" y="5442304"/>
            <a:ext cx="685797" cy="561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/>
        </p:nvSpPr>
        <p:spPr>
          <a:xfrm>
            <a:off x="1373972" y="396207"/>
            <a:ext cx="415089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2. Tính:</a:t>
            </a:r>
            <a:endParaRPr sz="4400" b="1">
              <a:solidFill>
                <a:srgbClr val="0070C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1608547" y="1164557"/>
            <a:ext cx="2061210" cy="31813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1 – 1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4 – 1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3 – 1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4886417" y="1164557"/>
            <a:ext cx="2061210" cy="31813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5 – 2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2 – 1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3 – 2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163652" y="1164557"/>
            <a:ext cx="2061210" cy="318071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5 – 4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6 – 1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4 – 3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 </a:t>
            </a:r>
            <a:endParaRPr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4" name="Google Shape;134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tretch/>
        </p:blipFill>
        <p:spPr>
          <a:xfrm>
            <a:off x="0" y="2714625"/>
            <a:ext cx="1219200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/>
                <a:cs typeface="+mn-cs"/>
              </a:rPr>
              <a:t>CHƠI TRỐN TÌM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/>
                <a:cs typeface="+mn-cs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E32F77-A9C4-474D-A3D9-86D491EE10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8204" y="137716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D. 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1 - 1 =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2893B4-8B43-46AD-8A7B-2EE2E8D183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16869" y="-117576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4 - 1 =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1" name="Picture 7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7D56B-5A13-4E6C-9520-8E4C5F0F61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728" y="0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69" grpId="0" bldLvl="0" animBg="1"/>
      <p:bldP spid="6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3 - 1 =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5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090347-E2F1-4B9D-8220-DAD1CFC09B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485" y="0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8" grpId="0" bldLvl="0" animBg="1"/>
      <p:bldP spid="68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7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4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5 - 2 =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5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A.</a:t>
            </a:r>
            <a:r>
              <a: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6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B.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6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C.</a:t>
            </a:r>
            <a:r>
              <a:rPr kumimoji="0" lang="vi-VN" alt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D.</a:t>
            </a:r>
            <a:r>
              <a:rPr kumimoji="0" lang="vi-VN" altLang="en-US" sz="533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4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Bắt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 </a:t>
              </a:r>
              <a:r>
                <a:rPr kumimoji="0" lang="en-GB" sz="14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đầu</a:t>
              </a:r>
              <a:r>
                <a:rPr kumimoji="0" lang="en-GB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70" name="Picture 6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C2DB15-8477-4648-8533-BC673B0B80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3436" y="-152838"/>
            <a:ext cx="1329191" cy="59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0" grpId="0"/>
      <p:bldP spid="32" grpId="0" bldLvl="0" animBg="1"/>
      <p:bldP spid="32" grpId="1" bldLvl="0" animBg="1"/>
      <p:bldP spid="32" grpId="2" bldLvl="0" animBg="1"/>
      <p:bldP spid="33" grpId="0" bldLvl="0" animBg="1"/>
      <p:bldP spid="44" grpId="0" bldLvl="0" animBg="1"/>
      <p:bldP spid="45" grpId="0" bldLvl="0" animBg="1"/>
      <p:bldP spid="45" grpId="1" bldLvl="0" animBg="1"/>
      <p:bldP spid="46" grpId="0" bldLvl="0" animBg="1"/>
      <p:bldP spid="68" grpId="0" bldLvl="0" animBg="1"/>
      <p:bldP spid="68" grpId="1" bldLvl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136</TotalTime>
  <Words>434</Words>
  <Application>Microsoft Office PowerPoint</Application>
  <PresentationFormat>Widescreen</PresentationFormat>
  <Paragraphs>134</Paragraphs>
  <Slides>23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HOC10 TEMPLATE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 Nêu phép trừ thích hợp với mỗi tranh vẽ: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II: PHÉP CỘNG, PHÉP TRỪ TRONG PHẠM VI 10</dc:title>
  <dc:creator>ADMIN</dc:creator>
  <cp:lastModifiedBy>Ta Hoang Viet 20172916</cp:lastModifiedBy>
  <cp:revision>11</cp:revision>
  <dcterms:modified xsi:type="dcterms:W3CDTF">2021-11-19T14:30:05Z</dcterms:modified>
</cp:coreProperties>
</file>