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8"/>
  </p:notesMasterIdLst>
  <p:sldIdLst>
    <p:sldId id="272" r:id="rId2"/>
    <p:sldId id="276" r:id="rId3"/>
    <p:sldId id="273" r:id="rId4"/>
    <p:sldId id="274" r:id="rId5"/>
    <p:sldId id="275" r:id="rId6"/>
    <p:sldId id="259" r:id="rId7"/>
    <p:sldId id="261" r:id="rId8"/>
    <p:sldId id="260" r:id="rId9"/>
    <p:sldId id="278" r:id="rId10"/>
    <p:sldId id="263" r:id="rId11"/>
    <p:sldId id="264" r:id="rId12"/>
    <p:sldId id="265" r:id="rId13"/>
    <p:sldId id="292" r:id="rId14"/>
    <p:sldId id="266" r:id="rId15"/>
    <p:sldId id="277" r:id="rId16"/>
    <p:sldId id="289" r:id="rId17"/>
    <p:sldId id="268" r:id="rId18"/>
    <p:sldId id="279" r:id="rId19"/>
    <p:sldId id="280" r:id="rId20"/>
    <p:sldId id="281" r:id="rId21"/>
    <p:sldId id="269" r:id="rId22"/>
    <p:sldId id="290" r:id="rId23"/>
    <p:sldId id="270" r:id="rId24"/>
    <p:sldId id="283" r:id="rId25"/>
    <p:sldId id="286" r:id="rId26"/>
    <p:sldId id="287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527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70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9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05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=""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=""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="" xmlns:a16="http://schemas.microsoft.com/office/drawing/2014/main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=""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6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3.jpe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11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0261" y="2255954"/>
            <a:ext cx="117918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5400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400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00000"/>
              </a:lnSpc>
            </a:pP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88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pic>
        <p:nvPicPr>
          <p:cNvPr id="7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591" y="148547"/>
            <a:ext cx="896241" cy="105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81E043F-C642-4C49-B95A-07CF95B99610}"/>
              </a:ext>
            </a:extLst>
          </p:cNvPr>
          <p:cNvSpPr/>
          <p:nvPr/>
        </p:nvSpPr>
        <p:spPr>
          <a:xfrm>
            <a:off x="8170842" y="0"/>
            <a:ext cx="304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  <a:latin typeface="UTM Avo" panose="02040603050506020204" pitchFamily="18" charset="0"/>
              </a:rPr>
              <a:t>TIẾNG VIỆT 1</a:t>
            </a:r>
            <a:endParaRPr lang="en-US" sz="3200" dirty="0">
              <a:latin typeface="UTM Avo" panose="02040603050506020204" pitchFamily="18" charset="0"/>
            </a:endParaRPr>
          </a:p>
          <a:p>
            <a:pPr algn="r"/>
            <a:r>
              <a:rPr lang="en-US" sz="3200" dirty="0" err="1">
                <a:solidFill>
                  <a:srgbClr val="FFFFFF"/>
                </a:solidFill>
                <a:latin typeface="UTM Avo" panose="02040603050506020204" pitchFamily="18" charset="0"/>
              </a:rPr>
              <a:t>Tập</a:t>
            </a:r>
            <a:r>
              <a:rPr lang="en-US" sz="3200" dirty="0">
                <a:solidFill>
                  <a:srgbClr val="FFFFFF"/>
                </a:solidFill>
                <a:latin typeface="UTM Avo" panose="02040603050506020204" pitchFamily="18" charset="0"/>
              </a:rPr>
              <a:t> 1</a:t>
            </a:r>
            <a:endParaRPr lang="en-US" sz="3200" dirty="0">
              <a:latin typeface="UTM Avo" panose="02040603050506020204" pitchFamily="18" charset="0"/>
            </a:endParaRPr>
          </a:p>
          <a:p>
            <a:r>
              <a:rPr lang="en-US" sz="3200" dirty="0">
                <a:latin typeface="UTM Avo" panose="02040603050506020204" pitchFamily="18" charset="0"/>
              </a:rPr>
              <a:t/>
            </a:r>
            <a:br>
              <a:rPr lang="en-US" sz="3200" dirty="0">
                <a:latin typeface="UTM Avo" panose="02040603050506020204" pitchFamily="18" charset="0"/>
              </a:rPr>
            </a:br>
            <a:endParaRPr lang="en-US" sz="3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7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5590" y="4060031"/>
            <a:ext cx="612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   </a:t>
            </a:r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vi-VN" sz="9600" b="1" dirty="0">
              <a:solidFill>
                <a:srgbClr val="FF0000"/>
              </a:solidFill>
            </a:endParaRPr>
          </a:p>
        </p:txBody>
      </p:sp>
      <p:pic>
        <p:nvPicPr>
          <p:cNvPr id="9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651819" y="571364"/>
            <a:ext cx="6887982" cy="348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842" y="5356442"/>
            <a:ext cx="1027734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bờ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buôm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huyền</a:t>
            </a:r>
            <a:r>
              <a:rPr lang="en-US" sz="4800" dirty="0">
                <a:latin typeface="UTM Avo" panose="02040603050506020204" pitchFamily="18" charset="0"/>
              </a:rPr>
              <a:t> - </a:t>
            </a:r>
            <a:r>
              <a:rPr lang="en-US" sz="4800" dirty="0" err="1">
                <a:latin typeface="UTM Avo" panose="02040603050506020204" pitchFamily="18" charset="0"/>
              </a:rPr>
              <a:t>buồm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05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89" y="2859648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419869" y="604177"/>
            <a:ext cx="5145642" cy="98590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UTM Avo" panose="02040603050506020204" pitchFamily="18" charset="0"/>
              </a:rPr>
              <a:t>Nghỉ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giải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lao</a:t>
            </a:r>
            <a:endParaRPr lang="en-US" sz="4800" dirty="0">
              <a:latin typeface="UTM Avo" panose="020406030505060202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69" y="2859648"/>
            <a:ext cx="3624726" cy="3624726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771" y="2859648"/>
            <a:ext cx="3624726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- featuring Noodle &amp; Pal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" y="-108415"/>
            <a:ext cx="12477161" cy="6966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00F91E-E25B-49E1-8852-C5D720DFA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215" y="3917868"/>
            <a:ext cx="3296991" cy="24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242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5" y="4096973"/>
            <a:ext cx="3314835" cy="22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240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595" y="3583758"/>
            <a:ext cx="324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9840" y="3383703"/>
            <a:ext cx="251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2. 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1261" y="6363582"/>
            <a:ext cx="2774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3. um tùm</a:t>
            </a:r>
            <a:endParaRPr lang="vi-VN" sz="20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8085" y="6316968"/>
            <a:ext cx="240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4. 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298" y="6112765"/>
            <a:ext cx="262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itchFamily="18" charset="0"/>
              </a:rPr>
              <a:t>      </a:t>
            </a:r>
            <a:r>
              <a:rPr lang="en-US" sz="2800" b="1" dirty="0">
                <a:solidFill>
                  <a:srgbClr val="002060"/>
                </a:solidFill>
                <a:latin typeface="UTM Avo" pitchFamily="18" charset="0"/>
              </a:rPr>
              <a:t>um tùm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9104" y="5829926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2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2939109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8701" y="367860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911795" y="2056212"/>
            <a:ext cx="3973542" cy="13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59559" y="2993097"/>
            <a:ext cx="1504335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594796" y="4825665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697" y="999608"/>
            <a:ext cx="8141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2697" y="2791283"/>
            <a:ext cx="5576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tấp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nập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2697" y="4582958"/>
            <a:ext cx="6894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nghề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7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63982" y="2064774"/>
            <a:ext cx="10668000" cy="28980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2.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299637" y="1626003"/>
            <a:ext cx="339634" cy="3210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78111" y="518431"/>
            <a:ext cx="509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Thợ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Nhuộm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312" y="1626003"/>
            <a:ext cx="11259104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UTM Avo" panose="02040603050506020204" pitchFamily="18" charset="0"/>
              </a:rPr>
              <a:t>      Ở </a:t>
            </a:r>
            <a:r>
              <a:rPr lang="en-US" sz="4000" dirty="0" err="1">
                <a:latin typeface="UTM Avo" panose="02040603050506020204" pitchFamily="18" charset="0"/>
              </a:rPr>
              <a:t>Thủ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đô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xưa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kia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tấp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đẹp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lắm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hứa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thăm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phố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Bà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sẽ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em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nghề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nhuộm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4407903" y="2874582"/>
            <a:ext cx="350790" cy="554418"/>
            <a:chOff x="8303172" y="231226"/>
            <a:chExt cx="350790" cy="649013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583298" y="3746948"/>
            <a:ext cx="350790" cy="554418"/>
            <a:chOff x="8303172" y="231226"/>
            <a:chExt cx="350790" cy="649013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6799367" y="11700542"/>
            <a:ext cx="350790" cy="554418"/>
            <a:chOff x="8303172" y="231226"/>
            <a:chExt cx="350790" cy="649013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9607286" y="2867852"/>
            <a:ext cx="350790" cy="554418"/>
            <a:chOff x="8303172" y="231226"/>
            <a:chExt cx="350790" cy="649013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0" name="Straight Connector 69"/>
          <p:cNvCxnSpPr/>
          <p:nvPr/>
        </p:nvCxnSpPr>
        <p:spPr>
          <a:xfrm flipH="1">
            <a:off x="11282811" y="182940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905256" y="4677579"/>
            <a:ext cx="350790" cy="554418"/>
            <a:chOff x="8303172" y="231226"/>
            <a:chExt cx="350790" cy="649013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7150157" y="1909194"/>
            <a:ext cx="350790" cy="554418"/>
            <a:chOff x="8303172" y="231226"/>
            <a:chExt cx="350790" cy="64901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303172" y="231226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8420102" y="239104"/>
              <a:ext cx="233860" cy="6411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491672" y="1836131"/>
            <a:ext cx="231228" cy="627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9816571" y="25675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4792583" y="347112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34584" y="162884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567303" y="255663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1" grpId="0" animBg="1"/>
      <p:bldP spid="57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6"/>
            <a:ext cx="5563673" cy="605118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ghép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a) Ở </a:t>
            </a:r>
            <a:r>
              <a:rPr lang="en-US" sz="4000" dirty="0" err="1">
                <a:latin typeface="UTM Avo" pitchFamily="18" charset="0"/>
              </a:rPr>
              <a:t>Thủ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đô</a:t>
            </a:r>
            <a:endParaRPr lang="vi-VN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1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tấp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nập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đẹp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lắm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532" y="3424264"/>
            <a:ext cx="34570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b) </a:t>
            </a:r>
            <a:r>
              <a:rPr lang="en-US" sz="4000" dirty="0" err="1">
                <a:latin typeface="UTM Avo" pitchFamily="18" charset="0"/>
              </a:rPr>
              <a:t>Phố</a:t>
            </a:r>
            <a:endParaRPr lang="vi-VN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latin typeface="UTM Avo" pitchFamily="18" charset="0"/>
              </a:rPr>
              <a:t>) </a:t>
            </a:r>
            <a:r>
              <a:rPr lang="en-US" sz="4000" dirty="0" err="1">
                <a:latin typeface="UTM Avo" pitchFamily="18" charset="0"/>
              </a:rPr>
              <a:t>Có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phố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Thợ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Nhuộm</a:t>
            </a:r>
            <a:r>
              <a:rPr lang="en-US" sz="4000" dirty="0">
                <a:latin typeface="UTM Avo" pitchFamily="18" charset="0"/>
              </a:rPr>
              <a:t>.</a:t>
            </a:r>
            <a:endParaRPr lang="vi-VN" sz="4000" dirty="0">
              <a:latin typeface="UTM Avo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42611" y="2488465"/>
            <a:ext cx="1337229" cy="996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5"/>
            <a:ext cx="11616743" cy="306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32" y="1162050"/>
            <a:ext cx="96393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" y="918317"/>
            <a:ext cx="10598493" cy="50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4009"/>
            <a:ext cx="12301870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4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4027611" cy="89575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3823892" y="476924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387804" y="4623514"/>
            <a:ext cx="4462689" cy="10984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530133" y="1315181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7148" y="1086653"/>
            <a:ext cx="4570328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8000"/>
                </a:solidFill>
                <a:latin typeface="UTM Avo" panose="02040603050506020204" pitchFamily="18" charset="0"/>
              </a:rPr>
              <a:t>uôm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00788" y="2327670"/>
            <a:ext cx="2126688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57148" y="2327670"/>
            <a:ext cx="2403342" cy="8713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UTM Avo" panose="02040603050506020204" pitchFamily="18" charset="0"/>
            </a:endParaRPr>
          </a:p>
          <a:p>
            <a:pPr algn="ctr"/>
            <a:r>
              <a:rPr lang="en-US" sz="6000">
                <a:latin typeface="UTM Avo" panose="02040603050506020204" pitchFamily="18" charset="0"/>
              </a:rPr>
              <a:t>uô</a:t>
            </a:r>
          </a:p>
          <a:p>
            <a:pPr algn="ctr"/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099" y="3779012"/>
            <a:ext cx="7083379" cy="90095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vo" panose="02040603050506020204" pitchFamily="18" charset="0"/>
              </a:rPr>
              <a:t>u - ô - </a:t>
            </a:r>
            <a:r>
              <a:rPr lang="en-US" sz="6000" dirty="0" err="1">
                <a:latin typeface="UTM Avo" panose="02040603050506020204" pitchFamily="18" charset="0"/>
              </a:rPr>
              <a:t>mờ</a:t>
            </a:r>
            <a:r>
              <a:rPr lang="en-US" sz="6000" dirty="0">
                <a:latin typeface="UTM Avo" panose="02040603050506020204" pitchFamily="18" charset="0"/>
              </a:rPr>
              <a:t> - </a:t>
            </a:r>
            <a:r>
              <a:rPr lang="en-US" sz="6000" dirty="0" err="1">
                <a:latin typeface="UTM Avo" panose="02040603050506020204" pitchFamily="18" charset="0"/>
              </a:rPr>
              <a:t>uôm</a:t>
            </a:r>
            <a:endParaRPr lang="en-US" sz="6000" dirty="0">
              <a:latin typeface="UTM Avo" panose="02040603050506020204" pitchFamily="18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2" y="3233274"/>
            <a:ext cx="2862353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0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7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9406" tIns="39703" rIns="79406" bIns="39703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517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4197653" y="487252"/>
            <a:ext cx="3296992" cy="80989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1.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quen</a:t>
            </a:r>
            <a:endParaRPr lang="en-US" sz="3600" dirty="0">
              <a:latin typeface="UTM Avo" panose="0204060305050602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844754" y="4649808"/>
            <a:ext cx="4462690" cy="1829240"/>
            <a:chOff x="3810000" y="1066365"/>
            <a:chExt cx="3921757" cy="1683077"/>
          </a:xfrm>
        </p:grpSpPr>
        <p:sp>
          <p:nvSpPr>
            <p:cNvPr id="45" name="Rectangle 44"/>
            <p:cNvSpPr/>
            <p:nvPr/>
          </p:nvSpPr>
          <p:spPr>
            <a:xfrm>
              <a:off x="3810000" y="1066365"/>
              <a:ext cx="3921756" cy="101065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10000" y="2063642"/>
              <a:ext cx="1569274" cy="6858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79274" y="2063642"/>
              <a:ext cx="2352483" cy="685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1">
                  <a:solidFill>
                    <a:srgbClr val="FF0000"/>
                  </a:solidFill>
                  <a:latin typeface="UTM Avo" panose="02040603050506020204" pitchFamily="18" charset="0"/>
                </a:rPr>
                <a:t>uồm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8417859" y="6279776"/>
            <a:ext cx="67235" cy="6723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1963137" y="1412553"/>
            <a:ext cx="6178033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29" y="3360363"/>
            <a:ext cx="2559241" cy="36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273</TotalTime>
  <Words>300</Words>
  <Application>Microsoft Office PowerPoint</Application>
  <PresentationFormat>Custom</PresentationFormat>
  <Paragraphs>78</Paragraphs>
  <Slides>26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Admin</cp:lastModifiedBy>
  <cp:revision>44</cp:revision>
  <dcterms:created xsi:type="dcterms:W3CDTF">2021-11-01T14:34:16Z</dcterms:created>
  <dcterms:modified xsi:type="dcterms:W3CDTF">2024-11-17T16:01:44Z</dcterms:modified>
</cp:coreProperties>
</file>