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70" r:id="rId4"/>
    <p:sldId id="257" r:id="rId5"/>
    <p:sldId id="258" r:id="rId6"/>
    <p:sldId id="263" r:id="rId7"/>
    <p:sldId id="260" r:id="rId8"/>
    <p:sldId id="262" r:id="rId9"/>
    <p:sldId id="261" r:id="rId10"/>
    <p:sldId id="259" r:id="rId11"/>
    <p:sldId id="265" r:id="rId12"/>
    <p:sldId id="266" r:id="rId13"/>
    <p:sldId id="267" r:id="rId14"/>
    <p:sldId id="268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320" y="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423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486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42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338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445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268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575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550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723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759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528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5AE5D6-C4C3-4599-9A4F-3252702E2F1D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663963-43F5-4DC5-9553-954423D6D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018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3EF10450-1AD3-4241-B2EB-F65329FCDF82}"/>
              </a:ext>
            </a:extLst>
          </p:cNvPr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92964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35596" y="1844824"/>
            <a:ext cx="759684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CÁC EM HỌC SINH </a:t>
            </a:r>
            <a:r>
              <a:rPr lang="vi-VN" sz="4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ĐẾN VỚI TIẾT HỌC</a:t>
            </a:r>
            <a:endParaRPr lang="en-US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MĨ THUẬT LỚP 2</a:t>
            </a:r>
            <a:endParaRPr lang="en-US" sz="3600" b="1" cap="none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491758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" y="-24230"/>
            <a:ext cx="9144000" cy="68579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27784" y="1881698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42661" y="2866160"/>
            <a:ext cx="453842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-</a:t>
            </a:r>
            <a:r>
              <a:rPr lang="en-US" dirty="0"/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77579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83554" y="1412776"/>
            <a:ext cx="73768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 BÀY SẢN PHẨM VÀ CHIA SẺ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83554" y="2276872"/>
            <a:ext cx="705678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5795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446724"/>
            <a:ext cx="861582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*VẬN DỤNG VÀ PHÁT TRIỂN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 HIỂU DẠNG HÌNH KHỐI CỦA CÁC CON VẬT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0831"/>
            <a:ext cx="9144000" cy="535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548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67744" y="884039"/>
            <a:ext cx="46085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DẶN DÒ</a:t>
            </a:r>
          </a:p>
        </p:txBody>
      </p:sp>
    </p:spTree>
    <p:extLst>
      <p:ext uri="{BB962C8B-B14F-4D97-AF65-F5344CB8AC3E}">
        <p14:creationId xmlns:p14="http://schemas.microsoft.com/office/powerpoint/2010/main" val="3181989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79512" y="324525"/>
            <a:ext cx="9144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HỌC ĐẾN ĐÂY LÀ KẾT THÚC</a:t>
            </a:r>
          </a:p>
          <a:p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2208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7A26A7CD-8510-4DB7-98BB-C8C0B5131F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00150"/>
            <a:ext cx="7992888" cy="5109170"/>
          </a:xfrm>
        </p:spPr>
      </p:pic>
      <p:sp>
        <p:nvSpPr>
          <p:cNvPr id="5" name="TextBox 4"/>
          <p:cNvSpPr txBox="1"/>
          <p:nvPr/>
        </p:nvSpPr>
        <p:spPr>
          <a:xfrm>
            <a:off x="1979712" y="620688"/>
            <a:ext cx="52501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 tra đồ dùng học tập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136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55776" y="476672"/>
            <a:ext cx="2941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311320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1560" y="1844824"/>
            <a:ext cx="775494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MĨ THUẬT</a:t>
            </a:r>
          </a:p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CHỦ ĐỀ 3: GIA ĐÌNH NHỎ</a:t>
            </a:r>
          </a:p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CON MÈO TINH NGHỊCH</a:t>
            </a:r>
          </a:p>
        </p:txBody>
      </p:sp>
    </p:spTree>
    <p:extLst>
      <p:ext uri="{BB962C8B-B14F-4D97-AF65-F5344CB8AC3E}">
        <p14:creationId xmlns:p14="http://schemas.microsoft.com/office/powerpoint/2010/main" val="3318574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697"/>
            <a:ext cx="9144000" cy="4608512"/>
          </a:xfrm>
        </p:spPr>
      </p:pic>
      <p:sp>
        <p:nvSpPr>
          <p:cNvPr id="5" name="TextBox 4"/>
          <p:cNvSpPr txBox="1"/>
          <p:nvPr/>
        </p:nvSpPr>
        <p:spPr>
          <a:xfrm>
            <a:off x="2699792" y="188640"/>
            <a:ext cx="24753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9552" y="5327630"/>
            <a:ext cx="59282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9552" y="6039357"/>
            <a:ext cx="48429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72707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2" y="692696"/>
            <a:ext cx="4392489" cy="31005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789040"/>
            <a:ext cx="3901993" cy="25202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3855968"/>
            <a:ext cx="4392489" cy="24533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052736"/>
            <a:ext cx="3901994" cy="223224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44468" y="184284"/>
            <a:ext cx="53495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SỐ HÌNH ẢNH CON MÈO</a:t>
            </a:r>
          </a:p>
        </p:txBody>
      </p:sp>
    </p:spTree>
    <p:extLst>
      <p:ext uri="{BB962C8B-B14F-4D97-AF65-F5344CB8AC3E}">
        <p14:creationId xmlns:p14="http://schemas.microsoft.com/office/powerpoint/2010/main" val="3067183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00113"/>
            <a:ext cx="7967125" cy="42570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81156" y="176047"/>
            <a:ext cx="75975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NẶN CON MÈO TỪ HÌNH KHỐI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9024" y="5471646"/>
            <a:ext cx="46682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031386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É TẬP NẶN ĐẤT SÉT, BÉ NẶN CON MÈO ĐỐ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04" y="0"/>
            <a:ext cx="9036496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31640" y="6161135"/>
            <a:ext cx="51379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NẶN CON MÈO</a:t>
            </a:r>
          </a:p>
        </p:txBody>
      </p:sp>
    </p:spTree>
    <p:extLst>
      <p:ext uri="{BB962C8B-B14F-4D97-AF65-F5344CB8AC3E}">
        <p14:creationId xmlns:p14="http://schemas.microsoft.com/office/powerpoint/2010/main" val="30908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27" y="3212976"/>
            <a:ext cx="6739733" cy="29982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91680" y="260648"/>
            <a:ext cx="4998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BÀI THAM KHẢO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51" y="906977"/>
            <a:ext cx="4104456" cy="21619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906978"/>
            <a:ext cx="3528392" cy="216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968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186</Words>
  <Application>Microsoft Office PowerPoint</Application>
  <PresentationFormat>On-screen Show (4:3)</PresentationFormat>
  <Paragraphs>30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21AK22.COM</dc:creator>
  <cp:lastModifiedBy>ADMIN</cp:lastModifiedBy>
  <cp:revision>13</cp:revision>
  <dcterms:created xsi:type="dcterms:W3CDTF">2021-07-16T14:18:37Z</dcterms:created>
  <dcterms:modified xsi:type="dcterms:W3CDTF">2025-02-17T07:32:22Z</dcterms:modified>
</cp:coreProperties>
</file>