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5" r:id="rId5"/>
    <p:sldId id="303" r:id="rId6"/>
    <p:sldId id="262" r:id="rId7"/>
    <p:sldId id="30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1989857"/>
            <a:ext cx="9895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TRƯỜNG HỌC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805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8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15DF6-BE74-4245-BA4F-D52CDF22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16087" r="58587" b="61014"/>
          <a:stretch/>
        </p:blipFill>
        <p:spPr>
          <a:xfrm>
            <a:off x="1967948" y="813082"/>
            <a:ext cx="8010938" cy="57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xmlns="" id="{D779DB16-C9F2-40F5-89BC-C242D66DC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62567"/>
              </p:ext>
            </p:extLst>
          </p:nvPr>
        </p:nvGraphicFramePr>
        <p:xfrm>
          <a:off x="705678" y="1848678"/>
          <a:ext cx="10648122" cy="40198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79913">
                  <a:extLst>
                    <a:ext uri="{9D8B030D-6E8A-4147-A177-3AD203B41FA5}">
                      <a16:colId xmlns:a16="http://schemas.microsoft.com/office/drawing/2014/main" xmlns="" val="315308828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xmlns="" val="1176483971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xmlns="" val="406416762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xmlns="" val="2052659977"/>
                    </a:ext>
                  </a:extLst>
                </a:gridCol>
                <a:gridCol w="3372678">
                  <a:extLst>
                    <a:ext uri="{9D8B030D-6E8A-4147-A177-3AD203B41FA5}">
                      <a16:colId xmlns:a16="http://schemas.microsoft.com/office/drawing/2014/main" xmlns="" val="1583129313"/>
                    </a:ext>
                  </a:extLst>
                </a:gridCol>
              </a:tblGrid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03062526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6443289"/>
                  </a:ext>
                </a:extLst>
              </a:tr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78665172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6901794"/>
                  </a:ext>
                </a:extLst>
              </a:tr>
              <a:tr h="896816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sức khỏe, phòng tránh bệnh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chơi thoải mái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3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9434" y="1679798"/>
            <a:ext cx="482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D696246-93C4-40C2-983C-CA59B180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4493" r="50000" b="12899"/>
          <a:stretch/>
        </p:blipFill>
        <p:spPr>
          <a:xfrm>
            <a:off x="2375448" y="1674571"/>
            <a:ext cx="7901610" cy="5193367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D10CA7AE-1CF5-4A0E-9DD1-783C1393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"/>
            <a:ext cx="9554737" cy="104464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148D3C94-ADF9-4AF7-AD75-EB2AD11B8D5D}"/>
              </a:ext>
            </a:extLst>
          </p:cNvPr>
          <p:cNvSpPr txBox="1">
            <a:spLocks/>
          </p:cNvSpPr>
          <p:nvPr/>
        </p:nvSpPr>
        <p:spPr>
          <a:xfrm>
            <a:off x="847739" y="804379"/>
            <a:ext cx="5751844" cy="70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4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30352"/>
            <a:ext cx="9065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190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Hoạt động 1: Hùng biện: Chuyến du lịch trường học</vt:lpstr>
      <vt:lpstr>Hoạt động 1: Hùng biện: Chuyến du lịch trường học</vt:lpstr>
      <vt:lpstr>PowerPoint Presentation</vt:lpstr>
      <vt:lpstr>Chuyện gì có thể xảy ra trong tình huống này?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2020-08-14T09:53:18Z</dcterms:created>
  <dcterms:modified xsi:type="dcterms:W3CDTF">2025-11-13T01:56:24Z</dcterms:modified>
</cp:coreProperties>
</file>