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304" r:id="rId4"/>
    <p:sldId id="257" r:id="rId5"/>
    <p:sldId id="389" r:id="rId6"/>
    <p:sldId id="398" r:id="rId7"/>
    <p:sldId id="400" r:id="rId8"/>
    <p:sldId id="401" r:id="rId9"/>
    <p:sldId id="399" r:id="rId10"/>
    <p:sldId id="395" r:id="rId11"/>
    <p:sldId id="258" r:id="rId12"/>
    <p:sldId id="570" r:id="rId13"/>
    <p:sldId id="259" r:id="rId14"/>
    <p:sldId id="260" r:id="rId15"/>
    <p:sldId id="571" r:id="rId16"/>
    <p:sldId id="281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94" d="100"/>
          <a:sy n="94" d="100"/>
        </p:scale>
        <p:origin x="372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64752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  <p:sldLayoutId id="2147483755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2.xml"/><Relationship Id="rId1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slide" Target="slide13.xml"/><Relationship Id="rId12" Type="http://schemas.microsoft.com/office/2007/relationships/hdphoto" Target="../media/hdphoto7.wdp"/><Relationship Id="rId17" Type="http://schemas.openxmlformats.org/officeDocument/2006/relationships/image" Target="../media/image23.png"/><Relationship Id="rId2" Type="http://schemas.openxmlformats.org/officeDocument/2006/relationships/image" Target="../media/image16.jp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81.xml"/><Relationship Id="rId6" Type="http://schemas.microsoft.com/office/2007/relationships/hdphoto" Target="../media/hdphoto5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microsoft.com/office/2007/relationships/hdphoto" Target="../media/hdphoto8.wdp"/><Relationship Id="rId10" Type="http://schemas.openxmlformats.org/officeDocument/2006/relationships/slide" Target="slide14.xml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81.xml"/><Relationship Id="rId21" Type="http://schemas.microsoft.com/office/2007/relationships/hdphoto" Target="../media/hdphoto9.wdp"/><Relationship Id="rId7" Type="http://schemas.openxmlformats.org/officeDocument/2006/relationships/image" Target="../media/image25.png"/><Relationship Id="rId12" Type="http://schemas.openxmlformats.org/officeDocument/2006/relationships/slide" Target="slide14.xml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slide" Target="slide10.xml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microsoft.com/office/2007/relationships/hdphoto" Target="../media/hdphoto10.wdp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3.png"/><Relationship Id="rId5" Type="http://schemas.openxmlformats.org/officeDocument/2006/relationships/slide" Target="slide10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3.png"/><Relationship Id="rId5" Type="http://schemas.openxmlformats.org/officeDocument/2006/relationships/slide" Target="slide10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3.png"/><Relationship Id="rId5" Type="http://schemas.openxmlformats.org/officeDocument/2006/relationships/slide" Target="slide10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ontrol" Target="../activeX/activeX2.xml"/><Relationship Id="rId7" Type="http://schemas.openxmlformats.org/officeDocument/2006/relationships/image" Target="../media/image13.jp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1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9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46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32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45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+ 17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vi-VN" sz="2800" b="1" dirty="0" smtClean="0">
                <a:latin typeface="HP001 4 hàng" panose="020B0603050302020204" pitchFamily="34" charset="0"/>
              </a:rPr>
              <a:t>1</a:t>
            </a:r>
            <a:r>
              <a:rPr lang="en-US" sz="2800" b="1" dirty="0" smtClean="0">
                <a:latin typeface="HP001 4 hàng" panose="020B0603050302020204" pitchFamily="34" charset="0"/>
              </a:rPr>
              <a:t>0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202</a:t>
            </a:r>
            <a:r>
              <a:rPr lang="en-US" sz="2800" b="1" dirty="0">
                <a:latin typeface="HP001 4 hàng" panose="020B0603050302020204" pitchFamily="34" charset="0"/>
              </a:rPr>
              <a:t>5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75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</a:t>
            </a:r>
            <a:r>
              <a:rPr lang="en-US" sz="2800" b="1" dirty="0" smtClean="0">
                <a:latin typeface="HP001 4 hàng" panose="020B0603050302020204" pitchFamily="34" charset="0"/>
              </a:rPr>
              <a:t>100 </a:t>
            </a:r>
            <a:r>
              <a:rPr lang="en-US" sz="2800" b="1" dirty="0">
                <a:latin typeface="HP001 4 hàng" panose="020B0603050302020204" pitchFamily="34" charset="0"/>
              </a:rPr>
              <a:t>(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2800" b="1" dirty="0" smtClean="0">
                <a:latin typeface="HP001 4 hàng" panose="020B0603050302020204" pitchFamily="34" charset="0"/>
              </a:rPr>
              <a:t> 1)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xmlns="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99B08DFA-FF16-45D2-A1DA-7C9489426A6A}"/>
              </a:ext>
            </a:extLst>
          </p:cNvPr>
          <p:cNvGrpSpPr/>
          <p:nvPr/>
        </p:nvGrpSpPr>
        <p:grpSpPr>
          <a:xfrm>
            <a:off x="7193301" y="3558118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xmlns="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37 + 25 = ?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xmlns="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xmlns="" id="{00ACEB46-163C-4685-AF37-3BA271965719}"/>
              </a:ext>
            </a:extLst>
          </p:cNvPr>
          <p:cNvSpPr/>
          <p:nvPr/>
        </p:nvSpPr>
        <p:spPr>
          <a:xfrm>
            <a:off x="284085" y="1181931"/>
            <a:ext cx="5438770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422" r="-1353" b="14049"/>
          <a:stretch/>
        </p:blipFill>
        <p:spPr>
          <a:xfrm>
            <a:off x="4828654" y="4044414"/>
            <a:ext cx="2127068" cy="293076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85C9F4F0-25FB-43CE-895B-372060A52CBC}"/>
              </a:ext>
            </a:extLst>
          </p:cNvPr>
          <p:cNvGrpSpPr/>
          <p:nvPr/>
        </p:nvGrpSpPr>
        <p:grpSpPr>
          <a:xfrm>
            <a:off x="444186" y="1249715"/>
            <a:ext cx="5118567" cy="1615368"/>
            <a:chOff x="1480748" y="976516"/>
            <a:chExt cx="5118567" cy="1615368"/>
          </a:xfrm>
        </p:grpSpPr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xmlns="" id="{80C857E1-207E-418E-9D35-34B68E1397CE}"/>
                </a:ext>
              </a:extLst>
            </p:cNvPr>
            <p:cNvSpPr/>
            <p:nvPr/>
          </p:nvSpPr>
          <p:spPr>
            <a:xfrm>
              <a:off x="198916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xmlns="" id="{605AAA1B-D0C7-4022-A6D0-C1BE95478C7D}"/>
                </a:ext>
              </a:extLst>
            </p:cNvPr>
            <p:cNvSpPr/>
            <p:nvPr/>
          </p:nvSpPr>
          <p:spPr>
            <a:xfrm>
              <a:off x="2503161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xmlns="" id="{77C0FCB0-90DF-4F35-9702-9F1291C2B686}"/>
                </a:ext>
              </a:extLst>
            </p:cNvPr>
            <p:cNvSpPr/>
            <p:nvPr/>
          </p:nvSpPr>
          <p:spPr>
            <a:xfrm>
              <a:off x="3049364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xmlns="" id="{FE3A4692-E3AE-437B-AA2F-73CFCBCA7EA6}"/>
                </a:ext>
              </a:extLst>
            </p:cNvPr>
            <p:cNvSpPr/>
            <p:nvPr/>
          </p:nvSpPr>
          <p:spPr>
            <a:xfrm>
              <a:off x="198916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xmlns="" id="{C7A40D70-43BA-413D-8B67-AD37D3158999}"/>
                </a:ext>
              </a:extLst>
            </p:cNvPr>
            <p:cNvSpPr/>
            <p:nvPr/>
          </p:nvSpPr>
          <p:spPr>
            <a:xfrm>
              <a:off x="2503161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xmlns="" id="{56B8D156-753E-44C6-8A46-0A663435B9C2}"/>
                </a:ext>
              </a:extLst>
            </p:cNvPr>
            <p:cNvSpPr/>
            <p:nvPr/>
          </p:nvSpPr>
          <p:spPr>
            <a:xfrm>
              <a:off x="3049364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xmlns="" id="{99B83141-B906-404B-9664-F07598D39E11}"/>
                </a:ext>
              </a:extLst>
            </p:cNvPr>
            <p:cNvSpPr/>
            <p:nvPr/>
          </p:nvSpPr>
          <p:spPr>
            <a:xfrm>
              <a:off x="1992581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xmlns="" id="{079FB0D2-7BBF-482B-B46B-3B835369DA8E}"/>
                </a:ext>
              </a:extLst>
            </p:cNvPr>
            <p:cNvSpPr/>
            <p:nvPr/>
          </p:nvSpPr>
          <p:spPr>
            <a:xfrm>
              <a:off x="2506574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xmlns="" id="{6591721C-7549-4103-983C-68BF60D9BCB3}"/>
                </a:ext>
              </a:extLst>
            </p:cNvPr>
            <p:cNvSpPr/>
            <p:nvPr/>
          </p:nvSpPr>
          <p:spPr>
            <a:xfrm>
              <a:off x="3052777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xmlns="" id="{B6DC9DF5-5954-4FCE-9948-78CEA61433C9}"/>
                </a:ext>
              </a:extLst>
            </p:cNvPr>
            <p:cNvSpPr/>
            <p:nvPr/>
          </p:nvSpPr>
          <p:spPr>
            <a:xfrm>
              <a:off x="1480748" y="223107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xmlns="" id="{95BCB483-18DA-489A-AE4A-73B27E9A4D51}"/>
                </a:ext>
              </a:extLst>
            </p:cNvPr>
            <p:cNvSpPr/>
            <p:nvPr/>
          </p:nvSpPr>
          <p:spPr>
            <a:xfrm>
              <a:off x="1994741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xmlns="" id="{059AD5F7-E85E-4D62-AC79-5C1D30DBAE3D}"/>
                </a:ext>
              </a:extLst>
            </p:cNvPr>
            <p:cNvSpPr/>
            <p:nvPr/>
          </p:nvSpPr>
          <p:spPr>
            <a:xfrm>
              <a:off x="2514310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xmlns="" id="{512A7EBD-4A94-462E-9799-3085C1B02E9D}"/>
                </a:ext>
              </a:extLst>
            </p:cNvPr>
            <p:cNvSpPr/>
            <p:nvPr/>
          </p:nvSpPr>
          <p:spPr>
            <a:xfrm>
              <a:off x="3588860" y="22063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xmlns="" id="{87D4ADC0-6FEA-4A26-9520-9240CC0613AF}"/>
                </a:ext>
              </a:extLst>
            </p:cNvPr>
            <p:cNvSpPr/>
            <p:nvPr/>
          </p:nvSpPr>
          <p:spPr>
            <a:xfrm>
              <a:off x="4102853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xmlns="" id="{1D805D9C-D63E-4241-89B7-05A86A8F279E}"/>
                </a:ext>
              </a:extLst>
            </p:cNvPr>
            <p:cNvSpPr/>
            <p:nvPr/>
          </p:nvSpPr>
          <p:spPr>
            <a:xfrm>
              <a:off x="4649056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xmlns="" id="{C33FBED7-743F-4F33-B611-B1249953C0AE}"/>
                </a:ext>
              </a:extLst>
            </p:cNvPr>
            <p:cNvSpPr/>
            <p:nvPr/>
          </p:nvSpPr>
          <p:spPr>
            <a:xfrm>
              <a:off x="3593130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xmlns="" id="{D6B2CFCB-960D-4478-8936-EEF16613B42A}"/>
                </a:ext>
              </a:extLst>
            </p:cNvPr>
            <p:cNvSpPr/>
            <p:nvPr/>
          </p:nvSpPr>
          <p:spPr>
            <a:xfrm>
              <a:off x="3593130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xmlns="" id="{8EF64031-6D24-4E6A-8B5E-ACCB6C6B42FC}"/>
                </a:ext>
              </a:extLst>
            </p:cNvPr>
            <p:cNvSpPr/>
            <p:nvPr/>
          </p:nvSpPr>
          <p:spPr>
            <a:xfrm>
              <a:off x="3557619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xmlns="" id="{EB3C9DC0-6D78-46C0-93AA-5A20A3A98A0A}"/>
                </a:ext>
              </a:extLst>
            </p:cNvPr>
            <p:cNvSpPr/>
            <p:nvPr/>
          </p:nvSpPr>
          <p:spPr>
            <a:xfrm>
              <a:off x="3064902" y="22519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:a16="http://schemas.microsoft.com/office/drawing/2014/main" xmlns="" id="{4E7BF9D8-8275-4A02-837C-D85350BF25DC}"/>
                </a:ext>
              </a:extLst>
            </p:cNvPr>
            <p:cNvSpPr/>
            <p:nvPr/>
          </p:nvSpPr>
          <p:spPr>
            <a:xfrm>
              <a:off x="4114873" y="101168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:a16="http://schemas.microsoft.com/office/drawing/2014/main" xmlns="" id="{D6BC6B53-7794-4737-907F-11E9150CC577}"/>
                </a:ext>
              </a:extLst>
            </p:cNvPr>
            <p:cNvSpPr/>
            <p:nvPr/>
          </p:nvSpPr>
          <p:spPr>
            <a:xfrm>
              <a:off x="4628866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:a16="http://schemas.microsoft.com/office/drawing/2014/main" xmlns="" id="{5C33A0CF-43FC-444F-891D-9AECAFD15A97}"/>
                </a:ext>
              </a:extLst>
            </p:cNvPr>
            <p:cNvSpPr/>
            <p:nvPr/>
          </p:nvSpPr>
          <p:spPr>
            <a:xfrm>
              <a:off x="5175069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:a16="http://schemas.microsoft.com/office/drawing/2014/main" xmlns="" id="{4D0A69A2-BC64-40AF-9E1B-BA0F5836EB65}"/>
                </a:ext>
              </a:extLst>
            </p:cNvPr>
            <p:cNvSpPr/>
            <p:nvPr/>
          </p:nvSpPr>
          <p:spPr>
            <a:xfrm>
              <a:off x="4114873" y="136921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:a16="http://schemas.microsoft.com/office/drawing/2014/main" xmlns="" id="{12D32492-3748-460F-8DE0-C13F5BD74141}"/>
                </a:ext>
              </a:extLst>
            </p:cNvPr>
            <p:cNvSpPr/>
            <p:nvPr/>
          </p:nvSpPr>
          <p:spPr>
            <a:xfrm>
              <a:off x="4628866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:a16="http://schemas.microsoft.com/office/drawing/2014/main" xmlns="" id="{9126C7A0-EBFF-4DB3-AF15-FE41425297D6}"/>
                </a:ext>
              </a:extLst>
            </p:cNvPr>
            <p:cNvSpPr/>
            <p:nvPr/>
          </p:nvSpPr>
          <p:spPr>
            <a:xfrm>
              <a:off x="5175069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:a16="http://schemas.microsoft.com/office/drawing/2014/main" xmlns="" id="{F765B01E-E05A-4BD6-B971-9196DC708756}"/>
                </a:ext>
              </a:extLst>
            </p:cNvPr>
            <p:cNvSpPr/>
            <p:nvPr/>
          </p:nvSpPr>
          <p:spPr>
            <a:xfrm>
              <a:off x="4118286" y="177018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:a16="http://schemas.microsoft.com/office/drawing/2014/main" xmlns="" id="{47AC7A1A-39A1-4525-AB3C-DBE2535309EC}"/>
                </a:ext>
              </a:extLst>
            </p:cNvPr>
            <p:cNvSpPr/>
            <p:nvPr/>
          </p:nvSpPr>
          <p:spPr>
            <a:xfrm>
              <a:off x="4632279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:a16="http://schemas.microsoft.com/office/drawing/2014/main" xmlns="" id="{7FB4CDB6-1A53-4E19-86A8-C8CF9784BA39}"/>
                </a:ext>
              </a:extLst>
            </p:cNvPr>
            <p:cNvSpPr/>
            <p:nvPr/>
          </p:nvSpPr>
          <p:spPr>
            <a:xfrm>
              <a:off x="5178482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xmlns="" id="{01D14CC3-011E-4A63-A42A-9BB96F887180}"/>
                </a:ext>
              </a:extLst>
            </p:cNvPr>
            <p:cNvSpPr/>
            <p:nvPr/>
          </p:nvSpPr>
          <p:spPr>
            <a:xfrm>
              <a:off x="5718835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:a16="http://schemas.microsoft.com/office/drawing/2014/main" xmlns="" id="{77288157-02B9-4184-8C97-BCEF21121202}"/>
                </a:ext>
              </a:extLst>
            </p:cNvPr>
            <p:cNvSpPr/>
            <p:nvPr/>
          </p:nvSpPr>
          <p:spPr>
            <a:xfrm>
              <a:off x="5718835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:a16="http://schemas.microsoft.com/office/drawing/2014/main" xmlns="" id="{6FB5FDCE-E92B-42A0-A13F-86A5FF5B8AE9}"/>
                </a:ext>
              </a:extLst>
            </p:cNvPr>
            <p:cNvSpPr/>
            <p:nvPr/>
          </p:nvSpPr>
          <p:spPr>
            <a:xfrm>
              <a:off x="5718836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:a16="http://schemas.microsoft.com/office/drawing/2014/main" xmlns="" id="{FA8B8C2A-3AF7-4A26-9F34-B198F0F87722}"/>
                </a:ext>
              </a:extLst>
            </p:cNvPr>
            <p:cNvSpPr/>
            <p:nvPr/>
          </p:nvSpPr>
          <p:spPr>
            <a:xfrm>
              <a:off x="150548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:a16="http://schemas.microsoft.com/office/drawing/2014/main" xmlns="" id="{D3D3537C-84AB-4FC9-96F7-B1B77EBBFC07}"/>
                </a:ext>
              </a:extLst>
            </p:cNvPr>
            <p:cNvSpPr/>
            <p:nvPr/>
          </p:nvSpPr>
          <p:spPr>
            <a:xfrm>
              <a:off x="150548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:a16="http://schemas.microsoft.com/office/drawing/2014/main" xmlns="" id="{23BF96C6-8858-455B-8231-62CFCA886E3F}"/>
                </a:ext>
              </a:extLst>
            </p:cNvPr>
            <p:cNvSpPr/>
            <p:nvPr/>
          </p:nvSpPr>
          <p:spPr>
            <a:xfrm>
              <a:off x="1505489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:a16="http://schemas.microsoft.com/office/drawing/2014/main" xmlns="" id="{A1176250-4692-4365-9047-73D70D3A02B9}"/>
                </a:ext>
              </a:extLst>
            </p:cNvPr>
            <p:cNvSpPr/>
            <p:nvPr/>
          </p:nvSpPr>
          <p:spPr>
            <a:xfrm>
              <a:off x="6200729" y="97651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:a16="http://schemas.microsoft.com/office/drawing/2014/main" xmlns="" id="{EBD9E635-95D1-4F16-ADC5-BFCF189C6BD5}"/>
                </a:ext>
              </a:extLst>
            </p:cNvPr>
            <p:cNvSpPr/>
            <p:nvPr/>
          </p:nvSpPr>
          <p:spPr>
            <a:xfrm>
              <a:off x="6200729" y="133404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xmlns="" id="{01A58F63-8832-445D-A7D4-21115ACAE182}"/>
                </a:ext>
              </a:extLst>
            </p:cNvPr>
            <p:cNvSpPr/>
            <p:nvPr/>
          </p:nvSpPr>
          <p:spPr>
            <a:xfrm>
              <a:off x="6200730" y="17350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44EBF66A-BB71-4341-A1DA-6C7D8E0D68E4}"/>
              </a:ext>
            </a:extLst>
          </p:cNvPr>
          <p:cNvGrpSpPr/>
          <p:nvPr/>
        </p:nvGrpSpPr>
        <p:grpSpPr>
          <a:xfrm>
            <a:off x="6454255" y="1208565"/>
            <a:ext cx="5056159" cy="1165251"/>
            <a:chOff x="6454255" y="1208565"/>
            <a:chExt cx="5056159" cy="1165251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xmlns="" id="{F9C5401E-DCB0-4578-A2F9-D11261BE5D92}"/>
                </a:ext>
              </a:extLst>
            </p:cNvPr>
            <p:cNvSpPr/>
            <p:nvPr/>
          </p:nvSpPr>
          <p:spPr>
            <a:xfrm>
              <a:off x="6881173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xmlns="" id="{C707C39E-695A-4711-A683-9477D68A44C6}"/>
                </a:ext>
              </a:extLst>
            </p:cNvPr>
            <p:cNvSpPr/>
            <p:nvPr/>
          </p:nvSpPr>
          <p:spPr>
            <a:xfrm>
              <a:off x="7395166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xmlns="" id="{F38C2F85-9711-4F1B-BD84-47E78D83DF60}"/>
                </a:ext>
              </a:extLst>
            </p:cNvPr>
            <p:cNvSpPr/>
            <p:nvPr/>
          </p:nvSpPr>
          <p:spPr>
            <a:xfrm>
              <a:off x="7941369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xmlns="" id="{6FCCF07A-AF78-4C23-856A-AF1DB6C1059C}"/>
                </a:ext>
              </a:extLst>
            </p:cNvPr>
            <p:cNvSpPr/>
            <p:nvPr/>
          </p:nvSpPr>
          <p:spPr>
            <a:xfrm>
              <a:off x="6880197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xmlns="" id="{B7A37BAD-3B56-4AD8-93A2-97F33A649E25}"/>
                </a:ext>
              </a:extLst>
            </p:cNvPr>
            <p:cNvSpPr/>
            <p:nvPr/>
          </p:nvSpPr>
          <p:spPr>
            <a:xfrm>
              <a:off x="7395166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xmlns="" id="{83E03D02-B453-423F-9136-2420EF76712D}"/>
                </a:ext>
              </a:extLst>
            </p:cNvPr>
            <p:cNvSpPr/>
            <p:nvPr/>
          </p:nvSpPr>
          <p:spPr>
            <a:xfrm>
              <a:off x="7941369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:a16="http://schemas.microsoft.com/office/drawing/2014/main" xmlns="" id="{C9AC5101-62E5-4E88-A635-5C3042C01ACF}"/>
                </a:ext>
              </a:extLst>
            </p:cNvPr>
            <p:cNvSpPr/>
            <p:nvPr/>
          </p:nvSpPr>
          <p:spPr>
            <a:xfrm>
              <a:off x="8465915" y="1249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:a16="http://schemas.microsoft.com/office/drawing/2014/main" xmlns="" id="{2D4C79ED-5272-43CF-A7B6-6442D36B90BE}"/>
                </a:ext>
              </a:extLst>
            </p:cNvPr>
            <p:cNvSpPr/>
            <p:nvPr/>
          </p:nvSpPr>
          <p:spPr>
            <a:xfrm>
              <a:off x="8979908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:a16="http://schemas.microsoft.com/office/drawing/2014/main" xmlns="" id="{6341040E-9A6D-489C-8B10-FF8BCC8670B8}"/>
                </a:ext>
              </a:extLst>
            </p:cNvPr>
            <p:cNvSpPr/>
            <p:nvPr/>
          </p:nvSpPr>
          <p:spPr>
            <a:xfrm>
              <a:off x="9526111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:a16="http://schemas.microsoft.com/office/drawing/2014/main" xmlns="" id="{4C0D48F5-DA6E-431B-8797-A567706A7E22}"/>
                </a:ext>
              </a:extLst>
            </p:cNvPr>
            <p:cNvSpPr/>
            <p:nvPr/>
          </p:nvSpPr>
          <p:spPr>
            <a:xfrm>
              <a:off x="8465915" y="160726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:a16="http://schemas.microsoft.com/office/drawing/2014/main" xmlns="" id="{29B623F4-8FA4-4F8C-A746-6BA1A13FFD97}"/>
                </a:ext>
              </a:extLst>
            </p:cNvPr>
            <p:cNvSpPr/>
            <p:nvPr/>
          </p:nvSpPr>
          <p:spPr>
            <a:xfrm>
              <a:off x="8979908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tar: 5 Points 104">
              <a:extLst>
                <a:ext uri="{FF2B5EF4-FFF2-40B4-BE49-F238E27FC236}">
                  <a16:creationId xmlns:a16="http://schemas.microsoft.com/office/drawing/2014/main" xmlns="" id="{50D4D8CB-1FEF-4861-8757-0591CAA50AAE}"/>
                </a:ext>
              </a:extLst>
            </p:cNvPr>
            <p:cNvSpPr/>
            <p:nvPr/>
          </p:nvSpPr>
          <p:spPr>
            <a:xfrm>
              <a:off x="9526111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tar: 5 Points 105">
              <a:extLst>
                <a:ext uri="{FF2B5EF4-FFF2-40B4-BE49-F238E27FC236}">
                  <a16:creationId xmlns:a16="http://schemas.microsoft.com/office/drawing/2014/main" xmlns="" id="{46496191-2118-4015-96E5-9807F66B4DF3}"/>
                </a:ext>
              </a:extLst>
            </p:cNvPr>
            <p:cNvSpPr/>
            <p:nvPr/>
          </p:nvSpPr>
          <p:spPr>
            <a:xfrm>
              <a:off x="10051633" y="122615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tar: 5 Points 106">
              <a:extLst>
                <a:ext uri="{FF2B5EF4-FFF2-40B4-BE49-F238E27FC236}">
                  <a16:creationId xmlns:a16="http://schemas.microsoft.com/office/drawing/2014/main" xmlns="" id="{C66098C1-F9FF-4D61-8D3D-5BF1B09C8C08}"/>
                </a:ext>
              </a:extLst>
            </p:cNvPr>
            <p:cNvSpPr/>
            <p:nvPr/>
          </p:nvSpPr>
          <p:spPr>
            <a:xfrm>
              <a:off x="10565626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tar: 5 Points 107">
              <a:extLst>
                <a:ext uri="{FF2B5EF4-FFF2-40B4-BE49-F238E27FC236}">
                  <a16:creationId xmlns:a16="http://schemas.microsoft.com/office/drawing/2014/main" xmlns="" id="{14111888-6936-4F63-B7B5-30AF3570CDAE}"/>
                </a:ext>
              </a:extLst>
            </p:cNvPr>
            <p:cNvSpPr/>
            <p:nvPr/>
          </p:nvSpPr>
          <p:spPr>
            <a:xfrm>
              <a:off x="11111829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tar: 5 Points 108">
              <a:extLst>
                <a:ext uri="{FF2B5EF4-FFF2-40B4-BE49-F238E27FC236}">
                  <a16:creationId xmlns:a16="http://schemas.microsoft.com/office/drawing/2014/main" xmlns="" id="{0510D8DC-A62F-4937-8738-83C5F64A2952}"/>
                </a:ext>
              </a:extLst>
            </p:cNvPr>
            <p:cNvSpPr/>
            <p:nvPr/>
          </p:nvSpPr>
          <p:spPr>
            <a:xfrm>
              <a:off x="10051633" y="15837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tar: 5 Points 109">
              <a:extLst>
                <a:ext uri="{FF2B5EF4-FFF2-40B4-BE49-F238E27FC236}">
                  <a16:creationId xmlns:a16="http://schemas.microsoft.com/office/drawing/2014/main" xmlns="" id="{0593040F-B481-4F66-A94F-74DEDC7481A5}"/>
                </a:ext>
              </a:extLst>
            </p:cNvPr>
            <p:cNvSpPr/>
            <p:nvPr/>
          </p:nvSpPr>
          <p:spPr>
            <a:xfrm>
              <a:off x="10565626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tar: 5 Points 110">
              <a:extLst>
                <a:ext uri="{FF2B5EF4-FFF2-40B4-BE49-F238E27FC236}">
                  <a16:creationId xmlns:a16="http://schemas.microsoft.com/office/drawing/2014/main" xmlns="" id="{8C16E710-2BB3-41A2-8E5C-1C7083E10437}"/>
                </a:ext>
              </a:extLst>
            </p:cNvPr>
            <p:cNvSpPr/>
            <p:nvPr/>
          </p:nvSpPr>
          <p:spPr>
            <a:xfrm>
              <a:off x="11111829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tar: 5 Points 111">
              <a:extLst>
                <a:ext uri="{FF2B5EF4-FFF2-40B4-BE49-F238E27FC236}">
                  <a16:creationId xmlns:a16="http://schemas.microsoft.com/office/drawing/2014/main" xmlns="" id="{B827470D-4A4E-4565-8BB9-801F33CC0863}"/>
                </a:ext>
              </a:extLst>
            </p:cNvPr>
            <p:cNvSpPr/>
            <p:nvPr/>
          </p:nvSpPr>
          <p:spPr>
            <a:xfrm>
              <a:off x="6461207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tar: 5 Points 112">
              <a:extLst>
                <a:ext uri="{FF2B5EF4-FFF2-40B4-BE49-F238E27FC236}">
                  <a16:creationId xmlns:a16="http://schemas.microsoft.com/office/drawing/2014/main" xmlns="" id="{DC008C9D-EAD7-46DB-9FB9-FFB385C80979}"/>
                </a:ext>
              </a:extLst>
            </p:cNvPr>
            <p:cNvSpPr/>
            <p:nvPr/>
          </p:nvSpPr>
          <p:spPr>
            <a:xfrm>
              <a:off x="6460231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tar: 5 Points 113">
              <a:extLst>
                <a:ext uri="{FF2B5EF4-FFF2-40B4-BE49-F238E27FC236}">
                  <a16:creationId xmlns:a16="http://schemas.microsoft.com/office/drawing/2014/main" xmlns="" id="{EA25E096-FD81-43EF-8636-6CDC324D6E3C}"/>
                </a:ext>
              </a:extLst>
            </p:cNvPr>
            <p:cNvSpPr/>
            <p:nvPr/>
          </p:nvSpPr>
          <p:spPr>
            <a:xfrm>
              <a:off x="6874221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tar: 5 Points 114">
              <a:extLst>
                <a:ext uri="{FF2B5EF4-FFF2-40B4-BE49-F238E27FC236}">
                  <a16:creationId xmlns:a16="http://schemas.microsoft.com/office/drawing/2014/main" xmlns="" id="{469C3423-4CE4-4523-880F-F08987A30643}"/>
                </a:ext>
              </a:extLst>
            </p:cNvPr>
            <p:cNvSpPr/>
            <p:nvPr/>
          </p:nvSpPr>
          <p:spPr>
            <a:xfrm>
              <a:off x="7389190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tar: 5 Points 115">
              <a:extLst>
                <a:ext uri="{FF2B5EF4-FFF2-40B4-BE49-F238E27FC236}">
                  <a16:creationId xmlns:a16="http://schemas.microsoft.com/office/drawing/2014/main" xmlns="" id="{43E1E4C1-CB6A-434C-AB8E-8D417E4CFD69}"/>
                </a:ext>
              </a:extLst>
            </p:cNvPr>
            <p:cNvSpPr/>
            <p:nvPr/>
          </p:nvSpPr>
          <p:spPr>
            <a:xfrm>
              <a:off x="7935393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tar: 5 Points 116">
              <a:extLst>
                <a:ext uri="{FF2B5EF4-FFF2-40B4-BE49-F238E27FC236}">
                  <a16:creationId xmlns:a16="http://schemas.microsoft.com/office/drawing/2014/main" xmlns="" id="{EE4E2C62-A1C2-4E6B-A2AE-4B553B3EE2F2}"/>
                </a:ext>
              </a:extLst>
            </p:cNvPr>
            <p:cNvSpPr/>
            <p:nvPr/>
          </p:nvSpPr>
          <p:spPr>
            <a:xfrm>
              <a:off x="8459939" y="19987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tar: 5 Points 117">
              <a:extLst>
                <a:ext uri="{FF2B5EF4-FFF2-40B4-BE49-F238E27FC236}">
                  <a16:creationId xmlns:a16="http://schemas.microsoft.com/office/drawing/2014/main" xmlns="" id="{39F261FF-6E0D-4CF7-9F69-DCF010777732}"/>
                </a:ext>
              </a:extLst>
            </p:cNvPr>
            <p:cNvSpPr/>
            <p:nvPr/>
          </p:nvSpPr>
          <p:spPr>
            <a:xfrm>
              <a:off x="6454255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D321AA47-99C2-43AF-B7A2-F171A5FCD777}"/>
              </a:ext>
            </a:extLst>
          </p:cNvPr>
          <p:cNvSpPr txBox="1"/>
          <p:nvPr/>
        </p:nvSpPr>
        <p:spPr>
          <a:xfrm>
            <a:off x="2026307" y="622756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37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F2936AB-378E-4DAC-A194-F6ED81CF1C35}"/>
              </a:ext>
            </a:extLst>
          </p:cNvPr>
          <p:cNvSpPr txBox="1"/>
          <p:nvPr/>
        </p:nvSpPr>
        <p:spPr>
          <a:xfrm>
            <a:off x="8082058" y="616591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25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FA44B13E-409B-47B3-A2E5-7FB56B413D8A}"/>
              </a:ext>
            </a:extLst>
          </p:cNvPr>
          <p:cNvGrpSpPr/>
          <p:nvPr/>
        </p:nvGrpSpPr>
        <p:grpSpPr>
          <a:xfrm>
            <a:off x="1865184" y="3098862"/>
            <a:ext cx="4104419" cy="1144082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xmlns="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40162"/>
                <a:gd name="adj2" fmla="val 40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5006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tháng</a:t>
              </a:r>
              <a:r>
                <a:rPr lang="en-US" sz="2400" dirty="0">
                  <a:solidFill>
                    <a:schemeClr val="bg1"/>
                  </a:solidFill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</a:rPr>
                <a:t>tớ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9" grpId="0" animBg="1"/>
      <p:bldP spid="121" grpId="0"/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xmlns="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01919"/>
              </p:ext>
            </p:extLst>
          </p:nvPr>
        </p:nvGraphicFramePr>
        <p:xfrm>
          <a:off x="1027156" y="1133416"/>
          <a:ext cx="3543889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0548">
                  <a:extLst>
                    <a:ext uri="{9D8B030D-6E8A-4147-A177-3AD203B41FA5}">
                      <a16:colId xmlns:a16="http://schemas.microsoft.com/office/drawing/2014/main" xmlns="" val="272163677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xmlns="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85FA831-600B-4B41-8BC6-00015D2597FC}"/>
              </a:ext>
            </a:extLst>
          </p:cNvPr>
          <p:cNvSpPr/>
          <p:nvPr/>
        </p:nvSpPr>
        <p:spPr>
          <a:xfrm>
            <a:off x="1046206" y="1785953"/>
            <a:ext cx="2329042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7D7173-180A-4677-B982-86494619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8565" y="1936462"/>
            <a:ext cx="352499" cy="1762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4D16BA-5552-485D-8932-E9911C84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1219" y="1936462"/>
            <a:ext cx="352499" cy="1762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CFD8F18-0BD2-41E6-9E15-F46E1DD66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066" y="1936462"/>
            <a:ext cx="352499" cy="1762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844AC00-B507-4FA3-AC78-E880F7206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410" y="4033743"/>
            <a:ext cx="352499" cy="1762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95389E-5562-4C62-A3B3-7EA8B2173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064" y="4033743"/>
            <a:ext cx="352499" cy="1762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B8FAED7-DE55-4F48-8FB2-BD8E9928A13C}"/>
              </a:ext>
            </a:extLst>
          </p:cNvPr>
          <p:cNvGrpSpPr/>
          <p:nvPr/>
        </p:nvGrpSpPr>
        <p:grpSpPr>
          <a:xfrm>
            <a:off x="4223907" y="6030174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37 + 25 = 62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Hướng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dẫn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dọc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3" r="25356" b="39854"/>
          <a:stretch/>
        </p:blipFill>
        <p:spPr>
          <a:xfrm>
            <a:off x="4732779" y="1659095"/>
            <a:ext cx="7032930" cy="4132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4B2E84E-42EA-4487-8F27-0B4487A2C72B}"/>
              </a:ext>
            </a:extLst>
          </p:cNvPr>
          <p:cNvSpPr txBox="1"/>
          <p:nvPr/>
        </p:nvSpPr>
        <p:spPr>
          <a:xfrm>
            <a:off x="5419596" y="1978297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F617FAF-A2CC-47B6-9552-804817C278BC}"/>
              </a:ext>
            </a:extLst>
          </p:cNvPr>
          <p:cNvSpPr txBox="1"/>
          <p:nvPr/>
        </p:nvSpPr>
        <p:spPr>
          <a:xfrm>
            <a:off x="5377096" y="257744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DE409A2-A645-4E1D-9E57-5A53711EB10D}"/>
              </a:ext>
            </a:extLst>
          </p:cNvPr>
          <p:cNvSpPr txBox="1"/>
          <p:nvPr/>
        </p:nvSpPr>
        <p:spPr>
          <a:xfrm>
            <a:off x="4868616" y="3766630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73874DB-178E-4D5E-93F2-993EF0488208}"/>
              </a:ext>
            </a:extLst>
          </p:cNvPr>
          <p:cNvSpPr txBox="1"/>
          <p:nvPr/>
        </p:nvSpPr>
        <p:spPr>
          <a:xfrm>
            <a:off x="7762110" y="258676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F0C67B0-078D-4E6F-879C-70B339F6BFA8}"/>
              </a:ext>
            </a:extLst>
          </p:cNvPr>
          <p:cNvSpPr txBox="1"/>
          <p:nvPr/>
        </p:nvSpPr>
        <p:spPr>
          <a:xfrm>
            <a:off x="8027639" y="31720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396DF2B-198D-45CC-B8BA-9EAE05FAA97C}"/>
              </a:ext>
            </a:extLst>
          </p:cNvPr>
          <p:cNvSpPr txBox="1"/>
          <p:nvPr/>
        </p:nvSpPr>
        <p:spPr>
          <a:xfrm>
            <a:off x="6556051" y="3647475"/>
            <a:ext cx="2659545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7 </a:t>
            </a:r>
            <a:r>
              <a:rPr lang="en-US" sz="2400" b="1" dirty="0" err="1"/>
              <a:t>cộng</a:t>
            </a:r>
            <a:r>
              <a:rPr lang="en-US" sz="2400" b="1" dirty="0"/>
              <a:t> 5 </a:t>
            </a:r>
            <a:r>
              <a:rPr lang="en-US" sz="2400" b="1" dirty="0" err="1"/>
              <a:t>bằng</a:t>
            </a:r>
            <a:r>
              <a:rPr lang="en-US" sz="2400" b="1" dirty="0"/>
              <a:t> 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2,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A9F28E6-720C-4835-965A-6FF1A8A6322D}"/>
              </a:ext>
            </a:extLst>
          </p:cNvPr>
          <p:cNvSpPr txBox="1"/>
          <p:nvPr/>
        </p:nvSpPr>
        <p:spPr>
          <a:xfrm>
            <a:off x="10160361" y="2569775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6D7AAF5-BA81-4E3F-A930-E6B58304F488}"/>
              </a:ext>
            </a:extLst>
          </p:cNvPr>
          <p:cNvSpPr txBox="1"/>
          <p:nvPr/>
        </p:nvSpPr>
        <p:spPr>
          <a:xfrm>
            <a:off x="10458048" y="317240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CB70530-A41E-4E95-9D83-F3138833648D}"/>
              </a:ext>
            </a:extLst>
          </p:cNvPr>
          <p:cNvSpPr txBox="1"/>
          <p:nvPr/>
        </p:nvSpPr>
        <p:spPr>
          <a:xfrm>
            <a:off x="10192286" y="316528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8BB36BF9-ADD5-4A11-A002-6EC270A03AC7}"/>
              </a:ext>
            </a:extLst>
          </p:cNvPr>
          <p:cNvSpPr txBox="1"/>
          <p:nvPr/>
        </p:nvSpPr>
        <p:spPr>
          <a:xfrm>
            <a:off x="9525177" y="3637798"/>
            <a:ext cx="2659545" cy="183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3 </a:t>
            </a:r>
            <a:r>
              <a:rPr lang="en-US" sz="2400" b="1" dirty="0" err="1"/>
              <a:t>cộng</a:t>
            </a:r>
            <a:r>
              <a:rPr lang="en-US" sz="2400" b="1" dirty="0"/>
              <a:t> 2 </a:t>
            </a:r>
            <a:r>
              <a:rPr lang="en-US" sz="2400" b="1" dirty="0" err="1"/>
              <a:t>bằng</a:t>
            </a:r>
            <a:r>
              <a:rPr lang="en-US" sz="2400" b="1" dirty="0"/>
              <a:t> 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6,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B116647-C698-46B2-9FC1-7A08BBBD9D5F}"/>
              </a:ext>
            </a:extLst>
          </p:cNvPr>
          <p:cNvSpPr/>
          <p:nvPr/>
        </p:nvSpPr>
        <p:spPr>
          <a:xfrm>
            <a:off x="4732779" y="396799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3316E0C9-CB08-4B2B-BF8F-9B3C386169C9}"/>
              </a:ext>
            </a:extLst>
          </p:cNvPr>
          <p:cNvSpPr/>
          <p:nvPr/>
        </p:nvSpPr>
        <p:spPr>
          <a:xfrm>
            <a:off x="6427206" y="396039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B896B5EB-D8E5-4FC9-87ED-87758D451BFB}"/>
              </a:ext>
            </a:extLst>
          </p:cNvPr>
          <p:cNvSpPr/>
          <p:nvPr/>
        </p:nvSpPr>
        <p:spPr>
          <a:xfrm>
            <a:off x="9377330" y="3978146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"/>
                            </p:stCondLst>
                            <p:childTnLst>
                              <p:par>
                                <p:cTn id="2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CAEB5B-C992-4E45-8A7F-FE10EA0761A0}"/>
              </a:ext>
            </a:extLst>
          </p:cNvPr>
          <p:cNvSpPr txBox="1"/>
          <p:nvPr/>
        </p:nvSpPr>
        <p:spPr>
          <a:xfrm>
            <a:off x="5535155" y="270349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2659545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6 </a:t>
            </a:r>
            <a:r>
              <a:rPr lang="en-US" sz="2400" b="1" dirty="0" err="1"/>
              <a:t>cộng</a:t>
            </a:r>
            <a:r>
              <a:rPr lang="en-US" sz="2400" b="1" dirty="0"/>
              <a:t> 7 </a:t>
            </a:r>
            <a:r>
              <a:rPr lang="en-US" sz="2400" b="1" dirty="0" err="1"/>
              <a:t>bằng</a:t>
            </a:r>
            <a:r>
              <a:rPr lang="en-US" sz="2400" b="1" dirty="0"/>
              <a:t> 13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3,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053D9A-ABF1-43E0-8415-9D9D8480A606}"/>
              </a:ext>
            </a:extLst>
          </p:cNvPr>
          <p:cNvSpPr txBox="1"/>
          <p:nvPr/>
        </p:nvSpPr>
        <p:spPr>
          <a:xfrm>
            <a:off x="9112743" y="269049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4 </a:t>
            </a:r>
            <a:r>
              <a:rPr lang="en-US" sz="2400" b="1" dirty="0" err="1"/>
              <a:t>cộng</a:t>
            </a:r>
            <a:r>
              <a:rPr lang="en-US" sz="2400" b="1" dirty="0"/>
              <a:t> 3 </a:t>
            </a:r>
            <a:r>
              <a:rPr lang="en-US" sz="2400" b="1" dirty="0" err="1"/>
              <a:t>bằng</a:t>
            </a:r>
            <a:r>
              <a:rPr lang="en-US" sz="2400" b="1" dirty="0"/>
              <a:t> 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8, </a:t>
            </a:r>
            <a:r>
              <a:rPr lang="en-US" sz="2400" b="1" dirty="0" err="1"/>
              <a:t>viết</a:t>
            </a:r>
            <a:r>
              <a:rPr lang="en-US" sz="2400" b="1" dirty="0"/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46 + 37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8CA711E-8C9E-468F-94D3-D6E893A99FCF}"/>
              </a:ext>
            </a:extLst>
          </p:cNvPr>
          <p:cNvGrpSpPr/>
          <p:nvPr/>
        </p:nvGrpSpPr>
        <p:grpSpPr>
          <a:xfrm>
            <a:off x="3867701" y="5598137"/>
            <a:ext cx="3783751" cy="980710"/>
            <a:chOff x="168284" y="3638943"/>
            <a:chExt cx="3039813" cy="1456825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1417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</a:rPr>
                <a:t>: 46 + 37 = 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993969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4462162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7024033" y="228430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72EEDE-426E-4A4D-A18D-5B4D7A46BD9E}"/>
              </a:ext>
            </a:extLst>
          </p:cNvPr>
          <p:cNvSpPr txBox="1"/>
          <p:nvPr/>
        </p:nvSpPr>
        <p:spPr>
          <a:xfrm>
            <a:off x="938372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67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884448" y="2699526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n-lt"/>
              </a:rPr>
              <a:t>.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4368491" y="2694722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n-lt"/>
              </a:rPr>
              <a:t>.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6928604" y="2683556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n-lt"/>
              </a:rPr>
              <a:t>.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9355487" y="2703876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n-lt"/>
              </a:rPr>
              <a:t>.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50" name="TextBox1" r:id="rId2" imgW="754560" imgH="487800"/>
        </mc:Choice>
        <mc:Fallback>
          <p:control name="TextBox1" r:id="rId2" imgW="754560" imgH="487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6438" y="3452813"/>
                  <a:ext cx="7540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1" name="TextBox2" r:id="rId3" imgW="754560" imgH="487800"/>
        </mc:Choice>
        <mc:Fallback>
          <p:control name="TextBox2" r:id="rId3" imgW="754560" imgH="487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0400" y="3460750"/>
                  <a:ext cx="754063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2" name="TextBox3" r:id="rId4" imgW="754560" imgH="487800"/>
        </mc:Choice>
        <mc:Fallback>
          <p:control name="TextBox3" r:id="rId4" imgW="754560" imgH="487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4688" y="3468688"/>
                  <a:ext cx="7540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3" name="TextBox4" r:id="rId5" imgW="754560" imgH="487800"/>
        </mc:Choice>
        <mc:Fallback>
          <p:control name="TextBox4" r:id="rId5" imgW="754560" imgH="4878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8000" y="3435350"/>
                  <a:ext cx="755650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3707</TotalTime>
  <Words>316</Words>
  <Application>Microsoft Office PowerPoint</Application>
  <PresentationFormat>Custom</PresentationFormat>
  <Paragraphs>102</Paragraphs>
  <Slides>15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533</cp:revision>
  <dcterms:created xsi:type="dcterms:W3CDTF">2021-02-20T02:56:00Z</dcterms:created>
  <dcterms:modified xsi:type="dcterms:W3CDTF">2025-11-15T08:43:09Z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