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407" r:id="rId2"/>
    <p:sldId id="408" r:id="rId3"/>
    <p:sldId id="409" r:id="rId4"/>
    <p:sldId id="398" r:id="rId5"/>
    <p:sldId id="400" r:id="rId6"/>
    <p:sldId id="401" r:id="rId7"/>
    <p:sldId id="410" r:id="rId8"/>
    <p:sldId id="395" r:id="rId9"/>
    <p:sldId id="402" r:id="rId10"/>
    <p:sldId id="285" r:id="rId11"/>
    <p:sldId id="288" r:id="rId12"/>
    <p:sldId id="403" r:id="rId13"/>
    <p:sldId id="404" r:id="rId14"/>
    <p:sldId id="405" r:id="rId15"/>
    <p:sldId id="281" r:id="rId16"/>
    <p:sldId id="411" r:id="rId17"/>
    <p:sldId id="412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0036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13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6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9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8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2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7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53" r:id="rId4"/>
    <p:sldLayoutId id="2147483761" r:id="rId5"/>
    <p:sldLayoutId id="21474837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gif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11" Type="http://schemas.microsoft.com/office/2007/relationships/hdphoto" Target="../media/hdphoto7.wdp"/><Relationship Id="rId5" Type="http://schemas.openxmlformats.org/officeDocument/2006/relationships/image" Target="../media/image23.jp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3.jp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3.jp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3.jp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07634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399"/>
            <a:ext cx="12192001" cy="640212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8828" y="4556362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47" y="436245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08" y="4271658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3354" y="2879962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36" y="291503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F5E9312-FCAE-47CF-9D0E-4CD53DE1E678}"/>
              </a:ext>
            </a:extLst>
          </p:cNvPr>
          <p:cNvGrpSpPr/>
          <p:nvPr/>
        </p:nvGrpSpPr>
        <p:grpSpPr>
          <a:xfrm>
            <a:off x="3122697" y="2782411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55" y="2464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918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380AFA-2F3E-472F-9CE3-D3FF6C5D9B55}"/>
              </a:ext>
            </a:extLst>
          </p:cNvPr>
          <p:cNvSpPr/>
          <p:nvPr/>
        </p:nvSpPr>
        <p:spPr>
          <a:xfrm>
            <a:off x="646972" y="4527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NGỘ KHÔNG THẬT                 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NGỘ KHÔNG GIẢ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43738" y="3060439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0625" y="2933027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06" y="2933027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2" y="4482636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89" y="4409712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219144" y="606589"/>
              <a:ext cx="1027307" cy="1669795"/>
              <a:chOff x="5596633" y="923763"/>
              <a:chExt cx="1027307" cy="16697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869338" y="923763"/>
                <a:ext cx="75460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96633" y="118537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8183658" y="5145481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B. 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3043738" y="5157591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A.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87871" y="3156399"/>
            <a:ext cx="75394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86" y="4578595"/>
            <a:ext cx="3815970" cy="23331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23" y="4505671"/>
            <a:ext cx="3815970" cy="23331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219144" y="606589"/>
              <a:ext cx="1027307" cy="1669795"/>
              <a:chOff x="5596633" y="923763"/>
              <a:chExt cx="1027307" cy="16697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869338" y="923763"/>
                <a:ext cx="75460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34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8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96633" y="118537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66" y="3083170"/>
            <a:ext cx="1982733" cy="2616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856" y="3083170"/>
            <a:ext cx="2181937" cy="2616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893571" y="5406005"/>
            <a:ext cx="142540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A. 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8060239" y="5283134"/>
            <a:ext cx="142540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B. 42</a:t>
            </a:r>
          </a:p>
        </p:txBody>
      </p:sp>
    </p:spTree>
    <p:extLst>
      <p:ext uri="{BB962C8B-B14F-4D97-AF65-F5344CB8AC3E}">
        <p14:creationId xmlns:p14="http://schemas.microsoft.com/office/powerpoint/2010/main" val="4134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58001" y="3060439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15" y="4482636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52" y="4409712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29 + 5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95" y="2987211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6986" y="2987211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863700" y="531004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A. 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8030368" y="5187174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B. 34</a:t>
            </a:r>
          </a:p>
        </p:txBody>
      </p:sp>
    </p:spTree>
    <p:extLst>
      <p:ext uri="{BB962C8B-B14F-4D97-AF65-F5344CB8AC3E}">
        <p14:creationId xmlns:p14="http://schemas.microsoft.com/office/powerpoint/2010/main" val="262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60246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94" y="4490071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46 + 7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37" y="3067570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107035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7879910" y="5315598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B. 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2796770" y="5448939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A. 53</a:t>
            </a:r>
          </a:p>
        </p:txBody>
      </p:sp>
    </p:spTree>
    <p:extLst>
      <p:ext uri="{BB962C8B-B14F-4D97-AF65-F5344CB8AC3E}">
        <p14:creationId xmlns:p14="http://schemas.microsoft.com/office/powerpoint/2010/main" val="4073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71991" y="362916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657522" y="3629169"/>
            <a:ext cx="702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36211" y="274279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4602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13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220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E64252D-68C9-44F7-A09D-C99DE6D5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2" b="1870"/>
          <a:stretch/>
        </p:blipFill>
        <p:spPr>
          <a:xfrm>
            <a:off x="280736" y="727415"/>
            <a:ext cx="11630527" cy="500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6786799" y="1630367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=""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47 + 5 = 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050E896-5554-4EDD-BD5C-65C9C963E410}"/>
              </a:ext>
            </a:extLst>
          </p:cNvPr>
          <p:cNvGrpSpPr/>
          <p:nvPr/>
        </p:nvGrpSpPr>
        <p:grpSpPr>
          <a:xfrm>
            <a:off x="3675596" y="1442031"/>
            <a:ext cx="2077844" cy="3934860"/>
            <a:chOff x="3387340" y="869635"/>
            <a:chExt cx="2077844" cy="3934860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761AECCD-8FA3-4E5A-8E1F-6C39FC141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98" r="30649"/>
            <a:stretch/>
          </p:blipFill>
          <p:spPr>
            <a:xfrm>
              <a:off x="3387340" y="869635"/>
              <a:ext cx="2077844" cy="3801087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AF651F4-2EAA-4621-9332-EF6BEAEDA37F}"/>
                </a:ext>
              </a:extLst>
            </p:cNvPr>
            <p:cNvGrpSpPr/>
            <p:nvPr/>
          </p:nvGrpSpPr>
          <p:grpSpPr>
            <a:xfrm>
              <a:off x="3636928" y="3334567"/>
              <a:ext cx="1750468" cy="1469928"/>
              <a:chOff x="3636928" y="3334567"/>
              <a:chExt cx="1750468" cy="146992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4F09A976-24D6-4518-AC3C-029A7A8AF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634" b="91221" l="8705" r="94480">
                            <a14:foregroundMark x1="11253" y1="30916" x2="11253" y2="30916"/>
                            <a14:foregroundMark x1="10403" y1="19084" x2="10403" y2="19084"/>
                            <a14:foregroundMark x1="8705" y1="26718" x2="11465" y2="41603"/>
                            <a14:foregroundMark x1="94904" y1="40840" x2="94904" y2="40840"/>
                            <a14:foregroundMark x1="92357" y1="31679" x2="92357" y2="31679"/>
                            <a14:foregroundMark x1="73461" y1="15267" x2="73461" y2="15267"/>
                            <a14:foregroundMark x1="58811" y1="9542" x2="58811" y2="9542"/>
                            <a14:foregroundMark x1="44374" y1="8397" x2="66454" y2="18321"/>
                            <a14:foregroundMark x1="66454" y1="18321" x2="67304" y2="19084"/>
                            <a14:foregroundMark x1="68365" y1="12595" x2="68365" y2="12595"/>
                            <a14:foregroundMark x1="70488" y1="13740" x2="70488" y2="13740"/>
                            <a14:foregroundMark x1="36306" y1="9160" x2="36306" y2="9160"/>
                            <a14:foregroundMark x1="46072" y1="9924" x2="30501" y2="8804"/>
                            <a14:foregroundMark x1="12671" y1="13412" x2="9342" y2="16031"/>
                            <a14:foregroundMark x1="39915" y1="88168" x2="58174" y2="91221"/>
                            <a14:foregroundMark x1="58174" y1="91221" x2="61146" y2="90076"/>
                            <a14:foregroundMark x1="13800" y1="16412" x2="29936" y2="11450"/>
                            <a14:foregroundMark x1="29936" y1="11450" x2="29936" y2="11450"/>
                            <a14:backgroundMark x1="12951" y1="12595" x2="15082" y2="1240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409385">
                <a:off x="3636928" y="3341342"/>
                <a:ext cx="1750468" cy="146315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50C0C7AF-BD57-4176-812D-DF489E999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35666" y="3419376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FBC774FB-77B2-4470-AFA3-35DCFB18D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17110" y="3396659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5474921F-4C64-474C-86BF-8A9DAFBE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79561" y="3378383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2B042355-610D-4E6A-9814-BF45D00C6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2168"/>
              <a:stretch/>
            </p:blipFill>
            <p:spPr>
              <a:xfrm>
                <a:off x="3837486" y="3467934"/>
                <a:ext cx="457406" cy="34097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6145FB03-0A1F-4A0A-98C0-CD4BD9431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 rot="21057709">
                <a:off x="4790325" y="3544643"/>
                <a:ext cx="457406" cy="33489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="" xmlns:a16="http://schemas.microsoft.com/office/drawing/2014/main" id="{E3B700ED-FA22-4F05-8EFF-5175EE070A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t="1" b="36394"/>
              <a:stretch/>
            </p:blipFill>
            <p:spPr>
              <a:xfrm>
                <a:off x="4258761" y="3334567"/>
                <a:ext cx="457406" cy="2786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76FA5B3A-0C6E-4BE7-98AE-21D1D84422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t="1" b="36394"/>
              <a:stretch/>
            </p:blipFill>
            <p:spPr>
              <a:xfrm>
                <a:off x="4525956" y="3345925"/>
                <a:ext cx="457406" cy="278643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="" xmlns:a16="http://schemas.microsoft.com/office/drawing/2014/main" id="{03D606D7-BFBB-4164-8A51-075550F1C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2647"/>
              <a:stretch/>
            </p:blipFill>
            <p:spPr>
              <a:xfrm>
                <a:off x="3968856" y="3529318"/>
                <a:ext cx="457406" cy="33887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760F1B5B-5B2F-4AA0-AA96-68BF3B0A8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>
                <a:off x="4234263" y="3550619"/>
                <a:ext cx="457406" cy="3348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45C0FC77-A545-4F4E-9B19-1A8C98065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>
                <a:off x="4519065" y="3558812"/>
                <a:ext cx="457406" cy="334896"/>
              </a:xfrm>
              <a:prstGeom prst="rect">
                <a:avLst/>
              </a:prstGeom>
            </p:spPr>
          </p:pic>
        </p:grpSp>
      </p:grp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492101" y="870012"/>
            <a:ext cx="4487824" cy="1255854"/>
            <a:chOff x="974406" y="3398053"/>
            <a:chExt cx="4104419" cy="1255854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=""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398053"/>
              <a:ext cx="4104419" cy="1255854"/>
            </a:xfrm>
            <a:prstGeom prst="wedgeEllipseCallout">
              <a:avLst>
                <a:gd name="adj1" fmla="val 42483"/>
                <a:gd name="adj2" fmla="val 5076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47681" y="3593694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4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rổ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táo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F1EDAAF-6D7E-40DB-A100-EA8D2BAF1872}"/>
              </a:ext>
            </a:extLst>
          </p:cNvPr>
          <p:cNvGrpSpPr/>
          <p:nvPr/>
        </p:nvGrpSpPr>
        <p:grpSpPr>
          <a:xfrm>
            <a:off x="6630996" y="4359894"/>
            <a:ext cx="1080956" cy="929917"/>
            <a:chOff x="6052295" y="3845360"/>
            <a:chExt cx="1080956" cy="929917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10A2E3B9-97B2-4927-BF40-8BDAAC2A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634" b="91221" l="8705" r="94480">
                          <a14:foregroundMark x1="11253" y1="30916" x2="11253" y2="30916"/>
                          <a14:foregroundMark x1="10403" y1="19084" x2="10403" y2="19084"/>
                          <a14:foregroundMark x1="8705" y1="26718" x2="11465" y2="41603"/>
                          <a14:foregroundMark x1="94904" y1="40840" x2="94904" y2="40840"/>
                          <a14:foregroundMark x1="92357" y1="31679" x2="92357" y2="31679"/>
                          <a14:foregroundMark x1="73461" y1="15267" x2="73461" y2="15267"/>
                          <a14:foregroundMark x1="58811" y1="9542" x2="58811" y2="9542"/>
                          <a14:foregroundMark x1="44374" y1="8397" x2="66454" y2="18321"/>
                          <a14:foregroundMark x1="66454" y1="18321" x2="67304" y2="19084"/>
                          <a14:foregroundMark x1="68365" y1="12595" x2="68365" y2="12595"/>
                          <a14:foregroundMark x1="70488" y1="13740" x2="70488" y2="13740"/>
                          <a14:foregroundMark x1="36306" y1="9160" x2="36306" y2="9160"/>
                          <a14:foregroundMark x1="46072" y1="9924" x2="30501" y2="8804"/>
                          <a14:foregroundMark x1="12671" y1="13412" x2="9342" y2="16031"/>
                          <a14:foregroundMark x1="39915" y1="88168" x2="58174" y2="91221"/>
                          <a14:foregroundMark x1="58174" y1="91221" x2="61146" y2="90076"/>
                          <a14:foregroundMark x1="13800" y1="16412" x2="29936" y2="11450"/>
                          <a14:foregroundMark x1="29936" y1="11450" x2="29936" y2="11450"/>
                          <a14:backgroundMark x1="12951" y1="12595" x2="15082" y2="124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09385">
              <a:off x="6052295" y="4166146"/>
              <a:ext cx="1071323" cy="60913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8CAE8EA4-E72A-4B04-8DE4-C037CCE0667D}"/>
                </a:ext>
              </a:extLst>
            </p:cNvPr>
            <p:cNvGrpSpPr/>
            <p:nvPr/>
          </p:nvGrpSpPr>
          <p:grpSpPr>
            <a:xfrm>
              <a:off x="6076117" y="3845360"/>
              <a:ext cx="1057134" cy="504740"/>
              <a:chOff x="6225087" y="3108571"/>
              <a:chExt cx="989729" cy="49139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4CDEE31A-DB9C-46CA-A29A-249163F0F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86575" y="3163300"/>
                <a:ext cx="428241" cy="42650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="" xmlns:a16="http://schemas.microsoft.com/office/drawing/2014/main" id="{22A282F9-A775-4DE9-B88B-EC276FDDB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12667" y="3108571"/>
                <a:ext cx="428241" cy="42650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="" xmlns:a16="http://schemas.microsoft.com/office/drawing/2014/main" id="{F9A5D26B-4210-409D-B272-877535BAF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5087" y="3173459"/>
                <a:ext cx="428241" cy="426504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B3A50FD5-B2AE-4ED5-B0F0-1F9E892A4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17" b="92872" l="9331" r="89655">
                          <a14:foregroundMark x1="32860" y1="15071" x2="32860" y2="15071"/>
                          <a14:foregroundMark x1="28195" y1="9369" x2="28195" y2="9369"/>
                          <a14:foregroundMark x1="41785" y1="14664" x2="41785" y2="14664"/>
                          <a14:foregroundMark x1="56998" y1="91242" x2="56998" y2="91242"/>
                          <a14:foregroundMark x1="43611" y1="92261" x2="43611" y2="92261"/>
                          <a14:foregroundMark x1="51318" y1="93075" x2="51318" y2="93075"/>
                          <a14:foregroundMark x1="57809" y1="93075" x2="57809" y2="93075"/>
                          <a14:foregroundMark x1="43002" y1="93075" x2="43002" y2="93075"/>
                          <a14:foregroundMark x1="89858" y1="49695" x2="89858" y2="49695"/>
                          <a14:foregroundMark x1="50507" y1="15682" x2="50507" y2="15682"/>
                          <a14:foregroundMark x1="41379" y1="12831" x2="41379" y2="12831"/>
                          <a14:foregroundMark x1="16227" y1="10387" x2="16227" y2="10387"/>
                          <a14:foregroundMark x1="26978" y1="6517" x2="26978" y2="6517"/>
                          <a14:foregroundMark x1="44219" y1="14664" x2="52535" y2="19552"/>
                        </a14:backgroundRemoval>
                      </a14:imgEffect>
                    </a14:imgLayer>
                  </a14:imgProps>
                </a:ext>
              </a:extLst>
            </a:blip>
            <a:srcRect b="26250"/>
            <a:stretch/>
          </p:blipFill>
          <p:spPr>
            <a:xfrm>
              <a:off x="6308010" y="4075158"/>
              <a:ext cx="428241" cy="31454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4B4F9BE3-85C4-4859-8699-69C2DD03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17" b="92872" l="9331" r="89655">
                          <a14:foregroundMark x1="32860" y1="15071" x2="32860" y2="15071"/>
                          <a14:foregroundMark x1="28195" y1="9369" x2="28195" y2="9369"/>
                          <a14:foregroundMark x1="41785" y1="14664" x2="41785" y2="14664"/>
                          <a14:foregroundMark x1="56998" y1="91242" x2="56998" y2="91242"/>
                          <a14:foregroundMark x1="43611" y1="92261" x2="43611" y2="92261"/>
                          <a14:foregroundMark x1="51318" y1="93075" x2="51318" y2="93075"/>
                          <a14:foregroundMark x1="57809" y1="93075" x2="57809" y2="93075"/>
                          <a14:foregroundMark x1="43002" y1="93075" x2="43002" y2="93075"/>
                          <a14:foregroundMark x1="89858" y1="49695" x2="89858" y2="49695"/>
                          <a14:foregroundMark x1="50507" y1="15682" x2="50507" y2="15682"/>
                          <a14:foregroundMark x1="41379" y1="12831" x2="41379" y2="12831"/>
                          <a14:foregroundMark x1="16227" y1="10387" x2="16227" y2="10387"/>
                          <a14:foregroundMark x1="26978" y1="6517" x2="26978" y2="6517"/>
                          <a14:foregroundMark x1="44219" y1="14664" x2="52535" y2="19552"/>
                        </a14:backgroundRemoval>
                      </a14:imgEffect>
                    </a14:imgLayer>
                  </a14:imgProps>
                </a:ext>
              </a:extLst>
            </a:blip>
            <a:srcRect b="26250"/>
            <a:stretch/>
          </p:blipFill>
          <p:spPr>
            <a:xfrm rot="21019487">
              <a:off x="6525453" y="4075157"/>
              <a:ext cx="428241" cy="314548"/>
            </a:xfrm>
            <a:prstGeom prst="rect">
              <a:avLst/>
            </a:prstGeom>
          </p:spPr>
        </p:pic>
      </p:grp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3876838" y="5180145"/>
            <a:ext cx="209223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47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táo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6230614" y="5211201"/>
            <a:ext cx="18934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táo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926020"/>
              </p:ext>
            </p:extLst>
          </p:nvPr>
        </p:nvGraphicFramePr>
        <p:xfrm>
          <a:off x="628150" y="1133416"/>
          <a:ext cx="3942896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6323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316573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628150" y="1785953"/>
            <a:ext cx="2606950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47 + 5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935" r="9929" b="2113"/>
          <a:stretch/>
        </p:blipFill>
        <p:spPr>
          <a:xfrm>
            <a:off x="862081" y="1892808"/>
            <a:ext cx="317495" cy="185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2502" r="-7665" b="1612"/>
          <a:stretch/>
        </p:blipFill>
        <p:spPr>
          <a:xfrm>
            <a:off x="1312121" y="1901951"/>
            <a:ext cx="379519" cy="1874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2" t="2901" r="16729" b="1680"/>
          <a:stretch/>
        </p:blipFill>
        <p:spPr>
          <a:xfrm>
            <a:off x="1736441" y="1911096"/>
            <a:ext cx="293527" cy="1865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629" r="-27049" b="2420"/>
          <a:stretch/>
        </p:blipFill>
        <p:spPr>
          <a:xfrm>
            <a:off x="2149050" y="1920240"/>
            <a:ext cx="447846" cy="185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509437" y="2557147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868616" y="376663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47475"/>
            <a:ext cx="296184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2,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37798"/>
            <a:ext cx="28140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732779" y="396799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6039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377330" y="397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312996" y="5681110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47 +  5 = 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9128 -0.0224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113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32 -0.197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00078 -0.279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33368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8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5,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38 + 7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4158553" y="5451405"/>
            <a:ext cx="3494137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38 + 7 = 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249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01255" y="228308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5184" y="3369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8550" y="254469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8745" y="228308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22674" y="3369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96040" y="254469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119982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73911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847277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67187" y="228645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21116" y="337267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294482" y="25480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54" name="TextBox1" r:id="rId2" imgW="755640" imgH="488880"/>
        </mc:Choice>
        <mc:Fallback>
          <p:control name="TextBox1" r:id="rId2" imgW="755640" imgH="488880">
            <p:pic>
              <p:nvPicPr>
                <p:cNvPr id="7" name="TextBox1">
                  <a:extLst>
                    <a:ext uri="{FF2B5EF4-FFF2-40B4-BE49-F238E27FC236}">
                      <a16:creationId xmlns=""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56292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5" name="TextBox2" r:id="rId3" imgW="755640" imgH="488880"/>
        </mc:Choice>
        <mc:Fallback>
          <p:control name="TextBox2" r:id="rId3" imgW="755640" imgH="488880">
            <p:pic>
              <p:nvPicPr>
                <p:cNvPr id="34" name="TextBox2">
                  <a:extLst>
                    <a:ext uri="{FF2B5EF4-FFF2-40B4-BE49-F238E27FC236}">
                      <a16:creationId xmlns=""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05007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6" name="TextBox3" r:id="rId4" imgW="755640" imgH="488880"/>
        </mc:Choice>
        <mc:Fallback>
          <p:control name="TextBox3" r:id="rId4" imgW="755640" imgH="488880">
            <p:pic>
              <p:nvPicPr>
                <p:cNvPr id="35" name="TextBox3">
                  <a:extLst>
                    <a:ext uri="{FF2B5EF4-FFF2-40B4-BE49-F238E27FC236}">
                      <a16:creationId xmlns=""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52756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7" name="TextBox4" r:id="rId5" imgW="755640" imgH="488880"/>
        </mc:Choice>
        <mc:Fallback>
          <p:control name="TextBox4" r:id="rId5" imgW="755640" imgH="488880">
            <p:pic>
              <p:nvPicPr>
                <p:cNvPr id="36" name="TextBox4">
                  <a:extLst>
                    <a:ext uri="{FF2B5EF4-FFF2-40B4-BE49-F238E27FC236}">
                      <a16:creationId xmlns=""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13181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"/>
          <a:stretch/>
        </p:blipFill>
        <p:spPr>
          <a:xfrm>
            <a:off x="0" y="0"/>
            <a:ext cx="12192000" cy="64106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93994" y="1731554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332506" y="172221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525471" y="171114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57760" y="158974"/>
            <a:ext cx="4068342" cy="620653"/>
            <a:chOff x="-3369817" y="382607"/>
            <a:chExt cx="3996328" cy="6536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536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5"/>
              <a:ext cx="559574" cy="60089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725583" y="182054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543313" y="28911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425411" y="208215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551918" y="252108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032601" y="2409333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16737" y="2433865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2023446" y="100127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37 + 4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5180071" y="98605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46 + 5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369597" y="99297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89 + 6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865931" y="2318845"/>
            <a:ext cx="44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690834" y="292868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97357" y="184572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668597" y="29286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543702" y="21073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987021" y="2368943"/>
            <a:ext cx="49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814141" y="294363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138824" y="183005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89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8911803" y="291627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885169" y="209166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327739" y="2349299"/>
            <a:ext cx="3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136980" y="291906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95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=""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2193994" y="4463684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5319278" y="445434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8525471" y="4443276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2703008" y="455267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2452045" y="563890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2425411" y="481428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8CDE5CD8-7266-4846-9067-9172CCA6B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551918" y="5253218"/>
            <a:ext cx="754279" cy="9900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5AD73E55-FFA6-49E7-9E69-5D4C59214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032601" y="5141463"/>
            <a:ext cx="659999" cy="108848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16737" y="5165995"/>
            <a:ext cx="626178" cy="1128252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2023446" y="373340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29 + 9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5180071" y="371818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66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8369597" y="372510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53 + 8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2876294" y="5070897"/>
            <a:ext cx="5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2690833" y="565119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5890391" y="457564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5705292" y="568050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5543702" y="483946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6057996" y="5109938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5879176" y="567637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9113103" y="456555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53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8810005" y="56517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8783371" y="482716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9298124" y="50729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9130060" y="566407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88" grpId="0" animBg="1"/>
      <p:bldP spid="89" grpId="0" animBg="1"/>
      <p:bldP spid="90" grpId="0"/>
      <p:bldP spid="92" grpId="0"/>
      <p:bldP spid="96" grpId="0" animBg="1"/>
      <p:bldP spid="97" grpId="0" animBg="1"/>
      <p:bldP spid="98" grpId="0" animBg="1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738478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4047</TotalTime>
  <Words>374</Words>
  <Application>Microsoft Office PowerPoint</Application>
  <PresentationFormat>Widescreen</PresentationFormat>
  <Paragraphs>138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HP001 4 hàng</vt:lpstr>
      <vt:lpstr>Times New Roman</vt:lpstr>
      <vt:lpstr>UTM Avo</vt:lpstr>
      <vt:lpstr>1_Office Theme</vt:lpstr>
      <vt:lpstr>Tuần 10 Bài 30: Phép cộng (có nhớ) trong phạm vi 100 (tiếp theo)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Thảo Vũ</cp:lastModifiedBy>
  <cp:revision>555</cp:revision>
  <dcterms:created xsi:type="dcterms:W3CDTF">2021-02-20T02:56:00Z</dcterms:created>
  <dcterms:modified xsi:type="dcterms:W3CDTF">2022-09-14T03:03:55Z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