
<file path=[Content_Types].xml><?xml version="1.0" encoding="utf-8"?>
<Types xmlns="http://schemas.openxmlformats.org/package/2006/content-types">
  <Default Extension="png" ContentType="image/png"/>
  <Default Extension="mp3" ContentType="audio/m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Lst>
  <p:notesMasterIdLst>
    <p:notesMasterId r:id="rId27"/>
  </p:notesMasterIdLst>
  <p:sldIdLst>
    <p:sldId id="495" r:id="rId2"/>
    <p:sldId id="317" r:id="rId3"/>
    <p:sldId id="463" r:id="rId4"/>
    <p:sldId id="465" r:id="rId5"/>
    <p:sldId id="466" r:id="rId6"/>
    <p:sldId id="470" r:id="rId7"/>
    <p:sldId id="472" r:id="rId8"/>
    <p:sldId id="473" r:id="rId9"/>
    <p:sldId id="474" r:id="rId10"/>
    <p:sldId id="365" r:id="rId11"/>
    <p:sldId id="484" r:id="rId12"/>
    <p:sldId id="476" r:id="rId13"/>
    <p:sldId id="477" r:id="rId14"/>
    <p:sldId id="433" r:id="rId15"/>
    <p:sldId id="437" r:id="rId16"/>
    <p:sldId id="478" r:id="rId17"/>
    <p:sldId id="493" r:id="rId18"/>
    <p:sldId id="494" r:id="rId19"/>
    <p:sldId id="479" r:id="rId20"/>
    <p:sldId id="485" r:id="rId21"/>
    <p:sldId id="486" r:id="rId22"/>
    <p:sldId id="487" r:id="rId23"/>
    <p:sldId id="488" r:id="rId24"/>
    <p:sldId id="489" r:id="rId25"/>
    <p:sldId id="496" r:id="rId26"/>
  </p:sldIdLst>
  <p:sldSz cx="12190413"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94291" autoAdjust="0"/>
  </p:normalViewPr>
  <p:slideViewPr>
    <p:cSldViewPr snapToGrid="0">
      <p:cViewPr varScale="1">
        <p:scale>
          <a:sx n="85" d="100"/>
          <a:sy n="85" d="100"/>
        </p:scale>
        <p:origin x="792"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2022/8/25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349141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58FB77-EF15-449C-9908-6055D3588229}" type="slidenum">
              <a:rPr lang="zh-CN" altLang="en-US" smtClean="0"/>
              <a:t>24</a:t>
            </a:fld>
            <a:endParaRPr lang="zh-CN" altLang="en-US"/>
          </a:p>
        </p:txBody>
      </p:sp>
    </p:spTree>
    <p:extLst>
      <p:ext uri="{BB962C8B-B14F-4D97-AF65-F5344CB8AC3E}">
        <p14:creationId xmlns:p14="http://schemas.microsoft.com/office/powerpoint/2010/main" val="3361062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8/25/2022</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019"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019"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8404" y="1"/>
            <a:ext cx="115344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67479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752" y="1709759"/>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752" y="4589484"/>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932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5" name="Google Shape;15;p7"/>
          <p:cNvSpPr txBox="1">
            <a:spLocks noGrp="1"/>
          </p:cNvSpPr>
          <p:nvPr>
            <p:ph type="dt" idx="10"/>
          </p:nvPr>
        </p:nvSpPr>
        <p:spPr>
          <a:xfrm>
            <a:off x="838092"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8/25/2022</a:t>
            </a:fld>
            <a:endParaRPr lang="en-US"/>
          </a:p>
        </p:txBody>
      </p:sp>
      <p:sp>
        <p:nvSpPr>
          <p:cNvPr id="16" name="Google Shape;16;p7"/>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020" y="1930595"/>
            <a:ext cx="851911"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3443" y="136524"/>
            <a:ext cx="115344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9186272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4"/>
            <a:ext cx="12183293" cy="6816715"/>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8/25/2022</a:t>
            </a:fld>
            <a:endParaRPr lang="en-US"/>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31706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Tree>
    <p:extLst>
      <p:ext uri="{BB962C8B-B14F-4D97-AF65-F5344CB8AC3E}">
        <p14:creationId xmlns:p14="http://schemas.microsoft.com/office/powerpoint/2010/main" val="1211296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19" y="2005"/>
            <a:ext cx="12164255" cy="6853993"/>
          </a:xfrm>
          <a:prstGeom prst="rect">
            <a:avLst/>
          </a:prstGeom>
          <a:noFill/>
          <a:ln>
            <a:noFill/>
          </a:ln>
        </p:spPr>
      </p:pic>
      <p:sp>
        <p:nvSpPr>
          <p:cNvPr id="37" name="Google Shape;37;p10"/>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8/25/2022</a:t>
            </a:fld>
            <a:endParaRPr lang="en-US"/>
          </a:p>
        </p:txBody>
      </p:sp>
      <p:sp>
        <p:nvSpPr>
          <p:cNvPr id="38" name="Google Shape;38;p10"/>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26141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78" y="-68826"/>
            <a:ext cx="12511835" cy="7000539"/>
          </a:xfrm>
          <a:prstGeom prst="rect">
            <a:avLst/>
          </a:prstGeom>
          <a:noFill/>
          <a:ln>
            <a:noFill/>
          </a:ln>
        </p:spPr>
      </p:pic>
      <p:sp>
        <p:nvSpPr>
          <p:cNvPr id="46" name="Google Shape;46;p11"/>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8/25/2022</a:t>
            </a:fld>
            <a:endParaRPr lang="en-US"/>
          </a:p>
        </p:txBody>
      </p:sp>
      <p:sp>
        <p:nvSpPr>
          <p:cNvPr id="47" name="Google Shape;47;p11"/>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6455" y="186275"/>
            <a:ext cx="1284484"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67805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 name="Oval 8">
            <a:extLst>
              <a:ext uri="{FF2B5EF4-FFF2-40B4-BE49-F238E27FC236}">
                <a16:creationId xmlns:a16="http://schemas.microsoft.com/office/drawing/2014/main" id="{3466C2E5-4562-4E15-971C-1ECFE1A744BE}"/>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7" y="1"/>
            <a:ext cx="12183293"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28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
        <p:nvSpPr>
          <p:cNvPr id="28" name="Google Shape;28;p9"/>
          <p:cNvSpPr txBox="1">
            <a:spLocks noGrp="1"/>
          </p:cNvSpPr>
          <p:nvPr>
            <p:ph type="title"/>
          </p:nvPr>
        </p:nvSpPr>
        <p:spPr>
          <a:xfrm>
            <a:off x="838091"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091" y="1825625"/>
            <a:ext cx="10514231" cy="435133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8/25/2022</a:t>
            </a:fld>
            <a:endParaRPr lang="en-US">
              <a:solidFill>
                <a:prstClr val="black">
                  <a:tint val="75000"/>
                </a:prstClr>
              </a:solidFill>
            </a:endParaRPr>
          </a:p>
        </p:txBody>
      </p:sp>
      <p:sp>
        <p:nvSpPr>
          <p:cNvPr id="31" name="Google Shape;31;p9"/>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33823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8/25/2022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709" r:id="rId6"/>
    <p:sldLayoutId id="2147483710" r:id="rId7"/>
    <p:sldLayoutId id="2147483711" r:id="rId8"/>
    <p:sldLayoutId id="2147483876" r:id="rId9"/>
    <p:sldLayoutId id="2147483877"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1.mp3"/><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slideLayout" Target="../slideLayouts/slideLayout9.xml"/><Relationship Id="rId10" Type="http://schemas.openxmlformats.org/officeDocument/2006/relationships/image" Target="../media/image13.png"/><Relationship Id="rId4" Type="http://schemas.openxmlformats.org/officeDocument/2006/relationships/audio" Target="../media/media1.mp3"/><Relationship Id="rId9" Type="http://schemas.openxmlformats.org/officeDocument/2006/relationships/image" Target="../media/image12.emf"/></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15.png"/><Relationship Id="rId18" Type="http://schemas.openxmlformats.org/officeDocument/2006/relationships/audio" Target="../media/audio2.wav"/><Relationship Id="rId3" Type="http://schemas.openxmlformats.org/officeDocument/2006/relationships/slideLayout" Target="../slideLayouts/slideLayout3.xml"/><Relationship Id="rId7" Type="http://schemas.openxmlformats.org/officeDocument/2006/relationships/image" Target="../media/image19.png"/><Relationship Id="rId12" Type="http://schemas.microsoft.com/office/2007/relationships/hdphoto" Target="../media/hdphoto4.wdp"/><Relationship Id="rId17" Type="http://schemas.openxmlformats.org/officeDocument/2006/relationships/audio" Target="../media/audio1.wav"/><Relationship Id="rId2" Type="http://schemas.microsoft.com/office/2007/relationships/media" Target="../media/media3.mp3"/><Relationship Id="rId16"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image" Target="../media/image16.jpg"/><Relationship Id="rId11" Type="http://schemas.openxmlformats.org/officeDocument/2006/relationships/image" Target="../media/image22.png"/><Relationship Id="rId5" Type="http://schemas.openxmlformats.org/officeDocument/2006/relationships/audio" Target="../media/audio2.wav"/><Relationship Id="rId15" Type="http://schemas.microsoft.com/office/2007/relationships/hdphoto" Target="../media/hdphoto2.wdp"/><Relationship Id="rId10" Type="http://schemas.microsoft.com/office/2007/relationships/hdphoto" Target="../media/hdphoto3.wdp"/><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15.png"/><Relationship Id="rId18" Type="http://schemas.openxmlformats.org/officeDocument/2006/relationships/audio" Target="../media/audio2.wav"/><Relationship Id="rId3" Type="http://schemas.openxmlformats.org/officeDocument/2006/relationships/slideLayout" Target="../slideLayouts/slideLayout3.xml"/><Relationship Id="rId7" Type="http://schemas.openxmlformats.org/officeDocument/2006/relationships/image" Target="../media/image19.png"/><Relationship Id="rId12" Type="http://schemas.microsoft.com/office/2007/relationships/hdphoto" Target="../media/hdphoto4.wdp"/><Relationship Id="rId17" Type="http://schemas.openxmlformats.org/officeDocument/2006/relationships/audio" Target="../media/audio1.wav"/><Relationship Id="rId2" Type="http://schemas.microsoft.com/office/2007/relationships/media" Target="../media/media3.mp3"/><Relationship Id="rId16"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image" Target="../media/image16.jpg"/><Relationship Id="rId11" Type="http://schemas.openxmlformats.org/officeDocument/2006/relationships/image" Target="../media/image22.png"/><Relationship Id="rId5" Type="http://schemas.openxmlformats.org/officeDocument/2006/relationships/audio" Target="../media/audio2.wav"/><Relationship Id="rId15" Type="http://schemas.microsoft.com/office/2007/relationships/hdphoto" Target="../media/hdphoto2.wdp"/><Relationship Id="rId10" Type="http://schemas.microsoft.com/office/2007/relationships/hdphoto" Target="../media/hdphoto3.wdp"/><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9.png"/><Relationship Id="rId12" Type="http://schemas.microsoft.com/office/2007/relationships/hdphoto" Target="../media/hdphoto4.wdp"/><Relationship Id="rId2" Type="http://schemas.microsoft.com/office/2007/relationships/media" Target="../media/media3.mp3"/><Relationship Id="rId16"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image" Target="../media/image16.jpg"/><Relationship Id="rId11" Type="http://schemas.openxmlformats.org/officeDocument/2006/relationships/image" Target="../media/image22.png"/><Relationship Id="rId5" Type="http://schemas.openxmlformats.org/officeDocument/2006/relationships/audio" Target="../media/audio2.wav"/><Relationship Id="rId15" Type="http://schemas.microsoft.com/office/2007/relationships/hdphoto" Target="../media/hdphoto2.wdp"/><Relationship Id="rId10" Type="http://schemas.microsoft.com/office/2007/relationships/hdphoto" Target="../media/hdphoto3.wdp"/><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15.png"/><Relationship Id="rId18" Type="http://schemas.openxmlformats.org/officeDocument/2006/relationships/audio" Target="../media/audio2.wav"/><Relationship Id="rId3" Type="http://schemas.openxmlformats.org/officeDocument/2006/relationships/slideLayout" Target="../slideLayouts/slideLayout3.xml"/><Relationship Id="rId7" Type="http://schemas.openxmlformats.org/officeDocument/2006/relationships/image" Target="../media/image19.png"/><Relationship Id="rId12" Type="http://schemas.microsoft.com/office/2007/relationships/hdphoto" Target="../media/hdphoto4.wdp"/><Relationship Id="rId17" Type="http://schemas.openxmlformats.org/officeDocument/2006/relationships/audio" Target="../media/audio1.wav"/><Relationship Id="rId2" Type="http://schemas.microsoft.com/office/2007/relationships/media" Target="../media/media3.mp3"/><Relationship Id="rId16"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image" Target="../media/image16.jpg"/><Relationship Id="rId11" Type="http://schemas.openxmlformats.org/officeDocument/2006/relationships/image" Target="../media/image22.png"/><Relationship Id="rId5" Type="http://schemas.openxmlformats.org/officeDocument/2006/relationships/audio" Target="../media/audio2.wav"/><Relationship Id="rId15" Type="http://schemas.microsoft.com/office/2007/relationships/hdphoto" Target="../media/hdphoto2.wdp"/><Relationship Id="rId10" Type="http://schemas.microsoft.com/office/2007/relationships/hdphoto" Target="../media/hdphoto3.wdp"/><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15.png"/><Relationship Id="rId18" Type="http://schemas.openxmlformats.org/officeDocument/2006/relationships/audio" Target="NULL"/><Relationship Id="rId3" Type="http://schemas.openxmlformats.org/officeDocument/2006/relationships/slideLayout" Target="../slideLayouts/slideLayout3.xml"/><Relationship Id="rId7" Type="http://schemas.openxmlformats.org/officeDocument/2006/relationships/image" Target="../media/image19.png"/><Relationship Id="rId12" Type="http://schemas.microsoft.com/office/2007/relationships/hdphoto" Target="../media/hdphoto4.wdp"/><Relationship Id="rId2" Type="http://schemas.microsoft.com/office/2007/relationships/media" Target="../media/media3.mp3"/><Relationship Id="rId16"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image" Target="../media/image16.jpg"/><Relationship Id="rId11" Type="http://schemas.openxmlformats.org/officeDocument/2006/relationships/image" Target="../media/image22.png"/><Relationship Id="rId5" Type="http://schemas.openxmlformats.org/officeDocument/2006/relationships/audio" Target="../media/audio2.wav"/><Relationship Id="rId15" Type="http://schemas.microsoft.com/office/2007/relationships/hdphoto" Target="../media/hdphoto2.wdp"/><Relationship Id="rId10" Type="http://schemas.microsoft.com/office/2007/relationships/hdphoto" Target="../media/hdphoto3.wdp"/><Relationship Id="rId19"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512361" y="1839161"/>
            <a:ext cx="7237880" cy="2492605"/>
          </a:xfrm>
          <a:prstGeom prst="rect">
            <a:avLst/>
          </a:prstGeom>
        </p:spPr>
        <p:txBody>
          <a:bodyPr wrap="none">
            <a:spAutoFit/>
          </a:bodyPr>
          <a:lstStyle/>
          <a:p>
            <a:pPr algn="ctr" defTabSz="914286">
              <a:lnSpc>
                <a:spcPct val="150000"/>
              </a:lnSpc>
              <a:defRPr/>
            </a:pPr>
            <a:r>
              <a:rPr lang="en-US" sz="5199" b="1" dirty="0" err="1">
                <a:solidFill>
                  <a:srgbClr val="002060"/>
                </a:solidFill>
                <a:latin typeface="UTM Avo" panose="02040603050506020204" pitchFamily="18" charset="0"/>
                <a:cs typeface="Arial" panose="020B0604020202020204" pitchFamily="34" charset="0"/>
              </a:rPr>
              <a:t>Tuần</a:t>
            </a:r>
            <a:r>
              <a:rPr lang="en-US" sz="5199" b="1" dirty="0">
                <a:solidFill>
                  <a:srgbClr val="002060"/>
                </a:solidFill>
                <a:latin typeface="UTM Avo" panose="02040603050506020204" pitchFamily="18" charset="0"/>
                <a:cs typeface="Arial" panose="020B0604020202020204" pitchFamily="34" charset="0"/>
              </a:rPr>
              <a:t> 10</a:t>
            </a:r>
            <a:endParaRPr lang="en-US" sz="5199" dirty="0">
              <a:solidFill>
                <a:srgbClr val="002060"/>
              </a:solidFill>
              <a:latin typeface="UTM Avo" panose="02040603050506020204" pitchFamily="18" charset="0"/>
              <a:cs typeface="Arial" panose="020B0604020202020204" pitchFamily="34" charset="0"/>
            </a:endParaRPr>
          </a:p>
          <a:p>
            <a:pPr algn="ctr" defTabSz="914286">
              <a:lnSpc>
                <a:spcPct val="150000"/>
              </a:lnSpc>
              <a:defRPr/>
            </a:pPr>
            <a:r>
              <a:rPr lang="en-US" sz="5199" b="1" dirty="0" err="1">
                <a:solidFill>
                  <a:srgbClr val="FF0000"/>
                </a:solidFill>
                <a:latin typeface="UTM Avo" panose="02040603050506020204" pitchFamily="18" charset="0"/>
                <a:cs typeface="Arial" panose="020B0604020202020204" pitchFamily="34" charset="0"/>
              </a:rPr>
              <a:t>Bài</a:t>
            </a:r>
            <a:r>
              <a:rPr lang="en-US" sz="5199" b="1" dirty="0">
                <a:solidFill>
                  <a:srgbClr val="FF0000"/>
                </a:solidFill>
                <a:latin typeface="UTM Avo" panose="02040603050506020204" pitchFamily="18" charset="0"/>
                <a:cs typeface="Arial" panose="020B0604020202020204" pitchFamily="34" charset="0"/>
              </a:rPr>
              <a:t> </a:t>
            </a:r>
            <a:r>
              <a:rPr lang="en-US" sz="5199" b="1" dirty="0" err="1">
                <a:solidFill>
                  <a:srgbClr val="FF0000"/>
                </a:solidFill>
                <a:latin typeface="UTM Avo" panose="02040603050506020204" pitchFamily="18" charset="0"/>
                <a:cs typeface="Arial" panose="020B0604020202020204" pitchFamily="34" charset="0"/>
              </a:rPr>
              <a:t>đọc</a:t>
            </a:r>
            <a:r>
              <a:rPr lang="en-US" sz="5199" b="1" dirty="0">
                <a:solidFill>
                  <a:srgbClr val="FF0000"/>
                </a:solidFill>
                <a:latin typeface="UTM Avo" panose="02040603050506020204" pitchFamily="18" charset="0"/>
                <a:cs typeface="Arial" panose="020B0604020202020204" pitchFamily="34" charset="0"/>
              </a:rPr>
              <a:t> 2: </a:t>
            </a:r>
            <a:r>
              <a:rPr lang="en-US" sz="5199" b="1" dirty="0" err="1">
                <a:solidFill>
                  <a:srgbClr val="FF0000"/>
                </a:solidFill>
                <a:latin typeface="UTM Avo" panose="02040603050506020204" pitchFamily="18" charset="0"/>
                <a:cs typeface="Arial" panose="020B0604020202020204" pitchFamily="34" charset="0"/>
              </a:rPr>
              <a:t>Đến</a:t>
            </a:r>
            <a:r>
              <a:rPr lang="en-US" sz="5199" b="1" dirty="0">
                <a:solidFill>
                  <a:srgbClr val="FF0000"/>
                </a:solidFill>
                <a:latin typeface="UTM Avo" panose="02040603050506020204" pitchFamily="18" charset="0"/>
                <a:cs typeface="Arial" panose="020B0604020202020204" pitchFamily="34" charset="0"/>
              </a:rPr>
              <a:t> </a:t>
            </a:r>
            <a:r>
              <a:rPr lang="en-US" sz="5199" b="1" dirty="0" err="1">
                <a:solidFill>
                  <a:srgbClr val="FF0000"/>
                </a:solidFill>
                <a:latin typeface="UTM Avo" panose="02040603050506020204" pitchFamily="18" charset="0"/>
                <a:cs typeface="Arial" panose="020B0604020202020204" pitchFamily="34" charset="0"/>
              </a:rPr>
              <a:t>trường</a:t>
            </a:r>
            <a:endParaRPr lang="en-US" sz="5199"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6045" y="100370"/>
            <a:ext cx="2563188" cy="584699"/>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038386" y="685069"/>
            <a:ext cx="990848" cy="46160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2363289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5D1BF24-76CA-4563-959A-F281F9EC668C}"/>
              </a:ext>
            </a:extLst>
          </p:cNvPr>
          <p:cNvSpPr txBox="1">
            <a:spLocks/>
          </p:cNvSpPr>
          <p:nvPr/>
        </p:nvSpPr>
        <p:spPr>
          <a:xfrm>
            <a:off x="365123" y="609599"/>
            <a:ext cx="10514231" cy="8919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F0000"/>
                </a:solidFill>
                <a:cs typeface="Times New Roman" pitchFamily="18" charset="0"/>
              </a:rPr>
              <a:t>Bài đọc 2: Đến trường</a:t>
            </a:r>
            <a:endParaRPr lang="en-US" b="1" dirty="0">
              <a:solidFill>
                <a:srgbClr val="FF0000"/>
              </a:solidFill>
              <a:cs typeface="Times New Roman" pitchFamily="18"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25023"/>
          <a:stretch/>
        </p:blipFill>
        <p:spPr>
          <a:xfrm>
            <a:off x="927100" y="1775644"/>
            <a:ext cx="11111706" cy="4525165"/>
          </a:xfrm>
          <a:prstGeom prst="roundRect">
            <a:avLst/>
          </a:prstGeom>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80686" y="352885"/>
            <a:ext cx="2817927" cy="6282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FF0000"/>
                </a:solidFill>
                <a:cs typeface="Times New Roman" pitchFamily="18" charset="0"/>
              </a:rPr>
              <a:t>Đến trường</a:t>
            </a:r>
            <a:endParaRPr lang="en-US" sz="3200" dirty="0">
              <a:solidFill>
                <a:srgbClr val="FF0000"/>
              </a:solidFill>
              <a:cs typeface="Times New Roman" pitchFamily="18" charset="0"/>
            </a:endParaRPr>
          </a:p>
        </p:txBody>
      </p:sp>
      <p:sp>
        <p:nvSpPr>
          <p:cNvPr id="2" name="Rectangle 1"/>
          <p:cNvSpPr/>
          <p:nvPr/>
        </p:nvSpPr>
        <p:spPr>
          <a:xfrm>
            <a:off x="114300" y="752139"/>
            <a:ext cx="11950700" cy="6247864"/>
          </a:xfrm>
          <a:prstGeom prst="rect">
            <a:avLst/>
          </a:prstGeom>
        </p:spPr>
        <p:txBody>
          <a:bodyPr wrap="square">
            <a:spAutoFit/>
          </a:bodyPr>
          <a:lstStyle/>
          <a:p>
            <a:r>
              <a:rPr lang="vi-VN" sz="2100" b="1">
                <a:solidFill>
                  <a:prstClr val="black"/>
                </a:solidFill>
                <a:cs typeface="Times New Roman" pitchFamily="18" charset="0"/>
              </a:rPr>
              <a:t>1</a:t>
            </a:r>
            <a:r>
              <a:rPr lang="vi-VN" sz="2100">
                <a:solidFill>
                  <a:prstClr val="black"/>
                </a:solidFill>
                <a:cs typeface="Times New Roman" pitchFamily="18" charset="0"/>
              </a:rPr>
              <a:t>. Có một cậu bé sắp vào lớp 1 nhưng chưa thích đi học. Mẹ cậu bèn dẫn cậu đến trường.</a:t>
            </a:r>
          </a:p>
          <a:p>
            <a:r>
              <a:rPr lang="vi-VN" sz="2100" b="1">
                <a:solidFill>
                  <a:prstClr val="black"/>
                </a:solidFill>
                <a:cs typeface="Times New Roman" pitchFamily="18" charset="0"/>
              </a:rPr>
              <a:t>2</a:t>
            </a:r>
            <a:r>
              <a:rPr lang="vi-VN" sz="2100">
                <a:solidFill>
                  <a:prstClr val="black"/>
                </a:solidFill>
                <a:cs typeface="Times New Roman" pitchFamily="18" charset="0"/>
              </a:rPr>
              <a:t>. Hai mẹ con theo cô hiệu trưởng đi thăm trường. Họ đi ngang qua sân chơi, rồi đến dãy phòng học lớp 1. Có lớp đang đọc đồng thanh một bài thơ. Có lớp đang học toán.</a:t>
            </a:r>
          </a:p>
          <a:p>
            <a:r>
              <a:rPr lang="vi-VN" sz="2100">
                <a:solidFill>
                  <a:prstClr val="black"/>
                </a:solidFill>
                <a:cs typeface="Times New Roman" pitchFamily="18" charset="0"/>
              </a:rPr>
              <a:t>Cậu bé hỏi:</a:t>
            </a:r>
          </a:p>
          <a:p>
            <a:r>
              <a:rPr lang="vi-VN" sz="2100">
                <a:solidFill>
                  <a:prstClr val="black"/>
                </a:solidFill>
                <a:cs typeface="Times New Roman" pitchFamily="18" charset="0"/>
              </a:rPr>
              <a:t>- Ngày nào cũng chỉ tập đọc, làm toán thôi ạ?</a:t>
            </a:r>
          </a:p>
          <a:p>
            <a:r>
              <a:rPr lang="vi-VN" sz="2100">
                <a:solidFill>
                  <a:prstClr val="black"/>
                </a:solidFill>
                <a:cs typeface="Times New Roman" pitchFamily="18" charset="0"/>
              </a:rPr>
              <a:t>Mẹ cậu không bằng lòng:</a:t>
            </a:r>
          </a:p>
          <a:p>
            <a:r>
              <a:rPr lang="vi-VN" sz="2100">
                <a:solidFill>
                  <a:prstClr val="black"/>
                </a:solidFill>
                <a:cs typeface="Times New Roman" pitchFamily="18" charset="0"/>
              </a:rPr>
              <a:t>- Đây là trường học. Con đến trường để học mà.</a:t>
            </a:r>
          </a:p>
          <a:p>
            <a:r>
              <a:rPr lang="vi-VN" sz="2100">
                <a:solidFill>
                  <a:prstClr val="black"/>
                </a:solidFill>
                <a:cs typeface="Times New Roman" pitchFamily="18" charset="0"/>
              </a:rPr>
              <a:t>Nhưng cô giáo bảo:</a:t>
            </a:r>
          </a:p>
          <a:p>
            <a:r>
              <a:rPr lang="vi-VN" sz="2100">
                <a:solidFill>
                  <a:prstClr val="black"/>
                </a:solidFill>
                <a:cs typeface="Times New Roman" pitchFamily="18" charset="0"/>
              </a:rPr>
              <a:t>- Ở trường, em còn được học các môn khác nữa.</a:t>
            </a:r>
          </a:p>
          <a:p>
            <a:r>
              <a:rPr lang="vi-VN" sz="2100" b="1">
                <a:solidFill>
                  <a:prstClr val="black"/>
                </a:solidFill>
                <a:cs typeface="Times New Roman" pitchFamily="18" charset="0"/>
              </a:rPr>
              <a:t>3</a:t>
            </a:r>
            <a:r>
              <a:rPr lang="vi-VN" sz="2100">
                <a:solidFill>
                  <a:prstClr val="black"/>
                </a:solidFill>
                <a:cs typeface="Times New Roman" pitchFamily="18" charset="0"/>
              </a:rPr>
              <a:t>. Cô dẫn cậu bé đến phòng thực hành. Ở đó, có bạn đang nặn đồ chơi bằng đất sét, có bạn hí húi vẽ tranh. Một bạn gái đang lắp ráp nhà. Ở phòng khác, các bạn đang học hát.</a:t>
            </a:r>
          </a:p>
          <a:p>
            <a:r>
              <a:rPr lang="vi-VN" sz="2100" b="1">
                <a:solidFill>
                  <a:prstClr val="black"/>
                </a:solidFill>
                <a:cs typeface="Times New Roman" pitchFamily="18" charset="0"/>
              </a:rPr>
              <a:t>4</a:t>
            </a:r>
            <a:r>
              <a:rPr lang="vi-VN" sz="2100">
                <a:solidFill>
                  <a:prstClr val="black"/>
                </a:solidFill>
                <a:cs typeface="Times New Roman" pitchFamily="18" charset="0"/>
              </a:rPr>
              <a:t>. Đi một vòng, cô giáo hỏi cậu bé có muốn đi học không. Cậu vui vẻ gật đầu. Người mẹ ngạc nhiên, nói:</a:t>
            </a:r>
          </a:p>
          <a:p>
            <a:r>
              <a:rPr lang="vi-VN" sz="2100">
                <a:solidFill>
                  <a:prstClr val="black"/>
                </a:solidFill>
                <a:cs typeface="Times New Roman" pitchFamily="18" charset="0"/>
              </a:rPr>
              <a:t>- Cô như có phép mầu ấy ạ.</a:t>
            </a:r>
          </a:p>
          <a:p>
            <a:r>
              <a:rPr lang="vi-VN" sz="2100">
                <a:solidFill>
                  <a:prstClr val="black"/>
                </a:solidFill>
                <a:cs typeface="Times New Roman" pitchFamily="18" charset="0"/>
              </a:rPr>
              <a:t>Cô giáo cười:</a:t>
            </a:r>
          </a:p>
          <a:p>
            <a:r>
              <a:rPr lang="vi-VN" sz="2100">
                <a:solidFill>
                  <a:prstClr val="black"/>
                </a:solidFill>
                <a:cs typeface="Times New Roman" pitchFamily="18" charset="0"/>
              </a:rPr>
              <a:t>- Có gì đâu! Các cháu thấy học vui thì thích học ngay thôi mà.</a:t>
            </a:r>
          </a:p>
          <a:p>
            <a:pPr algn="r"/>
            <a:r>
              <a:rPr lang="en-US">
                <a:solidFill>
                  <a:prstClr val="black"/>
                </a:solidFill>
                <a:cs typeface="Times New Roman" pitchFamily="18" charset="0"/>
              </a:rPr>
              <a:t>Theo sách 168 câu chuyện hay nhất</a:t>
            </a:r>
            <a:endParaRPr lang="en-US" dirty="0">
              <a:solidFill>
                <a:prstClr val="black"/>
              </a:solidFill>
              <a:cs typeface="Times New Roman" pitchFamily="18" charset="0"/>
            </a:endParaRPr>
          </a:p>
        </p:txBody>
      </p:sp>
      <p:sp>
        <p:nvSpPr>
          <p:cNvPr id="10" name="Oval 9"/>
          <p:cNvSpPr/>
          <p:nvPr/>
        </p:nvSpPr>
        <p:spPr>
          <a:xfrm>
            <a:off x="92691" y="4930554"/>
            <a:ext cx="366144" cy="3982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800" b="1" dirty="0">
                <a:solidFill>
                  <a:prstClr val="white"/>
                </a:solidFill>
                <a:latin typeface="Times New Roman" pitchFamily="18" charset="0"/>
                <a:cs typeface="Times New Roman" pitchFamily="18" charset="0"/>
              </a:rPr>
              <a:t>4</a:t>
            </a:r>
            <a:endParaRPr lang="vi-VN" sz="1800" b="1" dirty="0">
              <a:solidFill>
                <a:prstClr val="white"/>
              </a:solidFill>
              <a:latin typeface="Times New Roman" pitchFamily="18" charset="0"/>
              <a:cs typeface="Times New Roman" pitchFamily="18" charset="0"/>
            </a:endParaRPr>
          </a:p>
        </p:txBody>
      </p:sp>
      <p:sp>
        <p:nvSpPr>
          <p:cNvPr id="11" name="Flowchart: Terminator 10"/>
          <p:cNvSpPr/>
          <p:nvPr/>
        </p:nvSpPr>
        <p:spPr>
          <a:xfrm>
            <a:off x="625835" y="6172201"/>
            <a:ext cx="6096000" cy="68580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cs typeface="Times New Roman" panose="02020603050405020304" pitchFamily="18" charset="0"/>
              </a:rPr>
              <a:t>BÀI ĐỌC CHIA LÀM MẤY ĐOẠN?</a:t>
            </a:r>
          </a:p>
        </p:txBody>
      </p:sp>
      <p:sp>
        <p:nvSpPr>
          <p:cNvPr id="13" name="Oval 12"/>
          <p:cNvSpPr/>
          <p:nvPr/>
        </p:nvSpPr>
        <p:spPr>
          <a:xfrm>
            <a:off x="144525" y="752139"/>
            <a:ext cx="262476" cy="3790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vi-VN" sz="1800" b="1" dirty="0">
                <a:solidFill>
                  <a:prstClr val="white"/>
                </a:solidFill>
                <a:latin typeface="Times New Roman" pitchFamily="18" charset="0"/>
                <a:cs typeface="Times New Roman" pitchFamily="18" charset="0"/>
              </a:rPr>
              <a:t>1</a:t>
            </a:r>
          </a:p>
        </p:txBody>
      </p:sp>
      <p:sp>
        <p:nvSpPr>
          <p:cNvPr id="14" name="Oval 13"/>
          <p:cNvSpPr/>
          <p:nvPr/>
        </p:nvSpPr>
        <p:spPr>
          <a:xfrm>
            <a:off x="159604" y="1424909"/>
            <a:ext cx="286739" cy="30341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800" b="1" dirty="0">
                <a:solidFill>
                  <a:prstClr val="white"/>
                </a:solidFill>
                <a:latin typeface="Times New Roman" pitchFamily="18" charset="0"/>
                <a:cs typeface="Times New Roman" pitchFamily="18" charset="0"/>
              </a:rPr>
              <a:t>2</a:t>
            </a:r>
            <a:endParaRPr lang="vi-VN" sz="1800" b="1" dirty="0">
              <a:solidFill>
                <a:prstClr val="white"/>
              </a:solidFill>
              <a:latin typeface="Times New Roman" pitchFamily="18" charset="0"/>
              <a:cs typeface="Times New Roman" pitchFamily="18" charset="0"/>
            </a:endParaRPr>
          </a:p>
        </p:txBody>
      </p:sp>
      <p:sp>
        <p:nvSpPr>
          <p:cNvPr id="15" name="Oval 14"/>
          <p:cNvSpPr/>
          <p:nvPr/>
        </p:nvSpPr>
        <p:spPr>
          <a:xfrm>
            <a:off x="64826" y="4020943"/>
            <a:ext cx="326443" cy="39824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078" rtl="0" eaLnBrk="1" latinLnBrk="0" hangingPunct="1">
              <a:defRPr sz="2400" kern="1200">
                <a:solidFill>
                  <a:schemeClr val="lt1"/>
                </a:solidFill>
                <a:latin typeface="+mn-lt"/>
                <a:ea typeface="+mn-ea"/>
                <a:cs typeface="+mn-cs"/>
              </a:defRPr>
            </a:lvl1pPr>
            <a:lvl2pPr marL="609539" algn="l" defTabSz="1219078" rtl="0" eaLnBrk="1" latinLnBrk="0" hangingPunct="1">
              <a:defRPr sz="2400" kern="1200">
                <a:solidFill>
                  <a:schemeClr val="lt1"/>
                </a:solidFill>
                <a:latin typeface="+mn-lt"/>
                <a:ea typeface="+mn-ea"/>
                <a:cs typeface="+mn-cs"/>
              </a:defRPr>
            </a:lvl2pPr>
            <a:lvl3pPr marL="1219078" algn="l" defTabSz="1219078" rtl="0" eaLnBrk="1" latinLnBrk="0" hangingPunct="1">
              <a:defRPr sz="2400" kern="1200">
                <a:solidFill>
                  <a:schemeClr val="lt1"/>
                </a:solidFill>
                <a:latin typeface="+mn-lt"/>
                <a:ea typeface="+mn-ea"/>
                <a:cs typeface="+mn-cs"/>
              </a:defRPr>
            </a:lvl3pPr>
            <a:lvl4pPr marL="1828617" algn="l" defTabSz="1219078" rtl="0" eaLnBrk="1" latinLnBrk="0" hangingPunct="1">
              <a:defRPr sz="2400" kern="1200">
                <a:solidFill>
                  <a:schemeClr val="lt1"/>
                </a:solidFill>
                <a:latin typeface="+mn-lt"/>
                <a:ea typeface="+mn-ea"/>
                <a:cs typeface="+mn-cs"/>
              </a:defRPr>
            </a:lvl4pPr>
            <a:lvl5pPr marL="2438156" algn="l" defTabSz="1219078" rtl="0" eaLnBrk="1" latinLnBrk="0" hangingPunct="1">
              <a:defRPr sz="2400" kern="1200">
                <a:solidFill>
                  <a:schemeClr val="lt1"/>
                </a:solidFill>
                <a:latin typeface="+mn-lt"/>
                <a:ea typeface="+mn-ea"/>
                <a:cs typeface="+mn-cs"/>
              </a:defRPr>
            </a:lvl5pPr>
            <a:lvl6pPr marL="3047695" algn="l" defTabSz="1219078" rtl="0" eaLnBrk="1" latinLnBrk="0" hangingPunct="1">
              <a:defRPr sz="2400" kern="1200">
                <a:solidFill>
                  <a:schemeClr val="lt1"/>
                </a:solidFill>
                <a:latin typeface="+mn-lt"/>
                <a:ea typeface="+mn-ea"/>
                <a:cs typeface="+mn-cs"/>
              </a:defRPr>
            </a:lvl6pPr>
            <a:lvl7pPr marL="3657234" algn="l" defTabSz="1219078" rtl="0" eaLnBrk="1" latinLnBrk="0" hangingPunct="1">
              <a:defRPr sz="2400" kern="1200">
                <a:solidFill>
                  <a:schemeClr val="lt1"/>
                </a:solidFill>
                <a:latin typeface="+mn-lt"/>
                <a:ea typeface="+mn-ea"/>
                <a:cs typeface="+mn-cs"/>
              </a:defRPr>
            </a:lvl7pPr>
            <a:lvl8pPr marL="4266773" algn="l" defTabSz="1219078" rtl="0" eaLnBrk="1" latinLnBrk="0" hangingPunct="1">
              <a:defRPr sz="2400" kern="1200">
                <a:solidFill>
                  <a:schemeClr val="lt1"/>
                </a:solidFill>
                <a:latin typeface="+mn-lt"/>
                <a:ea typeface="+mn-ea"/>
                <a:cs typeface="+mn-cs"/>
              </a:defRPr>
            </a:lvl8pPr>
            <a:lvl9pPr marL="4876312" algn="l" defTabSz="1219078" rtl="0" eaLnBrk="1" latinLnBrk="0" hangingPunct="1">
              <a:defRPr sz="2400" kern="1200">
                <a:solidFill>
                  <a:schemeClr val="lt1"/>
                </a:solidFill>
                <a:latin typeface="+mn-lt"/>
                <a:ea typeface="+mn-ea"/>
                <a:cs typeface="+mn-cs"/>
              </a:defRPr>
            </a:lvl9pPr>
          </a:lstStyle>
          <a:p>
            <a:pPr algn="ctr"/>
            <a:r>
              <a:rPr lang="en-US" sz="1800" b="1" dirty="0">
                <a:solidFill>
                  <a:prstClr val="white"/>
                </a:solidFill>
                <a:latin typeface="Times New Roman" pitchFamily="18" charset="0"/>
                <a:cs typeface="Times New Roman" pitchFamily="18" charset="0"/>
              </a:rPr>
              <a:t>3</a:t>
            </a:r>
            <a:endParaRPr lang="vi-VN" sz="1800" b="1" dirty="0">
              <a:solidFill>
                <a:prstClr val="white"/>
              </a:solidFill>
              <a:latin typeface="Times New Roman" pitchFamily="18" charset="0"/>
              <a:cs typeface="Times New Roman" pitchFamily="18" charset="0"/>
            </a:endParaRPr>
          </a:p>
        </p:txBody>
      </p:sp>
      <p:sp>
        <p:nvSpPr>
          <p:cNvPr id="16" name="Flowchart: Terminator 15"/>
          <p:cNvSpPr/>
          <p:nvPr/>
        </p:nvSpPr>
        <p:spPr>
          <a:xfrm>
            <a:off x="9135388" y="438001"/>
            <a:ext cx="2929612" cy="458044"/>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effectLst>
                  <a:outerShdw blurRad="38100" dist="38100" dir="2700000" algn="tl">
                    <a:srgbClr val="000000">
                      <a:alpha val="43137"/>
                    </a:srgbClr>
                  </a:outerShdw>
                </a:effectLst>
                <a:cs typeface="Times New Roman" panose="02020603050405020304" pitchFamily="18" charset="0"/>
              </a:rPr>
              <a:t>ĐỌC ĐOẠN</a:t>
            </a:r>
          </a:p>
        </p:txBody>
      </p:sp>
    </p:spTree>
    <p:extLst>
      <p:ext uri="{BB962C8B-B14F-4D97-AF65-F5344CB8AC3E}">
        <p14:creationId xmlns:p14="http://schemas.microsoft.com/office/powerpoint/2010/main" val="68522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294916" y="571500"/>
            <a:ext cx="3272076" cy="4387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0000"/>
                </a:solidFill>
                <a:cs typeface="Times New Roman" pitchFamily="18" charset="0"/>
              </a:rPr>
              <a:t>Đến trường</a:t>
            </a:r>
            <a:endParaRPr lang="en-US" sz="4000" dirty="0">
              <a:solidFill>
                <a:srgbClr val="FF0000"/>
              </a:solidFill>
              <a:cs typeface="Times New Roman" pitchFamily="18" charset="0"/>
            </a:endParaRPr>
          </a:p>
        </p:txBody>
      </p:sp>
      <p:sp>
        <p:nvSpPr>
          <p:cNvPr id="2" name="Rectangle 1"/>
          <p:cNvSpPr/>
          <p:nvPr/>
        </p:nvSpPr>
        <p:spPr>
          <a:xfrm>
            <a:off x="114300" y="1010245"/>
            <a:ext cx="11950700" cy="5509200"/>
          </a:xfrm>
          <a:prstGeom prst="rect">
            <a:avLst/>
          </a:prstGeom>
        </p:spPr>
        <p:txBody>
          <a:bodyPr wrap="square">
            <a:spAutoFit/>
          </a:bodyPr>
          <a:lstStyle/>
          <a:p>
            <a:pPr algn="just"/>
            <a:r>
              <a:rPr lang="vi-VN" sz="3200" b="1">
                <a:solidFill>
                  <a:prstClr val="black"/>
                </a:solidFill>
                <a:cs typeface="Times New Roman" pitchFamily="18" charset="0"/>
              </a:rPr>
              <a:t>1</a:t>
            </a:r>
            <a:r>
              <a:rPr lang="vi-VN" sz="3200">
                <a:solidFill>
                  <a:prstClr val="black"/>
                </a:solidFill>
                <a:cs typeface="Times New Roman" pitchFamily="18" charset="0"/>
              </a:rPr>
              <a:t>. Có một cậu bé sắp vào lớp 1 nhưng chưa thích đi học. Mẹ cậu bèn dẫn cậu đến trường.</a:t>
            </a:r>
          </a:p>
          <a:p>
            <a:pPr algn="just"/>
            <a:r>
              <a:rPr lang="vi-VN" sz="3200" b="1">
                <a:solidFill>
                  <a:prstClr val="black"/>
                </a:solidFill>
                <a:cs typeface="Times New Roman" pitchFamily="18" charset="0"/>
              </a:rPr>
              <a:t>2</a:t>
            </a:r>
            <a:r>
              <a:rPr lang="vi-VN" sz="3200">
                <a:solidFill>
                  <a:prstClr val="black"/>
                </a:solidFill>
                <a:cs typeface="Times New Roman" pitchFamily="18" charset="0"/>
              </a:rPr>
              <a:t>. Hai mẹ con theo cô hiệu trưởng đi thăm trường. Họ đi ngang qua sân chơi, rồi đến dãy phòng học lớp 1. Có lớp đang đọc đồng thanh một bài thơ. Có lớp đang học toán.</a:t>
            </a:r>
          </a:p>
          <a:p>
            <a:pPr algn="just"/>
            <a:r>
              <a:rPr lang="vi-VN" sz="3200">
                <a:solidFill>
                  <a:prstClr val="black"/>
                </a:solidFill>
                <a:cs typeface="Times New Roman" pitchFamily="18" charset="0"/>
              </a:rPr>
              <a:t>Cậu bé hỏi:</a:t>
            </a:r>
          </a:p>
          <a:p>
            <a:pPr algn="just"/>
            <a:r>
              <a:rPr lang="vi-VN" sz="3200">
                <a:solidFill>
                  <a:prstClr val="black"/>
                </a:solidFill>
                <a:cs typeface="Times New Roman" pitchFamily="18" charset="0"/>
              </a:rPr>
              <a:t>- Ngày nào cũng chỉ tập đọc, làm toán thôi ạ?</a:t>
            </a:r>
          </a:p>
          <a:p>
            <a:pPr algn="just"/>
            <a:r>
              <a:rPr lang="vi-VN" sz="3200">
                <a:solidFill>
                  <a:prstClr val="black"/>
                </a:solidFill>
                <a:cs typeface="Times New Roman" pitchFamily="18" charset="0"/>
              </a:rPr>
              <a:t>Mẹ cậu không bằng lòng:</a:t>
            </a:r>
          </a:p>
          <a:p>
            <a:pPr algn="just"/>
            <a:r>
              <a:rPr lang="vi-VN" sz="3200">
                <a:solidFill>
                  <a:prstClr val="black"/>
                </a:solidFill>
                <a:cs typeface="Times New Roman" pitchFamily="18" charset="0"/>
              </a:rPr>
              <a:t>- Đây là trường học. Con đến trường để học mà.</a:t>
            </a:r>
          </a:p>
          <a:p>
            <a:pPr algn="just"/>
            <a:r>
              <a:rPr lang="vi-VN" sz="3200">
                <a:solidFill>
                  <a:prstClr val="black"/>
                </a:solidFill>
                <a:cs typeface="Times New Roman" pitchFamily="18" charset="0"/>
              </a:rPr>
              <a:t>Nhưng cô giáo bảo:</a:t>
            </a:r>
          </a:p>
          <a:p>
            <a:pPr algn="just"/>
            <a:r>
              <a:rPr lang="vi-VN" sz="3200">
                <a:solidFill>
                  <a:prstClr val="black"/>
                </a:solidFill>
                <a:cs typeface="Times New Roman" pitchFamily="18" charset="0"/>
              </a:rPr>
              <a:t>- Ở trường, em còn được học các môn khác nữa.</a:t>
            </a:r>
          </a:p>
        </p:txBody>
      </p:sp>
    </p:spTree>
    <p:extLst>
      <p:ext uri="{BB962C8B-B14F-4D97-AF65-F5344CB8AC3E}">
        <p14:creationId xmlns:p14="http://schemas.microsoft.com/office/powerpoint/2010/main" val="2151473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26076" y="495300"/>
            <a:ext cx="5624742" cy="5523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0000"/>
                </a:solidFill>
                <a:latin typeface="+mn-lt"/>
                <a:cs typeface="Times New Roman" pitchFamily="18" charset="0"/>
              </a:rPr>
              <a:t>Đến trường</a:t>
            </a:r>
            <a:endParaRPr lang="en-US" sz="4000" dirty="0">
              <a:solidFill>
                <a:srgbClr val="FF0000"/>
              </a:solidFill>
              <a:latin typeface="+mn-lt"/>
              <a:cs typeface="Times New Roman" pitchFamily="18" charset="0"/>
            </a:endParaRPr>
          </a:p>
        </p:txBody>
      </p:sp>
      <p:sp>
        <p:nvSpPr>
          <p:cNvPr id="2" name="Rectangle 1"/>
          <p:cNvSpPr/>
          <p:nvPr/>
        </p:nvSpPr>
        <p:spPr>
          <a:xfrm>
            <a:off x="114300" y="1004490"/>
            <a:ext cx="8559800" cy="5853510"/>
          </a:xfrm>
          <a:prstGeom prst="rect">
            <a:avLst/>
          </a:prstGeom>
        </p:spPr>
        <p:txBody>
          <a:bodyPr wrap="square">
            <a:spAutoFit/>
          </a:bodyPr>
          <a:lstStyle/>
          <a:p>
            <a:pPr algn="just"/>
            <a:r>
              <a:rPr lang="vi-VN" sz="3000" b="1">
                <a:cs typeface="Times New Roman" pitchFamily="18" charset="0"/>
              </a:rPr>
              <a:t>3</a:t>
            </a:r>
            <a:r>
              <a:rPr lang="vi-VN" sz="3000">
                <a:cs typeface="Times New Roman" pitchFamily="18" charset="0"/>
              </a:rPr>
              <a:t>. Cô dẫn cậu bé đến phòng thực hành. Ở đó, có bạn đang nặn đồ chơi bằng đất sét, có bạn hí húi vẽ tranh. Một bạn gái đang lắp ráp nhà. Ở phòng khác, các bạn đang học hát.</a:t>
            </a:r>
          </a:p>
          <a:p>
            <a:pPr algn="just"/>
            <a:r>
              <a:rPr lang="vi-VN" sz="3000" b="1">
                <a:cs typeface="Times New Roman" pitchFamily="18" charset="0"/>
              </a:rPr>
              <a:t>4</a:t>
            </a:r>
            <a:r>
              <a:rPr lang="vi-VN" sz="3000">
                <a:cs typeface="Times New Roman" pitchFamily="18" charset="0"/>
              </a:rPr>
              <a:t>. Đi một vòng, cô giáo hỏi cậu bé có muốn đi học không. Cậu vui vẻ gật đầu. Người mẹ ngạc nhiên, nói:</a:t>
            </a:r>
          </a:p>
          <a:p>
            <a:pPr algn="just"/>
            <a:r>
              <a:rPr lang="vi-VN" sz="3000">
                <a:cs typeface="Times New Roman" pitchFamily="18" charset="0"/>
              </a:rPr>
              <a:t>- Cô như có phép mầu ấy ạ.</a:t>
            </a:r>
          </a:p>
          <a:p>
            <a:pPr algn="just"/>
            <a:r>
              <a:rPr lang="vi-VN" sz="3000">
                <a:cs typeface="Times New Roman" pitchFamily="18" charset="0"/>
              </a:rPr>
              <a:t>Cô giáo cười:</a:t>
            </a:r>
          </a:p>
          <a:p>
            <a:pPr algn="just"/>
            <a:r>
              <a:rPr lang="vi-VN" sz="3000">
                <a:cs typeface="Times New Roman" pitchFamily="18" charset="0"/>
              </a:rPr>
              <a:t>- Có gì đâu! Các cháu thấy học vui thì thích học ngay thôi mà.</a:t>
            </a:r>
          </a:p>
          <a:p>
            <a:pPr algn="r"/>
            <a:r>
              <a:rPr lang="en-US">
                <a:cs typeface="Times New Roman" pitchFamily="18" charset="0"/>
              </a:rPr>
              <a:t>Theo sách 168 câu chuyện hay nhất</a:t>
            </a:r>
            <a:endParaRPr lang="en-US" dirty="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4100" y="1149945"/>
            <a:ext cx="3352801" cy="479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473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
            <a:extLst>
              <a:ext uri="{FF2B5EF4-FFF2-40B4-BE49-F238E27FC236}">
                <a16:creationId xmlns:a16="http://schemas.microsoft.com/office/drawing/2014/main" id="{C166A22A-3A2E-4FB7-B4E3-8556771DEE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110" y="483548"/>
            <a:ext cx="12190413" cy="6324732"/>
          </a:xfrm>
          <a:prstGeom prst="rect">
            <a:avLst/>
          </a:prstGeom>
        </p:spPr>
      </p:pic>
      <p:sp>
        <p:nvSpPr>
          <p:cNvPr id="3" name="Flowchart: Terminator 14">
            <a:extLst>
              <a:ext uri="{FF2B5EF4-FFF2-40B4-BE49-F238E27FC236}">
                <a16:creationId xmlns:a16="http://schemas.microsoft.com/office/drawing/2014/main" id="{54F6A80A-02D6-4062-8ECD-3B579825E430}"/>
              </a:ext>
            </a:extLst>
          </p:cNvPr>
          <p:cNvSpPr/>
          <p:nvPr/>
        </p:nvSpPr>
        <p:spPr>
          <a:xfrm>
            <a:off x="3130605" y="1107012"/>
            <a:ext cx="4789274" cy="707887"/>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b="1" dirty="0" err="1">
                <a:solidFill>
                  <a:sysClr val="windowText" lastClr="000000"/>
                </a:solidFill>
                <a:cs typeface="Times New Roman" panose="02020603050405020304" pitchFamily="18" charset="0"/>
              </a:rPr>
              <a:t>Luyện</a:t>
            </a:r>
            <a:r>
              <a:rPr lang="en-US" sz="3600" b="1" dirty="0">
                <a:solidFill>
                  <a:sysClr val="windowText" lastClr="000000"/>
                </a:solidFill>
                <a:cs typeface="Times New Roman" panose="02020603050405020304" pitchFamily="18" charset="0"/>
              </a:rPr>
              <a:t> </a:t>
            </a:r>
            <a:r>
              <a:rPr lang="en-US" sz="3600" b="1" dirty="0" err="1">
                <a:solidFill>
                  <a:sysClr val="windowText" lastClr="000000"/>
                </a:solidFill>
                <a:cs typeface="Times New Roman" panose="02020603050405020304" pitchFamily="18" charset="0"/>
              </a:rPr>
              <a:t>đọc</a:t>
            </a:r>
            <a:r>
              <a:rPr lang="en-US" sz="3600" b="1" dirty="0">
                <a:solidFill>
                  <a:sysClr val="windowText" lastClr="000000"/>
                </a:solidFill>
                <a:cs typeface="Times New Roman" panose="02020603050405020304" pitchFamily="18" charset="0"/>
              </a:rPr>
              <a:t> </a:t>
            </a:r>
            <a:r>
              <a:rPr lang="en-US" sz="3600" b="1" dirty="0" err="1">
                <a:solidFill>
                  <a:sysClr val="windowText" lastClr="000000"/>
                </a:solidFill>
                <a:cs typeface="Times New Roman" panose="02020603050405020304" pitchFamily="18" charset="0"/>
              </a:rPr>
              <a:t>từ</a:t>
            </a:r>
            <a:endParaRPr lang="en-US" sz="3600" b="1" dirty="0">
              <a:solidFill>
                <a:sysClr val="windowText" lastClr="000000"/>
              </a:solidFill>
              <a:cs typeface="Times New Roman" panose="02020603050405020304" pitchFamily="18" charset="0"/>
            </a:endParaRPr>
          </a:p>
        </p:txBody>
      </p:sp>
      <p:sp>
        <p:nvSpPr>
          <p:cNvPr id="4" name="Rectangle 17">
            <a:extLst>
              <a:ext uri="{FF2B5EF4-FFF2-40B4-BE49-F238E27FC236}">
                <a16:creationId xmlns:a16="http://schemas.microsoft.com/office/drawing/2014/main" id="{6A5B38D5-D587-4C33-944B-09C2D546FB35}"/>
              </a:ext>
            </a:extLst>
          </p:cNvPr>
          <p:cNvSpPr/>
          <p:nvPr/>
        </p:nvSpPr>
        <p:spPr>
          <a:xfrm>
            <a:off x="4706211" y="2291773"/>
            <a:ext cx="2461088" cy="769439"/>
          </a:xfrm>
          <a:prstGeom prst="rect">
            <a:avLst/>
          </a:prstGeom>
        </p:spPr>
        <p:txBody>
          <a:bodyPr wrap="square" lIns="91438" tIns="45719" rIns="91438" bIns="45719">
            <a:spAutoFit/>
          </a:bodyPr>
          <a:lstStyle/>
          <a:p>
            <a:r>
              <a:rPr lang="en-US" sz="4400">
                <a:solidFill>
                  <a:srgbClr val="0000FF"/>
                </a:solidFill>
                <a:latin typeface="+mj-lt"/>
              </a:rPr>
              <a:t>- đất sét</a:t>
            </a:r>
          </a:p>
        </p:txBody>
      </p:sp>
      <p:sp>
        <p:nvSpPr>
          <p:cNvPr id="5" name="Rectangle 17">
            <a:extLst>
              <a:ext uri="{FF2B5EF4-FFF2-40B4-BE49-F238E27FC236}">
                <a16:creationId xmlns:a16="http://schemas.microsoft.com/office/drawing/2014/main" id="{95AAA035-4901-476B-ABC8-A97CABB82F71}"/>
              </a:ext>
            </a:extLst>
          </p:cNvPr>
          <p:cNvSpPr/>
          <p:nvPr/>
        </p:nvSpPr>
        <p:spPr>
          <a:xfrm>
            <a:off x="4767163" y="3011281"/>
            <a:ext cx="3362117" cy="769439"/>
          </a:xfrm>
          <a:prstGeom prst="rect">
            <a:avLst/>
          </a:prstGeom>
        </p:spPr>
        <p:txBody>
          <a:bodyPr wrap="square" lIns="91438" tIns="45719" rIns="91438" bIns="45719">
            <a:spAutoFit/>
          </a:bodyPr>
          <a:lstStyle/>
          <a:p>
            <a:pPr marL="285750" indent="-285750">
              <a:buFontTx/>
              <a:buChar char="-"/>
            </a:pPr>
            <a:r>
              <a:rPr lang="en-US" sz="4400">
                <a:solidFill>
                  <a:srgbClr val="0000FF"/>
                </a:solidFill>
                <a:latin typeface="+mj-lt"/>
              </a:rPr>
              <a:t>lắp ráp</a:t>
            </a:r>
          </a:p>
        </p:txBody>
      </p:sp>
      <p:sp>
        <p:nvSpPr>
          <p:cNvPr id="6" name="Rectangle 17">
            <a:extLst>
              <a:ext uri="{FF2B5EF4-FFF2-40B4-BE49-F238E27FC236}">
                <a16:creationId xmlns:a16="http://schemas.microsoft.com/office/drawing/2014/main" id="{81C444A8-B8F2-45C7-BCC0-05D42A9A75B1}"/>
              </a:ext>
            </a:extLst>
          </p:cNvPr>
          <p:cNvSpPr/>
          <p:nvPr/>
        </p:nvSpPr>
        <p:spPr>
          <a:xfrm>
            <a:off x="4767163" y="3758138"/>
            <a:ext cx="3844415" cy="769439"/>
          </a:xfrm>
          <a:prstGeom prst="rect">
            <a:avLst/>
          </a:prstGeom>
        </p:spPr>
        <p:txBody>
          <a:bodyPr wrap="square" lIns="91438" tIns="45719" rIns="91438" bIns="45719">
            <a:spAutoFit/>
          </a:bodyPr>
          <a:lstStyle/>
          <a:p>
            <a:r>
              <a:rPr lang="en-US" sz="4400">
                <a:solidFill>
                  <a:srgbClr val="0000FF"/>
                </a:solidFill>
                <a:latin typeface="+mj-lt"/>
                <a:cs typeface="Times New Roman" pitchFamily="18" charset="0"/>
              </a:rPr>
              <a:t>- </a:t>
            </a:r>
            <a:r>
              <a:rPr lang="en-US" sz="4400">
                <a:solidFill>
                  <a:srgbClr val="0000FF"/>
                </a:solidFill>
                <a:latin typeface="+mj-lt"/>
              </a:rPr>
              <a:t>ngạc nhiên</a:t>
            </a:r>
          </a:p>
        </p:txBody>
      </p:sp>
      <p:sp>
        <p:nvSpPr>
          <p:cNvPr id="7" name="Rectangle 17">
            <a:extLst>
              <a:ext uri="{FF2B5EF4-FFF2-40B4-BE49-F238E27FC236}">
                <a16:creationId xmlns:a16="http://schemas.microsoft.com/office/drawing/2014/main" id="{1757930F-E9B5-4091-ADCD-2ABF2C9260E1}"/>
              </a:ext>
            </a:extLst>
          </p:cNvPr>
          <p:cNvSpPr/>
          <p:nvPr/>
        </p:nvSpPr>
        <p:spPr>
          <a:xfrm>
            <a:off x="4828116" y="4599823"/>
            <a:ext cx="3722510" cy="769439"/>
          </a:xfrm>
          <a:prstGeom prst="rect">
            <a:avLst/>
          </a:prstGeom>
        </p:spPr>
        <p:txBody>
          <a:bodyPr wrap="square" lIns="91438" tIns="45719" rIns="91438" bIns="45719">
            <a:spAutoFit/>
          </a:bodyPr>
          <a:lstStyle/>
          <a:p>
            <a:r>
              <a:rPr lang="en-US" sz="4400">
                <a:solidFill>
                  <a:srgbClr val="0000FF"/>
                </a:solidFill>
                <a:latin typeface="+mj-lt"/>
                <a:cs typeface="Times New Roman" pitchFamily="18" charset="0"/>
              </a:rPr>
              <a:t>- </a:t>
            </a:r>
            <a:r>
              <a:rPr lang="en-US" sz="4400">
                <a:solidFill>
                  <a:srgbClr val="0000FF"/>
                </a:solidFill>
                <a:latin typeface="+mj-lt"/>
              </a:rPr>
              <a:t>hí húi</a:t>
            </a:r>
          </a:p>
        </p:txBody>
      </p:sp>
    </p:spTree>
    <p:extLst>
      <p:ext uri="{BB962C8B-B14F-4D97-AF65-F5344CB8AC3E}">
        <p14:creationId xmlns:p14="http://schemas.microsoft.com/office/powerpoint/2010/main" val="169121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a:extLst>
              <a:ext uri="{FF2B5EF4-FFF2-40B4-BE49-F238E27FC236}">
                <a16:creationId xmlns:a16="http://schemas.microsoft.com/office/drawing/2014/main" id="{B9FBD9CB-0EDE-4248-9FC8-3FE0971285F9}"/>
              </a:ext>
            </a:extLst>
          </p:cNvPr>
          <p:cNvSpPr/>
          <p:nvPr/>
        </p:nvSpPr>
        <p:spPr>
          <a:xfrm>
            <a:off x="2953239" y="521890"/>
            <a:ext cx="4789274" cy="729428"/>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800" dirty="0" err="1">
                <a:solidFill>
                  <a:sysClr val="windowText" lastClr="000000"/>
                </a:solidFill>
                <a:cs typeface="Times New Roman" panose="02020603050405020304" pitchFamily="18" charset="0"/>
              </a:rPr>
              <a:t>Luyện</a:t>
            </a:r>
            <a:r>
              <a:rPr lang="en-US" sz="2800" dirty="0">
                <a:solidFill>
                  <a:sysClr val="windowText" lastClr="000000"/>
                </a:solidFill>
                <a:cs typeface="Times New Roman" panose="02020603050405020304" pitchFamily="18" charset="0"/>
              </a:rPr>
              <a:t> </a:t>
            </a:r>
            <a:r>
              <a:rPr lang="en-US" sz="2800" dirty="0" err="1">
                <a:solidFill>
                  <a:sysClr val="windowText" lastClr="000000"/>
                </a:solidFill>
                <a:cs typeface="Times New Roman" panose="02020603050405020304" pitchFamily="18" charset="0"/>
              </a:rPr>
              <a:t>đọc</a:t>
            </a:r>
            <a:r>
              <a:rPr lang="en-US" sz="2800" dirty="0">
                <a:solidFill>
                  <a:sysClr val="windowText" lastClr="000000"/>
                </a:solidFill>
                <a:cs typeface="Times New Roman" panose="02020603050405020304" pitchFamily="18" charset="0"/>
              </a:rPr>
              <a:t> </a:t>
            </a:r>
            <a:r>
              <a:rPr lang="en-US" sz="2800" dirty="0" err="1">
                <a:solidFill>
                  <a:sysClr val="windowText" lastClr="000000"/>
                </a:solidFill>
                <a:cs typeface="Times New Roman" panose="02020603050405020304" pitchFamily="18" charset="0"/>
              </a:rPr>
              <a:t>câu</a:t>
            </a:r>
            <a:endParaRPr lang="en-US" sz="2800" dirty="0">
              <a:solidFill>
                <a:sysClr val="windowText" lastClr="000000"/>
              </a:solidFill>
              <a:cs typeface="Times New Roman" panose="02020603050405020304" pitchFamily="18" charset="0"/>
            </a:endParaRPr>
          </a:p>
        </p:txBody>
      </p:sp>
      <p:sp>
        <p:nvSpPr>
          <p:cNvPr id="25" name="Rectangle 24"/>
          <p:cNvSpPr/>
          <p:nvPr/>
        </p:nvSpPr>
        <p:spPr>
          <a:xfrm>
            <a:off x="553258" y="1759936"/>
            <a:ext cx="11249535" cy="1200329"/>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a:lstStyle>
          <a:p>
            <a:r>
              <a:rPr lang="vi-VN" sz="3600">
                <a:solidFill>
                  <a:schemeClr val="accent1"/>
                </a:solidFill>
                <a:cs typeface="Times New Roman" pitchFamily="18" charset="0"/>
              </a:rPr>
              <a:t>Có một cậu bé sắp vào lớp 1 nhưng chưa thích đi học</a:t>
            </a:r>
            <a:r>
              <a:rPr lang="en-US" sz="3600">
                <a:solidFill>
                  <a:schemeClr val="accent1"/>
                </a:solidFill>
                <a:cs typeface="Times New Roman" pitchFamily="18" charset="0"/>
              </a:rPr>
              <a:t>.</a:t>
            </a:r>
            <a:endParaRPr lang="en-US" sz="3600" dirty="0">
              <a:solidFill>
                <a:schemeClr val="accent1"/>
              </a:solidFill>
            </a:endParaRPr>
          </a:p>
        </p:txBody>
      </p:sp>
      <p:cxnSp>
        <p:nvCxnSpPr>
          <p:cNvPr id="26" name="Straight Connector 25"/>
          <p:cNvCxnSpPr/>
          <p:nvPr/>
        </p:nvCxnSpPr>
        <p:spPr>
          <a:xfrm flipH="1">
            <a:off x="7133807" y="1775325"/>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297333" y="2354058"/>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192105" y="2354058"/>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37479" y="3502176"/>
            <a:ext cx="11646669" cy="15081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600" dirty="0">
                <a:solidFill>
                  <a:schemeClr val="accent1"/>
                </a:solidFill>
                <a:cs typeface="Times New Roman" pitchFamily="18" charset="0"/>
              </a:rPr>
              <a:t>Có gì đâu! Các cháu thấy học vui</a:t>
            </a:r>
            <a:r>
              <a:rPr lang="en-US" sz="3600" dirty="0">
                <a:solidFill>
                  <a:schemeClr val="accent1"/>
                </a:solidFill>
                <a:cs typeface="Times New Roman" pitchFamily="18" charset="0"/>
              </a:rPr>
              <a:t> </a:t>
            </a:r>
            <a:r>
              <a:rPr lang="vi-VN" sz="3600" dirty="0">
                <a:solidFill>
                  <a:schemeClr val="accent1"/>
                </a:solidFill>
                <a:cs typeface="Times New Roman" pitchFamily="18" charset="0"/>
              </a:rPr>
              <a:t>thì thích học ngay thôi mà.</a:t>
            </a:r>
          </a:p>
          <a:p>
            <a:endParaRPr lang="en-US" sz="2000" dirty="0">
              <a:solidFill>
                <a:schemeClr val="accent1"/>
              </a:solidFill>
            </a:endParaRPr>
          </a:p>
        </p:txBody>
      </p:sp>
      <p:cxnSp>
        <p:nvCxnSpPr>
          <p:cNvPr id="12" name="Straight Connector 11">
            <a:extLst>
              <a:ext uri="{FF2B5EF4-FFF2-40B4-BE49-F238E27FC236}">
                <a16:creationId xmlns:a16="http://schemas.microsoft.com/office/drawing/2014/main" id="{AB3DF259-8148-452C-B8F2-D1DEA80705E3}"/>
              </a:ext>
            </a:extLst>
          </p:cNvPr>
          <p:cNvCxnSpPr/>
          <p:nvPr/>
        </p:nvCxnSpPr>
        <p:spPr>
          <a:xfrm flipH="1">
            <a:off x="2848010" y="3502176"/>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0AB3A8A-E0A7-455D-A602-B1858AB94541}"/>
              </a:ext>
            </a:extLst>
          </p:cNvPr>
          <p:cNvCxnSpPr/>
          <p:nvPr/>
        </p:nvCxnSpPr>
        <p:spPr>
          <a:xfrm flipH="1">
            <a:off x="3732238" y="4086951"/>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5DADCA-BB07-4CDC-8D10-EAA3D0FB2086}"/>
              </a:ext>
            </a:extLst>
          </p:cNvPr>
          <p:cNvCxnSpPr/>
          <p:nvPr/>
        </p:nvCxnSpPr>
        <p:spPr>
          <a:xfrm flipH="1">
            <a:off x="3627010" y="4086951"/>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D5962B-69CD-44E3-B772-D02BB66792B4}"/>
              </a:ext>
            </a:extLst>
          </p:cNvPr>
          <p:cNvCxnSpPr/>
          <p:nvPr/>
        </p:nvCxnSpPr>
        <p:spPr>
          <a:xfrm flipH="1">
            <a:off x="8142490" y="3502176"/>
            <a:ext cx="210457" cy="584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41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0125" y="511831"/>
            <a:ext cx="6474240" cy="4262641"/>
          </a:xfrm>
          <a:prstGeom prst="roundRect">
            <a:avLst/>
          </a:prstGeom>
        </p:spPr>
      </p:pic>
      <p:sp>
        <p:nvSpPr>
          <p:cNvPr id="3" name="Rectangle 2"/>
          <p:cNvSpPr/>
          <p:nvPr/>
        </p:nvSpPr>
        <p:spPr>
          <a:xfrm>
            <a:off x="5041100" y="4988646"/>
            <a:ext cx="7149313" cy="1200329"/>
          </a:xfrm>
          <a:prstGeom prst="rect">
            <a:avLst/>
          </a:prstGeom>
        </p:spPr>
        <p:txBody>
          <a:bodyPr wrap="square">
            <a:spAutoFit/>
          </a:bodyPr>
          <a:lstStyle/>
          <a:p>
            <a:pPr algn="ctr"/>
            <a:r>
              <a:rPr lang="vi-VN" sz="3600" b="1" i="1" dirty="0">
                <a:solidFill>
                  <a:srgbClr val="FF0000"/>
                </a:solidFill>
                <a:cs typeface="Times New Roman" pitchFamily="18" charset="0"/>
              </a:rPr>
              <a:t>Hí húi</a:t>
            </a:r>
            <a:r>
              <a:rPr lang="en-US" sz="3600" b="1" i="1" dirty="0">
                <a:solidFill>
                  <a:srgbClr val="FF0000"/>
                </a:solidFill>
                <a:cs typeface="Times New Roman" pitchFamily="18" charset="0"/>
              </a:rPr>
              <a:t> </a:t>
            </a:r>
            <a:r>
              <a:rPr lang="vi-VN" sz="3600" b="1" dirty="0">
                <a:solidFill>
                  <a:srgbClr val="FF0000"/>
                </a:solidFill>
                <a:cs typeface="Times New Roman" pitchFamily="18" charset="0"/>
              </a:rPr>
              <a:t>: </a:t>
            </a:r>
            <a:r>
              <a:rPr lang="vi-VN" sz="3600" dirty="0">
                <a:solidFill>
                  <a:prstClr val="black"/>
                </a:solidFill>
                <a:cs typeface="Times New Roman" pitchFamily="18" charset="0"/>
              </a:rPr>
              <a:t>dáng vẻ hơi cúi xuống, chăm chú làm việc gì đó.</a:t>
            </a:r>
          </a:p>
        </p:txBody>
      </p:sp>
      <p:sp>
        <p:nvSpPr>
          <p:cNvPr id="4" name="Rectangle 3"/>
          <p:cNvSpPr/>
          <p:nvPr/>
        </p:nvSpPr>
        <p:spPr>
          <a:xfrm>
            <a:off x="219146" y="1374637"/>
            <a:ext cx="4390954"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anose="02020603050405020304" pitchFamily="18" charset="0"/>
              </a:rPr>
              <a:t>CHÚ THÍCH</a:t>
            </a:r>
            <a:endParaRPr lang="vi-VN" sz="4800" b="1" spc="67"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0" y="2969186"/>
            <a:ext cx="3501349" cy="4038919"/>
          </a:xfrm>
          <a:prstGeom prst="rect">
            <a:avLst/>
          </a:prstGeom>
        </p:spPr>
      </p:pic>
    </p:spTree>
    <p:extLst>
      <p:ext uri="{BB962C8B-B14F-4D97-AF65-F5344CB8AC3E}">
        <p14:creationId xmlns:p14="http://schemas.microsoft.com/office/powerpoint/2010/main" val="131473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294916" y="571500"/>
            <a:ext cx="3272076" cy="4387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0000"/>
                </a:solidFill>
                <a:cs typeface="Times New Roman" pitchFamily="18" charset="0"/>
              </a:rPr>
              <a:t>Đến trường</a:t>
            </a:r>
            <a:endParaRPr lang="en-US" sz="4000" dirty="0">
              <a:solidFill>
                <a:srgbClr val="FF0000"/>
              </a:solidFill>
              <a:cs typeface="Times New Roman" pitchFamily="18" charset="0"/>
            </a:endParaRPr>
          </a:p>
        </p:txBody>
      </p:sp>
      <p:sp>
        <p:nvSpPr>
          <p:cNvPr id="2" name="Rectangle 1"/>
          <p:cNvSpPr/>
          <p:nvPr/>
        </p:nvSpPr>
        <p:spPr>
          <a:xfrm>
            <a:off x="114300" y="1010245"/>
            <a:ext cx="11950700" cy="5509200"/>
          </a:xfrm>
          <a:prstGeom prst="rect">
            <a:avLst/>
          </a:prstGeom>
        </p:spPr>
        <p:txBody>
          <a:bodyPr wrap="square">
            <a:spAutoFit/>
          </a:bodyPr>
          <a:lstStyle/>
          <a:p>
            <a:pPr algn="just"/>
            <a:r>
              <a:rPr lang="vi-VN" sz="3200" b="1">
                <a:solidFill>
                  <a:prstClr val="black"/>
                </a:solidFill>
                <a:cs typeface="Times New Roman" pitchFamily="18" charset="0"/>
              </a:rPr>
              <a:t>1</a:t>
            </a:r>
            <a:r>
              <a:rPr lang="vi-VN" sz="3200">
                <a:solidFill>
                  <a:prstClr val="black"/>
                </a:solidFill>
                <a:cs typeface="Times New Roman" pitchFamily="18" charset="0"/>
              </a:rPr>
              <a:t>. Có một cậu bé sắp vào lớp 1 nhưng chưa thích đi học. Mẹ cậu bèn dẫn cậu đến trường.</a:t>
            </a:r>
          </a:p>
          <a:p>
            <a:pPr algn="just"/>
            <a:r>
              <a:rPr lang="vi-VN" sz="3200" b="1">
                <a:solidFill>
                  <a:prstClr val="black"/>
                </a:solidFill>
                <a:cs typeface="Times New Roman" pitchFamily="18" charset="0"/>
              </a:rPr>
              <a:t>2</a:t>
            </a:r>
            <a:r>
              <a:rPr lang="vi-VN" sz="3200">
                <a:solidFill>
                  <a:prstClr val="black"/>
                </a:solidFill>
                <a:cs typeface="Times New Roman" pitchFamily="18" charset="0"/>
              </a:rPr>
              <a:t>. Hai mẹ con theo cô hiệu trưởng đi thăm trường. Họ đi ngang qua sân chơi, rồi đến dãy phòng học lớp 1. Có lớp đang đọc đồng thanh một bài thơ. Có lớp đang học toán.</a:t>
            </a:r>
          </a:p>
          <a:p>
            <a:pPr algn="just"/>
            <a:r>
              <a:rPr lang="vi-VN" sz="3200">
                <a:solidFill>
                  <a:prstClr val="black"/>
                </a:solidFill>
                <a:cs typeface="Times New Roman" pitchFamily="18" charset="0"/>
              </a:rPr>
              <a:t>Cậu bé hỏi:</a:t>
            </a:r>
          </a:p>
          <a:p>
            <a:pPr algn="just"/>
            <a:r>
              <a:rPr lang="vi-VN" sz="3200">
                <a:solidFill>
                  <a:prstClr val="black"/>
                </a:solidFill>
                <a:cs typeface="Times New Roman" pitchFamily="18" charset="0"/>
              </a:rPr>
              <a:t>- Ngày nào cũng chỉ tập đọc, làm toán thôi ạ?</a:t>
            </a:r>
          </a:p>
          <a:p>
            <a:pPr algn="just"/>
            <a:r>
              <a:rPr lang="vi-VN" sz="3200">
                <a:solidFill>
                  <a:prstClr val="black"/>
                </a:solidFill>
                <a:cs typeface="Times New Roman" pitchFamily="18" charset="0"/>
              </a:rPr>
              <a:t>Mẹ cậu không bằng lòng:</a:t>
            </a:r>
          </a:p>
          <a:p>
            <a:pPr algn="just"/>
            <a:r>
              <a:rPr lang="vi-VN" sz="3200">
                <a:solidFill>
                  <a:prstClr val="black"/>
                </a:solidFill>
                <a:cs typeface="Times New Roman" pitchFamily="18" charset="0"/>
              </a:rPr>
              <a:t>- Đây là trường học. Con đến trường để học mà.</a:t>
            </a:r>
          </a:p>
          <a:p>
            <a:pPr algn="just"/>
            <a:r>
              <a:rPr lang="vi-VN" sz="3200">
                <a:solidFill>
                  <a:prstClr val="black"/>
                </a:solidFill>
                <a:cs typeface="Times New Roman" pitchFamily="18" charset="0"/>
              </a:rPr>
              <a:t>Nhưng cô giáo bảo:</a:t>
            </a:r>
          </a:p>
          <a:p>
            <a:pPr algn="just"/>
            <a:r>
              <a:rPr lang="vi-VN" sz="3200">
                <a:solidFill>
                  <a:prstClr val="black"/>
                </a:solidFill>
                <a:cs typeface="Times New Roman" pitchFamily="18" charset="0"/>
              </a:rPr>
              <a:t>- Ở trường, em còn được học các môn khác nữa.</a:t>
            </a:r>
          </a:p>
        </p:txBody>
      </p:sp>
      <p:sp>
        <p:nvSpPr>
          <p:cNvPr id="4" name="Flowchart: Terminator 3">
            <a:extLst>
              <a:ext uri="{FF2B5EF4-FFF2-40B4-BE49-F238E27FC236}">
                <a16:creationId xmlns:a16="http://schemas.microsoft.com/office/drawing/2014/main" id="{EB05CAB0-0896-4E85-9929-970F78B42331}"/>
              </a:ext>
            </a:extLst>
          </p:cNvPr>
          <p:cNvSpPr/>
          <p:nvPr/>
        </p:nvSpPr>
        <p:spPr>
          <a:xfrm>
            <a:off x="8445500" y="456785"/>
            <a:ext cx="3642037" cy="578445"/>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effectLst>
                  <a:outerShdw blurRad="38100" dist="38100" dir="2700000" algn="tl">
                    <a:srgbClr val="000000">
                      <a:alpha val="43137"/>
                    </a:srgbClr>
                  </a:outerShdw>
                </a:effectLst>
                <a:cs typeface="Times New Roman" panose="02020603050405020304" pitchFamily="18" charset="0"/>
              </a:rPr>
              <a:t>ĐỌC TOÀN BÀI</a:t>
            </a:r>
            <a:endParaRPr lang="en-US" sz="2400" b="1" dirty="0">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229787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26076" y="495300"/>
            <a:ext cx="5624742" cy="5523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FF0000"/>
                </a:solidFill>
                <a:latin typeface="+mn-lt"/>
                <a:cs typeface="Times New Roman" pitchFamily="18" charset="0"/>
              </a:rPr>
              <a:t>Đến trường</a:t>
            </a:r>
            <a:endParaRPr lang="en-US" sz="4000" dirty="0">
              <a:solidFill>
                <a:srgbClr val="FF0000"/>
              </a:solidFill>
              <a:latin typeface="+mn-lt"/>
              <a:cs typeface="Times New Roman" pitchFamily="18" charset="0"/>
            </a:endParaRPr>
          </a:p>
        </p:txBody>
      </p:sp>
      <p:sp>
        <p:nvSpPr>
          <p:cNvPr id="2" name="Rectangle 1"/>
          <p:cNvSpPr/>
          <p:nvPr/>
        </p:nvSpPr>
        <p:spPr>
          <a:xfrm>
            <a:off x="114300" y="1004490"/>
            <a:ext cx="8559800" cy="5853510"/>
          </a:xfrm>
          <a:prstGeom prst="rect">
            <a:avLst/>
          </a:prstGeom>
        </p:spPr>
        <p:txBody>
          <a:bodyPr wrap="square">
            <a:spAutoFit/>
          </a:bodyPr>
          <a:lstStyle/>
          <a:p>
            <a:pPr algn="just"/>
            <a:r>
              <a:rPr lang="vi-VN" sz="3000" b="1">
                <a:cs typeface="Times New Roman" pitchFamily="18" charset="0"/>
              </a:rPr>
              <a:t>3</a:t>
            </a:r>
            <a:r>
              <a:rPr lang="vi-VN" sz="3000">
                <a:cs typeface="Times New Roman" pitchFamily="18" charset="0"/>
              </a:rPr>
              <a:t>. Cô dẫn cậu bé đến phòng thực hành. Ở đó, có bạn đang nặn đồ chơi bằng đất sét, có bạn hí húi vẽ tranh. Một bạn gái đang lắp ráp nhà. Ở phòng khác, các bạn đang học hát.</a:t>
            </a:r>
          </a:p>
          <a:p>
            <a:pPr algn="just"/>
            <a:r>
              <a:rPr lang="vi-VN" sz="3000" b="1">
                <a:cs typeface="Times New Roman" pitchFamily="18" charset="0"/>
              </a:rPr>
              <a:t>4</a:t>
            </a:r>
            <a:r>
              <a:rPr lang="vi-VN" sz="3000">
                <a:cs typeface="Times New Roman" pitchFamily="18" charset="0"/>
              </a:rPr>
              <a:t>. Đi một vòng, cô giáo hỏi cậu bé có muốn đi học không. Cậu vui vẻ gật đầu. Người mẹ ngạc nhiên, nói:</a:t>
            </a:r>
          </a:p>
          <a:p>
            <a:pPr algn="just"/>
            <a:r>
              <a:rPr lang="vi-VN" sz="3000">
                <a:cs typeface="Times New Roman" pitchFamily="18" charset="0"/>
              </a:rPr>
              <a:t>- Cô như có phép mầu ấy ạ.</a:t>
            </a:r>
          </a:p>
          <a:p>
            <a:pPr algn="just"/>
            <a:r>
              <a:rPr lang="vi-VN" sz="3000">
                <a:cs typeface="Times New Roman" pitchFamily="18" charset="0"/>
              </a:rPr>
              <a:t>Cô giáo cười:</a:t>
            </a:r>
          </a:p>
          <a:p>
            <a:pPr algn="just"/>
            <a:r>
              <a:rPr lang="vi-VN" sz="3000">
                <a:cs typeface="Times New Roman" pitchFamily="18" charset="0"/>
              </a:rPr>
              <a:t>- Có gì đâu! Các cháu thấy học vui thì thích học ngay thôi mà.</a:t>
            </a:r>
          </a:p>
          <a:p>
            <a:pPr algn="r"/>
            <a:r>
              <a:rPr lang="en-US">
                <a:cs typeface="Times New Roman" pitchFamily="18" charset="0"/>
              </a:rPr>
              <a:t>Theo sách 168 câu chuyện hay nhất</a:t>
            </a:r>
            <a:endParaRPr lang="en-US" dirty="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4100" y="1149945"/>
            <a:ext cx="3352801" cy="479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090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083" y="-30239"/>
            <a:ext cx="6857107" cy="6858000"/>
          </a:xfrm>
          <a:prstGeom prst="rect">
            <a:avLst/>
          </a:prstGeom>
        </p:spPr>
      </p:pic>
      <p:sp>
        <p:nvSpPr>
          <p:cNvPr id="5" name="Rectangle 4"/>
          <p:cNvSpPr/>
          <p:nvPr/>
        </p:nvSpPr>
        <p:spPr>
          <a:xfrm>
            <a:off x="3352290" y="3373362"/>
            <a:ext cx="5262018" cy="1354217"/>
          </a:xfrm>
          <a:prstGeom prst="rect">
            <a:avLst/>
          </a:prstGeom>
          <a:noFill/>
        </p:spPr>
        <p:txBody>
          <a:bodyPr wrap="none" lIns="121920" tIns="60960" rIns="121920" bIns="60960">
            <a:spAutoFit/>
          </a:bodyPr>
          <a:lstStyle/>
          <a:p>
            <a:pPr algn="ctr"/>
            <a:r>
              <a:rPr lang="vi-VN" sz="8000"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rPr>
              <a:t>Đọc hiểu</a:t>
            </a:r>
            <a:endParaRPr lang="en-US" sz="8000"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5667"/>
          <a:stretch/>
        </p:blipFill>
        <p:spPr>
          <a:xfrm>
            <a:off x="9528511" y="4415548"/>
            <a:ext cx="2545248" cy="2401328"/>
          </a:xfrm>
          <a:prstGeom prst="rect">
            <a:avLst/>
          </a:prstGeom>
        </p:spPr>
      </p:pic>
    </p:spTree>
    <p:extLst>
      <p:ext uri="{BB962C8B-B14F-4D97-AF65-F5344CB8AC3E}">
        <p14:creationId xmlns:p14="http://schemas.microsoft.com/office/powerpoint/2010/main" val="398536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6">
            <a:extLst>
              <a:ext uri="{FF2B5EF4-FFF2-40B4-BE49-F238E27FC236}">
                <a16:creationId xmlns:a16="http://schemas.microsoft.com/office/drawing/2014/main" id="{91496B80-1B57-496D-94B4-06CDB7152698}"/>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25194" r="9742" b="11258"/>
          <a:stretch/>
        </p:blipFill>
        <p:spPr>
          <a:xfrm>
            <a:off x="721135" y="1359838"/>
            <a:ext cx="9341560" cy="5033410"/>
          </a:xfrm>
          <a:prstGeom prst="rect">
            <a:avLst/>
          </a:prstGeom>
        </p:spPr>
      </p:pic>
      <p:sp>
        <p:nvSpPr>
          <p:cNvPr id="6" name="Rectangle 5"/>
          <p:cNvSpPr/>
          <p:nvPr/>
        </p:nvSpPr>
        <p:spPr>
          <a:xfrm>
            <a:off x="-1" y="6679777"/>
            <a:ext cx="12190413" cy="177777"/>
          </a:xfrm>
          <a:prstGeom prst="rect">
            <a:avLst/>
          </a:prstGeom>
          <a:ln/>
        </p:spPr>
        <p:style>
          <a:lnRef idx="3">
            <a:schemeClr val="lt1"/>
          </a:lnRef>
          <a:fillRef idx="1">
            <a:schemeClr val="accent6"/>
          </a:fillRef>
          <a:effectRef idx="1">
            <a:schemeClr val="accent6"/>
          </a:effectRef>
          <a:fontRef idx="minor">
            <a:schemeClr val="lt1"/>
          </a:fontRef>
        </p:style>
        <p:txBody>
          <a:bodyPr lIns="121839" tIns="60920" rIns="121839" bIns="60920" spcCol="0" rtlCol="0" anchor="ctr"/>
          <a:lstStyle/>
          <a:p>
            <a:pPr algn="ctr"/>
            <a:endParaRPr lang="en-US" sz="2400">
              <a:solidFill>
                <a:srgbClr val="0070C0"/>
              </a:solidFill>
            </a:endParaRPr>
          </a:p>
        </p:txBody>
      </p:sp>
      <p:pic>
        <p:nvPicPr>
          <p:cNvPr id="8" name="图片 37">
            <a:extLst>
              <a:ext uri="{FF2B5EF4-FFF2-40B4-BE49-F238E27FC236}">
                <a16:creationId xmlns:a16="http://schemas.microsoft.com/office/drawing/2014/main" id="{CA51BFDD-7EB2-41C7-B1D2-9A78363AE095}"/>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10187408" y="447"/>
            <a:ext cx="2052477" cy="2254683"/>
          </a:xfrm>
          <a:prstGeom prst="rect">
            <a:avLst/>
          </a:prstGeom>
          <a:effectLst>
            <a:outerShdw blurRad="50800" dist="38100" dir="10800000" algn="r" rotWithShape="0">
              <a:prstClr val="black">
                <a:alpha val="40000"/>
              </a:prstClr>
            </a:outerShdw>
          </a:effectLst>
        </p:spPr>
      </p:pic>
      <p:grpSp>
        <p:nvGrpSpPr>
          <p:cNvPr id="10" name="组合 23"/>
          <p:cNvGrpSpPr/>
          <p:nvPr/>
        </p:nvGrpSpPr>
        <p:grpSpPr>
          <a:xfrm>
            <a:off x="-17581" y="5831639"/>
            <a:ext cx="12202134" cy="1123217"/>
            <a:chOff x="-17585" y="5729324"/>
            <a:chExt cx="12203723" cy="1123362"/>
          </a:xfrm>
        </p:grpSpPr>
        <p:pic>
          <p:nvPicPr>
            <p:cNvPr id="11" name="图片 24"/>
            <p:cNvPicPr>
              <a:picLocks noChangeAspect="1"/>
            </p:cNvPicPr>
            <p:nvPr/>
          </p:nvPicPr>
          <p:blipFill rotWithShape="1">
            <a:blip r:embed="rId9"/>
            <a:srcRect l="1990"/>
            <a:stretch/>
          </p:blipFill>
          <p:spPr>
            <a:xfrm>
              <a:off x="-17585" y="5729324"/>
              <a:ext cx="8659753" cy="1123362"/>
            </a:xfrm>
            <a:prstGeom prst="rect">
              <a:avLst/>
            </a:prstGeom>
          </p:spPr>
        </p:pic>
        <p:pic>
          <p:nvPicPr>
            <p:cNvPr id="12" name="图片 25"/>
            <p:cNvPicPr>
              <a:picLocks noChangeAspect="1"/>
            </p:cNvPicPr>
            <p:nvPr/>
          </p:nvPicPr>
          <p:blipFill rotWithShape="1">
            <a:blip r:embed="rId9"/>
            <a:srcRect r="21459"/>
            <a:stretch/>
          </p:blipFill>
          <p:spPr>
            <a:xfrm>
              <a:off x="5398477" y="5729324"/>
              <a:ext cx="6787661" cy="1123362"/>
            </a:xfrm>
            <a:prstGeom prst="rect">
              <a:avLst/>
            </a:prstGeom>
          </p:spPr>
        </p:pic>
      </p:grpSp>
      <p:pic>
        <p:nvPicPr>
          <p:cNvPr id="13" name="图片 36"/>
          <p:cNvPicPr>
            <a:picLocks noChangeAspect="1"/>
          </p:cNvPicPr>
          <p:nvPr/>
        </p:nvPicPr>
        <p:blipFill rotWithShape="1">
          <a:blip r:embed="rId10">
            <a:extLst>
              <a:ext uri="{28A0092B-C50C-407E-A947-70E740481C1C}">
                <a14:useLocalDpi xmlns:a14="http://schemas.microsoft.com/office/drawing/2010/main" val="0"/>
              </a:ext>
            </a:extLst>
          </a:blip>
          <a:srcRect r="31552"/>
          <a:stretch/>
        </p:blipFill>
        <p:spPr>
          <a:xfrm>
            <a:off x="9791996" y="2030318"/>
            <a:ext cx="2448413" cy="4924538"/>
          </a:xfrm>
          <a:prstGeom prst="rect">
            <a:avLst/>
          </a:prstGeom>
        </p:spPr>
      </p:pic>
      <p:pic>
        <p:nvPicPr>
          <p:cNvPr id="17" name="PA_图片 3">
            <a:extLst>
              <a:ext uri="{FF2B5EF4-FFF2-40B4-BE49-F238E27FC236}">
                <a16:creationId xmlns:a16="http://schemas.microsoft.com/office/drawing/2014/main" id="{5B74BE9E-C78D-4DEC-B03F-FC27DD50910A}"/>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613886" y="2839036"/>
            <a:ext cx="3713472" cy="3713472"/>
          </a:xfrm>
          <a:prstGeom prst="rect">
            <a:avLst/>
          </a:prstGeom>
        </p:spPr>
      </p:pic>
      <p:sp>
        <p:nvSpPr>
          <p:cNvPr id="14" name="TextBox 13"/>
          <p:cNvSpPr txBox="1"/>
          <p:nvPr/>
        </p:nvSpPr>
        <p:spPr>
          <a:xfrm>
            <a:off x="2286892" y="2795406"/>
            <a:ext cx="6742177" cy="1323219"/>
          </a:xfrm>
          <a:prstGeom prst="rect">
            <a:avLst/>
          </a:prstGeom>
          <a:noFill/>
        </p:spPr>
        <p:txBody>
          <a:bodyPr wrap="square" lIns="91379" tIns="45690" rIns="91379" bIns="45690"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7999" dirty="0" err="1">
                <a:solidFill>
                  <a:srgbClr val="0070C0"/>
                </a:solidFill>
                <a:latin typeface="UTM Avo" panose="02040603050506020204" pitchFamily="18" charset="0"/>
                <a:cs typeface="Arial" panose="020B0604020202020204" pitchFamily="34" charset="0"/>
              </a:rPr>
              <a:t>KHỞI</a:t>
            </a:r>
            <a:r>
              <a:rPr lang="en-US" sz="7999" dirty="0">
                <a:solidFill>
                  <a:srgbClr val="0070C0"/>
                </a:solidFill>
                <a:latin typeface="UTM Avo" panose="02040603050506020204" pitchFamily="18" charset="0"/>
                <a:cs typeface="Arial" panose="020B0604020202020204" pitchFamily="34" charset="0"/>
              </a:rPr>
              <a:t> </a:t>
            </a:r>
            <a:r>
              <a:rPr lang="en-US" sz="7999" dirty="0" err="1">
                <a:solidFill>
                  <a:srgbClr val="0070C0"/>
                </a:solidFill>
                <a:latin typeface="UTM Avo" panose="02040603050506020204" pitchFamily="18" charset="0"/>
                <a:cs typeface="Arial" panose="020B0604020202020204" pitchFamily="34" charset="0"/>
              </a:rPr>
              <a:t>ĐỘNG</a:t>
            </a:r>
            <a:endParaRPr lang="en-US" sz="7999" dirty="0">
              <a:solidFill>
                <a:srgbClr val="0070C0"/>
              </a:solidFill>
              <a:latin typeface="UTM Avo" panose="02040603050506020204" pitchFamily="18" charset="0"/>
              <a:cs typeface="Arial" panose="020B0604020202020204" pitchFamily="34" charset="0"/>
            </a:endParaRPr>
          </a:p>
        </p:txBody>
      </p:sp>
      <p:pic>
        <p:nvPicPr>
          <p:cNvPr id="18" name="crystal">
            <a:hlinkClick r:id="" action="ppaction://media"/>
            <a:extLst>
              <a:ext uri="{FF2B5EF4-FFF2-40B4-BE49-F238E27FC236}">
                <a16:creationId xmlns:a16="http://schemas.microsoft.com/office/drawing/2014/main" id="{53259D04-C9B4-465C-A410-3E92E9FAE4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94771" y="2669836"/>
            <a:ext cx="457200" cy="457200"/>
          </a:xfrm>
          <a:prstGeom prst="rect">
            <a:avLst/>
          </a:prstGeom>
        </p:spPr>
      </p:pic>
    </p:spTree>
    <p:extLst>
      <p:ext uri="{BB962C8B-B14F-4D97-AF65-F5344CB8AC3E}">
        <p14:creationId xmlns:p14="http://schemas.microsoft.com/office/powerpoint/2010/main" val="78343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310" y="714064"/>
            <a:ext cx="10515600" cy="584775"/>
          </a:xfrm>
          <a:prstGeom prst="rect">
            <a:avLst/>
          </a:prstGeom>
        </p:spPr>
        <p:txBody>
          <a:bodyPr wrap="square">
            <a:spAutoFit/>
          </a:bodyPr>
          <a:lstStyle/>
          <a:p>
            <a:r>
              <a:rPr lang="en-US" sz="3200" dirty="0">
                <a:solidFill>
                  <a:srgbClr val="0000FF"/>
                </a:solidFill>
                <a:cs typeface="Times New Roman" pitchFamily="18" charset="0"/>
              </a:rPr>
              <a:t>1. </a:t>
            </a:r>
            <a:r>
              <a:rPr lang="vi-VN" sz="3200" dirty="0">
                <a:solidFill>
                  <a:srgbClr val="0000FF"/>
                </a:solidFill>
                <a:cs typeface="Times New Roman" pitchFamily="18" charset="0"/>
              </a:rPr>
              <a:t>Theo em, mẹ dẫn cậu bé đến trường làm gì?</a:t>
            </a:r>
          </a:p>
        </p:txBody>
      </p:sp>
      <p:sp>
        <p:nvSpPr>
          <p:cNvPr id="3" name="Rectangle 2"/>
          <p:cNvSpPr/>
          <p:nvPr/>
        </p:nvSpPr>
        <p:spPr>
          <a:xfrm>
            <a:off x="-1" y="1441737"/>
            <a:ext cx="12295163" cy="553998"/>
          </a:xfrm>
          <a:prstGeom prst="rect">
            <a:avLst/>
          </a:prstGeom>
        </p:spPr>
        <p:txBody>
          <a:bodyPr wrap="square">
            <a:spAutoFit/>
          </a:bodyPr>
          <a:lstStyle/>
          <a:p>
            <a:r>
              <a:rPr lang="en-US" sz="3000">
                <a:cs typeface="Times New Roman" pitchFamily="18" charset="0"/>
              </a:rPr>
              <a:t>- </a:t>
            </a:r>
            <a:r>
              <a:rPr lang="vi-VN" sz="3000">
                <a:cs typeface="Times New Roman" pitchFamily="18" charset="0"/>
              </a:rPr>
              <a:t>Mẹ </a:t>
            </a:r>
            <a:r>
              <a:rPr lang="vi-VN" sz="3000" dirty="0">
                <a:cs typeface="Times New Roman" pitchFamily="18" charset="0"/>
              </a:rPr>
              <a:t>dẫn cậu bé đến trường để làm cho cậu bé thích</a:t>
            </a:r>
            <a:r>
              <a:rPr lang="en-US" sz="3000" dirty="0">
                <a:cs typeface="Times New Roman" pitchFamily="18" charset="0"/>
              </a:rPr>
              <a:t> </a:t>
            </a:r>
            <a:r>
              <a:rPr lang="en-US" sz="3000" dirty="0" err="1">
                <a:cs typeface="Times New Roman" pitchFamily="18" charset="0"/>
              </a:rPr>
              <a:t>thú</a:t>
            </a:r>
            <a:r>
              <a:rPr lang="vi-VN" sz="3000" dirty="0">
                <a:cs typeface="Times New Roman" pitchFamily="18" charset="0"/>
              </a:rPr>
              <a:t> đi học.</a:t>
            </a:r>
          </a:p>
        </p:txBody>
      </p:sp>
      <p:sp>
        <p:nvSpPr>
          <p:cNvPr id="4" name="Rectangle 3"/>
          <p:cNvSpPr/>
          <p:nvPr/>
        </p:nvSpPr>
        <p:spPr>
          <a:xfrm>
            <a:off x="482704" y="2231986"/>
            <a:ext cx="11707709" cy="584775"/>
          </a:xfrm>
          <a:prstGeom prst="rect">
            <a:avLst/>
          </a:prstGeom>
        </p:spPr>
        <p:txBody>
          <a:bodyPr wrap="square">
            <a:spAutoFit/>
          </a:bodyPr>
          <a:lstStyle/>
          <a:p>
            <a:r>
              <a:rPr lang="en-US" sz="3200" dirty="0">
                <a:solidFill>
                  <a:srgbClr val="0000FF"/>
                </a:solidFill>
                <a:cs typeface="Times New Roman" pitchFamily="18" charset="0"/>
              </a:rPr>
              <a:t>2. </a:t>
            </a:r>
            <a:r>
              <a:rPr lang="vi-VN" sz="3200" dirty="0">
                <a:solidFill>
                  <a:srgbClr val="0000FF"/>
                </a:solidFill>
                <a:cs typeface="Times New Roman" pitchFamily="18" charset="0"/>
              </a:rPr>
              <a:t>Đi thăm các lớp học đọc, học toán, cậu bé nói gì?</a:t>
            </a:r>
          </a:p>
        </p:txBody>
      </p:sp>
      <p:sp>
        <p:nvSpPr>
          <p:cNvPr id="5" name="Rectangle 4"/>
          <p:cNvSpPr/>
          <p:nvPr/>
        </p:nvSpPr>
        <p:spPr>
          <a:xfrm>
            <a:off x="582727" y="2940439"/>
            <a:ext cx="11003342" cy="1077218"/>
          </a:xfrm>
          <a:prstGeom prst="rect">
            <a:avLst/>
          </a:prstGeom>
        </p:spPr>
        <p:txBody>
          <a:bodyPr wrap="square">
            <a:spAutoFit/>
          </a:bodyPr>
          <a:lstStyle/>
          <a:p>
            <a:r>
              <a:rPr lang="en-US" sz="3000">
                <a:cs typeface="Times New Roman" pitchFamily="18" charset="0"/>
              </a:rPr>
              <a:t>- C</a:t>
            </a:r>
            <a:r>
              <a:rPr lang="vi-VN" sz="3000" dirty="0">
                <a:cs typeface="Times New Roman" pitchFamily="18" charset="0"/>
              </a:rPr>
              <a:t>ậu bé nói “Ngày nào cũng chỉ tập đọc, làm </a:t>
            </a:r>
            <a:r>
              <a:rPr lang="vi-VN" sz="3000">
                <a:cs typeface="Times New Roman" pitchFamily="18" charset="0"/>
              </a:rPr>
              <a:t>toán thôi</a:t>
            </a:r>
            <a:r>
              <a:rPr lang="en-US" sz="3000">
                <a:cs typeface="Times New Roman" pitchFamily="18" charset="0"/>
              </a:rPr>
              <a:t>”.</a:t>
            </a:r>
            <a:r>
              <a:rPr lang="vi-VN" sz="3200">
                <a:cs typeface="Times New Roman" pitchFamily="18" charset="0"/>
              </a:rPr>
              <a:t> </a:t>
            </a:r>
            <a:r>
              <a:rPr lang="vi-VN" sz="3200" dirty="0">
                <a:cs typeface="Times New Roman" pitchFamily="18" charset="0"/>
              </a:rPr>
              <a:t>ạ?”</a:t>
            </a:r>
          </a:p>
        </p:txBody>
      </p:sp>
      <p:pic>
        <p:nvPicPr>
          <p:cNvPr id="6" name="Picture 5"/>
          <p:cNvPicPr>
            <a:picLocks noChangeAspect="1"/>
          </p:cNvPicPr>
          <p:nvPr/>
        </p:nvPicPr>
        <p:blipFill rotWithShape="1">
          <a:blip r:embed="rId2"/>
          <a:srcRect l="22255" t="28320" r="20864" b="25391"/>
          <a:stretch/>
        </p:blipFill>
        <p:spPr>
          <a:xfrm>
            <a:off x="327546" y="3525214"/>
            <a:ext cx="11258523" cy="3332786"/>
          </a:xfrm>
          <a:prstGeom prst="rect">
            <a:avLst/>
          </a:prstGeom>
        </p:spPr>
      </p:pic>
    </p:spTree>
    <p:extLst>
      <p:ext uri="{BB962C8B-B14F-4D97-AF65-F5344CB8AC3E}">
        <p14:creationId xmlns:p14="http://schemas.microsoft.com/office/powerpoint/2010/main" val="17504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5774" y="576438"/>
            <a:ext cx="11887994" cy="630942"/>
          </a:xfrm>
          <a:prstGeom prst="rect">
            <a:avLst/>
          </a:prstGeom>
        </p:spPr>
        <p:txBody>
          <a:bodyPr wrap="square">
            <a:spAutoFit/>
          </a:bodyPr>
          <a:lstStyle/>
          <a:p>
            <a:r>
              <a:rPr lang="en-US" sz="3500" dirty="0">
                <a:solidFill>
                  <a:srgbClr val="0000FF"/>
                </a:solidFill>
                <a:cs typeface="Times New Roman" pitchFamily="18" charset="0"/>
              </a:rPr>
              <a:t>3. </a:t>
            </a:r>
            <a:r>
              <a:rPr lang="vi-VN" sz="3500" dirty="0">
                <a:solidFill>
                  <a:srgbClr val="0000FF"/>
                </a:solidFill>
                <a:cs typeface="Times New Roman" pitchFamily="18" charset="0"/>
              </a:rPr>
              <a:t>Cô hiệu trưởng đã làm gì để cậu bé thích đi học?</a:t>
            </a:r>
          </a:p>
        </p:txBody>
      </p:sp>
      <p:sp>
        <p:nvSpPr>
          <p:cNvPr id="7" name="Rectangle 6"/>
          <p:cNvSpPr/>
          <p:nvPr/>
        </p:nvSpPr>
        <p:spPr>
          <a:xfrm>
            <a:off x="239333" y="1470002"/>
            <a:ext cx="6135756" cy="4570482"/>
          </a:xfrm>
          <a:prstGeom prst="rect">
            <a:avLst/>
          </a:prstGeom>
        </p:spPr>
        <p:txBody>
          <a:bodyPr wrap="square">
            <a:spAutoFit/>
          </a:bodyPr>
          <a:lstStyle/>
          <a:p>
            <a:pPr algn="just">
              <a:spcBef>
                <a:spcPts val="600"/>
              </a:spcBef>
            </a:pPr>
            <a:r>
              <a:rPr lang="en-US" sz="3500" dirty="0">
                <a:solidFill>
                  <a:sysClr val="windowText" lastClr="000000"/>
                </a:solidFill>
                <a:cs typeface="Times New Roman" pitchFamily="18" charset="0"/>
              </a:rPr>
              <a:t>   </a:t>
            </a:r>
            <a:r>
              <a:rPr lang="vi-VN" sz="3200" dirty="0">
                <a:solidFill>
                  <a:sysClr val="windowText" lastClr="000000"/>
                </a:solidFill>
                <a:cs typeface="Times New Roman" pitchFamily="18" charset="0"/>
              </a:rPr>
              <a:t>Cô dẫn cậu bé đến phòng thực hành. Ở đó, có bạn đang nặn đồ chơi bằng đất sét, có bạn hí húi vẽ tranh. Một bạn gái đang lắp ráp nhà. Ở phòng khác, các bạn đang học hát.</a:t>
            </a:r>
            <a:r>
              <a:rPr lang="en-US" sz="3200" dirty="0">
                <a:solidFill>
                  <a:sysClr val="windowText" lastClr="000000"/>
                </a:solidFill>
                <a:cs typeface="Times New Roman" pitchFamily="18" charset="0"/>
              </a:rPr>
              <a:t> </a:t>
            </a:r>
            <a:r>
              <a:rPr lang="en-US" sz="3200" dirty="0" err="1">
                <a:solidFill>
                  <a:sysClr val="windowText" lastClr="000000"/>
                </a:solidFill>
                <a:cs typeface="Times New Roman" pitchFamily="18" charset="0"/>
              </a:rPr>
              <a:t>Chính</a:t>
            </a:r>
            <a:r>
              <a:rPr lang="en-US" sz="3200" dirty="0">
                <a:solidFill>
                  <a:sysClr val="windowText" lastClr="000000"/>
                </a:solidFill>
                <a:cs typeface="Times New Roman" pitchFamily="18" charset="0"/>
              </a:rPr>
              <a:t> </a:t>
            </a:r>
            <a:r>
              <a:rPr lang="en-US" sz="3200" dirty="0" err="1">
                <a:solidFill>
                  <a:sysClr val="windowText" lastClr="000000"/>
                </a:solidFill>
                <a:cs typeface="Times New Roman" pitchFamily="18" charset="0"/>
              </a:rPr>
              <a:t>những</a:t>
            </a:r>
            <a:r>
              <a:rPr lang="en-US" sz="3200" dirty="0">
                <a:solidFill>
                  <a:sysClr val="windowText" lastClr="000000"/>
                </a:solidFill>
                <a:cs typeface="Times New Roman" pitchFamily="18" charset="0"/>
              </a:rPr>
              <a:t> </a:t>
            </a:r>
            <a:r>
              <a:rPr lang="en-US" sz="3200" dirty="0" err="1">
                <a:solidFill>
                  <a:sysClr val="windowText" lastClr="000000"/>
                </a:solidFill>
                <a:cs typeface="Times New Roman" pitchFamily="18" charset="0"/>
              </a:rPr>
              <a:t>điều</a:t>
            </a:r>
            <a:r>
              <a:rPr lang="en-US" sz="3200" dirty="0">
                <a:solidFill>
                  <a:sysClr val="windowText" lastClr="000000"/>
                </a:solidFill>
                <a:cs typeface="Times New Roman" pitchFamily="18" charset="0"/>
              </a:rPr>
              <a:t> </a:t>
            </a:r>
            <a:r>
              <a:rPr lang="en-US" sz="3200" dirty="0" err="1">
                <a:solidFill>
                  <a:sysClr val="windowText" lastClr="000000"/>
                </a:solidFill>
                <a:cs typeface="Times New Roman" pitchFamily="18" charset="0"/>
              </a:rPr>
              <a:t>này</a:t>
            </a:r>
            <a:r>
              <a:rPr lang="en-US" sz="3200" dirty="0">
                <a:solidFill>
                  <a:sysClr val="windowText" lastClr="000000"/>
                </a:solidFill>
                <a:cs typeface="Times New Roman" pitchFamily="18" charset="0"/>
              </a:rPr>
              <a:t> </a:t>
            </a:r>
            <a:r>
              <a:rPr lang="en-US" sz="3200" dirty="0" err="1">
                <a:solidFill>
                  <a:sysClr val="windowText" lastClr="000000"/>
                </a:solidFill>
                <a:cs typeface="Times New Roman" pitchFamily="18" charset="0"/>
              </a:rPr>
              <a:t>khiến</a:t>
            </a:r>
            <a:r>
              <a:rPr lang="en-US" sz="3200" dirty="0">
                <a:solidFill>
                  <a:sysClr val="windowText" lastClr="000000"/>
                </a:solidFill>
                <a:cs typeface="Times New Roman" pitchFamily="18" charset="0"/>
              </a:rPr>
              <a:t> </a:t>
            </a:r>
            <a:r>
              <a:rPr lang="en-US" sz="3200" dirty="0" err="1">
                <a:solidFill>
                  <a:sysClr val="windowText" lastClr="000000"/>
                </a:solidFill>
                <a:cs typeface="Times New Roman" pitchFamily="18" charset="0"/>
              </a:rPr>
              <a:t>cậu</a:t>
            </a:r>
            <a:r>
              <a:rPr lang="en-US" sz="3200" dirty="0">
                <a:solidFill>
                  <a:sysClr val="windowText" lastClr="000000"/>
                </a:solidFill>
                <a:cs typeface="Times New Roman" pitchFamily="18" charset="0"/>
              </a:rPr>
              <a:t> </a:t>
            </a:r>
            <a:r>
              <a:rPr lang="en-US" sz="3200" dirty="0" err="1">
                <a:solidFill>
                  <a:sysClr val="windowText" lastClr="000000"/>
                </a:solidFill>
                <a:cs typeface="Times New Roman" pitchFamily="18" charset="0"/>
              </a:rPr>
              <a:t>thích</a:t>
            </a:r>
            <a:r>
              <a:rPr lang="en-US" sz="3200" dirty="0">
                <a:solidFill>
                  <a:sysClr val="windowText" lastClr="000000"/>
                </a:solidFill>
                <a:cs typeface="Times New Roman" pitchFamily="18" charset="0"/>
              </a:rPr>
              <a:t> </a:t>
            </a:r>
            <a:r>
              <a:rPr lang="en-US" sz="3200" dirty="0" err="1">
                <a:solidFill>
                  <a:sysClr val="windowText" lastClr="000000"/>
                </a:solidFill>
                <a:cs typeface="Times New Roman" pitchFamily="18" charset="0"/>
              </a:rPr>
              <a:t>đi</a:t>
            </a:r>
            <a:r>
              <a:rPr lang="en-US" sz="3200" dirty="0">
                <a:solidFill>
                  <a:sysClr val="windowText" lastClr="000000"/>
                </a:solidFill>
                <a:cs typeface="Times New Roman" pitchFamily="18" charset="0"/>
              </a:rPr>
              <a:t> </a:t>
            </a:r>
            <a:r>
              <a:rPr lang="en-US" sz="3200" dirty="0" err="1">
                <a:solidFill>
                  <a:sysClr val="windowText" lastClr="000000"/>
                </a:solidFill>
                <a:cs typeface="Times New Roman" pitchFamily="18" charset="0"/>
              </a:rPr>
              <a:t>học</a:t>
            </a:r>
            <a:r>
              <a:rPr lang="en-US" sz="3200" dirty="0">
                <a:solidFill>
                  <a:sysClr val="windowText" lastClr="000000"/>
                </a:solidFill>
                <a:cs typeface="Times New Roman" pitchFamily="18" charset="0"/>
              </a:rPr>
              <a:t>.</a:t>
            </a:r>
            <a:endParaRPr lang="vi-VN" sz="3500" dirty="0">
              <a:solidFill>
                <a:sysClr val="windowText" lastClr="000000"/>
              </a:solidFill>
              <a:cs typeface="Times New Roman" pitchFamily="18" charset="0"/>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25023"/>
          <a:stretch/>
        </p:blipFill>
        <p:spPr>
          <a:xfrm>
            <a:off x="6569765" y="1284324"/>
            <a:ext cx="5562600" cy="4525165"/>
          </a:xfrm>
          <a:prstGeom prst="roundRect">
            <a:avLst/>
          </a:prstGeom>
        </p:spPr>
      </p:pic>
    </p:spTree>
    <p:extLst>
      <p:ext uri="{BB962C8B-B14F-4D97-AF65-F5344CB8AC3E}">
        <p14:creationId xmlns:p14="http://schemas.microsoft.com/office/powerpoint/2010/main" val="220529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E2A49F-3DEB-420B-B25F-41474CA8B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0547"/>
            <a:ext cx="12104016" cy="6367453"/>
          </a:xfrm>
          <a:prstGeom prst="rect">
            <a:avLst/>
          </a:prstGeom>
        </p:spPr>
      </p:pic>
      <p:pic>
        <p:nvPicPr>
          <p:cNvPr id="3" name="图片 101" descr="觅元素584a9bffa1f3a"/>
          <p:cNvPicPr>
            <a:picLocks noChangeAspect="1"/>
          </p:cNvPicPr>
          <p:nvPr/>
        </p:nvPicPr>
        <p:blipFill>
          <a:blip r:embed="rId3"/>
          <a:srcRect l="44626" b="11774"/>
          <a:stretch>
            <a:fillRect/>
          </a:stretch>
        </p:blipFill>
        <p:spPr>
          <a:xfrm>
            <a:off x="227806" y="2438400"/>
            <a:ext cx="4095822" cy="2564765"/>
          </a:xfrm>
          <a:prstGeom prst="rect">
            <a:avLst/>
          </a:prstGeom>
        </p:spPr>
      </p:pic>
      <p:pic>
        <p:nvPicPr>
          <p:cNvPr id="4" name="图片 95" descr="觅元素584a986cb28da"/>
          <p:cNvPicPr>
            <a:picLocks noChangeAspect="1"/>
          </p:cNvPicPr>
          <p:nvPr/>
        </p:nvPicPr>
        <p:blipFill>
          <a:blip r:embed="rId4"/>
          <a:stretch>
            <a:fillRect/>
          </a:stretch>
        </p:blipFill>
        <p:spPr>
          <a:xfrm flipH="1">
            <a:off x="1834806" y="490547"/>
            <a:ext cx="3360046" cy="6367453"/>
          </a:xfrm>
          <a:prstGeom prst="rect">
            <a:avLst/>
          </a:prstGeom>
        </p:spPr>
      </p:pic>
      <p:sp>
        <p:nvSpPr>
          <p:cNvPr id="5" name="Rectangle 4"/>
          <p:cNvSpPr/>
          <p:nvPr/>
        </p:nvSpPr>
        <p:spPr>
          <a:xfrm>
            <a:off x="4151348" y="1622792"/>
            <a:ext cx="7952667" cy="1631216"/>
          </a:xfrm>
          <a:prstGeom prst="rect">
            <a:avLst/>
          </a:prstGeom>
        </p:spPr>
        <p:txBody>
          <a:bodyPr wrap="square">
            <a:spAutoFit/>
          </a:bodyPr>
          <a:lstStyle/>
          <a:p>
            <a:r>
              <a:rPr lang="en-US" sz="10000" b="1" dirty="0" err="1">
                <a:ln w="19050">
                  <a:solidFill>
                    <a:srgbClr val="212745">
                      <a:tint val="1000"/>
                    </a:srgbClr>
                  </a:solidFill>
                  <a:prstDash val="solid"/>
                </a:ln>
                <a:solidFill>
                  <a:srgbClr val="FFFF00"/>
                </a:solidFill>
                <a:effectLst>
                  <a:outerShdw blurRad="50000" dist="50800" dir="7500000" algn="tl">
                    <a:srgbClr val="000000">
                      <a:shade val="5000"/>
                      <a:alpha val="35000"/>
                    </a:srgbClr>
                  </a:outerShdw>
                </a:effectLst>
                <a:cs typeface="Times New Roman" panose="02020603050405020304" pitchFamily="18" charset="0"/>
              </a:rPr>
              <a:t>Luyện</a:t>
            </a:r>
            <a:r>
              <a:rPr lang="en-US" sz="10000" b="1" dirty="0">
                <a:ln w="19050">
                  <a:solidFill>
                    <a:srgbClr val="212745">
                      <a:tint val="1000"/>
                    </a:srgbClr>
                  </a:solidFill>
                  <a:prstDash val="solid"/>
                </a:ln>
                <a:solidFill>
                  <a:srgbClr val="FFFF00"/>
                </a:solidFill>
                <a:effectLst>
                  <a:outerShdw blurRad="50000" dist="50800" dir="7500000" algn="tl">
                    <a:srgbClr val="000000">
                      <a:shade val="5000"/>
                      <a:alpha val="35000"/>
                    </a:srgbClr>
                  </a:outerShdw>
                </a:effectLst>
                <a:cs typeface="Times New Roman" panose="02020603050405020304" pitchFamily="18" charset="0"/>
              </a:rPr>
              <a:t> </a:t>
            </a:r>
            <a:r>
              <a:rPr lang="en-US" sz="10000" b="1" dirty="0" err="1">
                <a:ln w="19050">
                  <a:solidFill>
                    <a:srgbClr val="212745">
                      <a:tint val="1000"/>
                    </a:srgbClr>
                  </a:solidFill>
                  <a:prstDash val="solid"/>
                </a:ln>
                <a:solidFill>
                  <a:srgbClr val="FFFF00"/>
                </a:solidFill>
                <a:effectLst>
                  <a:outerShdw blurRad="50000" dist="50800" dir="7500000" algn="tl">
                    <a:srgbClr val="000000">
                      <a:shade val="5000"/>
                      <a:alpha val="35000"/>
                    </a:srgbClr>
                  </a:outerShdw>
                </a:effectLst>
                <a:cs typeface="Times New Roman" panose="02020603050405020304" pitchFamily="18" charset="0"/>
              </a:rPr>
              <a:t>tập</a:t>
            </a:r>
            <a:endParaRPr lang="en-US" sz="10000" dirty="0">
              <a:solidFill>
                <a:srgbClr val="FFFF00"/>
              </a:solidFill>
            </a:endParaRPr>
          </a:p>
        </p:txBody>
      </p:sp>
    </p:spTree>
    <p:extLst>
      <p:ext uri="{BB962C8B-B14F-4D97-AF65-F5344CB8AC3E}">
        <p14:creationId xmlns:p14="http://schemas.microsoft.com/office/powerpoint/2010/main" val="1414378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64635"/>
            <a:ext cx="12017721" cy="3400931"/>
          </a:xfrm>
          <a:prstGeom prst="rect">
            <a:avLst/>
          </a:prstGeom>
        </p:spPr>
        <p:txBody>
          <a:bodyPr wrap="square">
            <a:spAutoFit/>
          </a:bodyPr>
          <a:lstStyle/>
          <a:p>
            <a:pPr>
              <a:spcBef>
                <a:spcPts val="600"/>
              </a:spcBef>
            </a:pPr>
            <a:r>
              <a:rPr lang="vi-VN" sz="4000">
                <a:solidFill>
                  <a:schemeClr val="accent1"/>
                </a:solidFill>
                <a:cs typeface="Times New Roman" pitchFamily="18" charset="0"/>
              </a:rPr>
              <a:t>a</a:t>
            </a:r>
            <a:r>
              <a:rPr lang="vi-VN" sz="4000" dirty="0">
                <a:solidFill>
                  <a:schemeClr val="accent1"/>
                </a:solidFill>
                <a:cs typeface="Times New Roman" pitchFamily="18" charset="0"/>
              </a:rPr>
              <a:t>) Cậu bé được dẫn đi tham quan các phòng học</a:t>
            </a:r>
            <a:r>
              <a:rPr lang="en-US" sz="4000" dirty="0">
                <a:solidFill>
                  <a:schemeClr val="accent1"/>
                </a:solidFill>
                <a:cs typeface="Times New Roman" pitchFamily="18" charset="0"/>
              </a:rPr>
              <a:t> </a:t>
            </a:r>
            <a:r>
              <a:rPr lang="vi-VN" sz="4000" dirty="0">
                <a:solidFill>
                  <a:schemeClr val="accent1"/>
                </a:solidFill>
                <a:cs typeface="Times New Roman" pitchFamily="18" charset="0"/>
              </a:rPr>
              <a:t>phòng thực hành.</a:t>
            </a:r>
          </a:p>
          <a:p>
            <a:pPr>
              <a:spcBef>
                <a:spcPts val="600"/>
              </a:spcBef>
            </a:pPr>
            <a:r>
              <a:rPr lang="vi-VN" sz="4000" dirty="0">
                <a:solidFill>
                  <a:schemeClr val="accent1"/>
                </a:solidFill>
                <a:cs typeface="Times New Roman" pitchFamily="18" charset="0"/>
              </a:rPr>
              <a:t>b) Các bạn đang nặn đồ </a:t>
            </a:r>
            <a:r>
              <a:rPr lang="vi-VN" sz="4000">
                <a:solidFill>
                  <a:schemeClr val="accent1"/>
                </a:solidFill>
                <a:cs typeface="Times New Roman" pitchFamily="18" charset="0"/>
              </a:rPr>
              <a:t>chơi  vẽ </a:t>
            </a:r>
            <a:r>
              <a:rPr lang="vi-VN" sz="4000" dirty="0">
                <a:solidFill>
                  <a:schemeClr val="accent1"/>
                </a:solidFill>
                <a:cs typeface="Times New Roman" pitchFamily="18" charset="0"/>
              </a:rPr>
              <a:t>tranh.</a:t>
            </a:r>
          </a:p>
          <a:p>
            <a:pPr>
              <a:spcBef>
                <a:spcPts val="600"/>
              </a:spcBef>
            </a:pPr>
            <a:r>
              <a:rPr lang="vi-VN" sz="4000" dirty="0">
                <a:solidFill>
                  <a:schemeClr val="accent1"/>
                </a:solidFill>
                <a:cs typeface="Times New Roman" pitchFamily="18" charset="0"/>
              </a:rPr>
              <a:t>c) Cậu bé đã hiểu ra</a:t>
            </a:r>
            <a:r>
              <a:rPr lang="en-US" sz="4000" dirty="0">
                <a:solidFill>
                  <a:schemeClr val="accent1"/>
                </a:solidFill>
                <a:cs typeface="Times New Roman" pitchFamily="18" charset="0"/>
              </a:rPr>
              <a:t> </a:t>
            </a:r>
            <a:r>
              <a:rPr lang="vi-VN" sz="4000" dirty="0">
                <a:solidFill>
                  <a:schemeClr val="accent1"/>
                </a:solidFill>
                <a:cs typeface="Times New Roman" pitchFamily="18" charset="0"/>
              </a:rPr>
              <a:t>rất thích đi học.</a:t>
            </a:r>
          </a:p>
          <a:p>
            <a:pPr>
              <a:spcBef>
                <a:spcPts val="600"/>
              </a:spcBef>
            </a:pPr>
            <a:r>
              <a:rPr lang="en-US" sz="4000">
                <a:solidFill>
                  <a:srgbClr val="002060"/>
                </a:solidFill>
                <a:cs typeface="Times New Roman" pitchFamily="18" charset="0"/>
              </a:rPr>
              <a:t>         </a:t>
            </a:r>
            <a:r>
              <a:rPr lang="vi-VN" sz="4000">
                <a:solidFill>
                  <a:srgbClr val="002060"/>
                </a:solidFill>
                <a:cs typeface="Times New Roman" pitchFamily="18" charset="0"/>
              </a:rPr>
              <a:t>Các </a:t>
            </a:r>
            <a:r>
              <a:rPr lang="vi-VN" sz="4000" dirty="0">
                <a:solidFill>
                  <a:srgbClr val="002060"/>
                </a:solidFill>
                <a:cs typeface="Times New Roman" pitchFamily="18" charset="0"/>
              </a:rPr>
              <a:t>bạn đang tập đọc, làm toán.</a:t>
            </a:r>
          </a:p>
        </p:txBody>
      </p:sp>
      <p:sp>
        <p:nvSpPr>
          <p:cNvPr id="3" name="Oval 2"/>
          <p:cNvSpPr/>
          <p:nvPr/>
        </p:nvSpPr>
        <p:spPr>
          <a:xfrm>
            <a:off x="521873" y="4694918"/>
            <a:ext cx="762000" cy="853346"/>
          </a:xfrm>
          <a:prstGeom prst="ellipse">
            <a:avLst/>
          </a:prstGeom>
          <a:solidFill>
            <a:srgbClr val="FFFF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Text" lastClr="000000"/>
                </a:solidFill>
                <a:effectLst/>
                <a:uLnTx/>
                <a:uFillTx/>
                <a:ea typeface="+mn-ea"/>
                <a:cs typeface="+mn-cs"/>
              </a:rPr>
              <a:t>M</a:t>
            </a:r>
          </a:p>
        </p:txBody>
      </p:sp>
      <p:sp>
        <p:nvSpPr>
          <p:cNvPr id="4" name="TextBox 3"/>
          <p:cNvSpPr txBox="1"/>
          <p:nvPr/>
        </p:nvSpPr>
        <p:spPr>
          <a:xfrm>
            <a:off x="902873" y="2688067"/>
            <a:ext cx="625929" cy="703422"/>
          </a:xfrm>
          <a:prstGeom prst="rect">
            <a:avLst/>
          </a:prstGeom>
          <a:noFill/>
        </p:spPr>
        <p:txBody>
          <a:bodyPr wrap="square" rtlCol="0">
            <a:spAutoFit/>
          </a:bodyPr>
          <a:lstStyle/>
          <a:p>
            <a:r>
              <a:rPr lang="en-US" sz="4000" b="1" dirty="0">
                <a:solidFill>
                  <a:srgbClr val="FF0000"/>
                </a:solidFill>
                <a:cs typeface="Times New Roman" panose="02020603050405020304" pitchFamily="18" charset="0"/>
              </a:rPr>
              <a:t>,</a:t>
            </a:r>
          </a:p>
        </p:txBody>
      </p:sp>
      <p:sp>
        <p:nvSpPr>
          <p:cNvPr id="5" name="TextBox 4"/>
          <p:cNvSpPr txBox="1"/>
          <p:nvPr/>
        </p:nvSpPr>
        <p:spPr>
          <a:xfrm>
            <a:off x="7502267" y="3288074"/>
            <a:ext cx="625929" cy="703422"/>
          </a:xfrm>
          <a:prstGeom prst="rect">
            <a:avLst/>
          </a:prstGeom>
          <a:noFill/>
        </p:spPr>
        <p:txBody>
          <a:bodyPr wrap="square" rtlCol="0">
            <a:spAutoFit/>
          </a:bodyPr>
          <a:lstStyle/>
          <a:p>
            <a:r>
              <a:rPr lang="en-US" sz="4000" b="1" dirty="0">
                <a:solidFill>
                  <a:srgbClr val="FF0000"/>
                </a:solidFill>
                <a:cs typeface="Times New Roman" panose="02020603050405020304" pitchFamily="18" charset="0"/>
              </a:rPr>
              <a:t>,</a:t>
            </a:r>
          </a:p>
        </p:txBody>
      </p:sp>
      <p:sp>
        <p:nvSpPr>
          <p:cNvPr id="6" name="TextBox 5"/>
          <p:cNvSpPr txBox="1"/>
          <p:nvPr/>
        </p:nvSpPr>
        <p:spPr>
          <a:xfrm>
            <a:off x="5170634" y="3991496"/>
            <a:ext cx="625929" cy="703422"/>
          </a:xfrm>
          <a:prstGeom prst="rect">
            <a:avLst/>
          </a:prstGeom>
          <a:noFill/>
        </p:spPr>
        <p:txBody>
          <a:bodyPr wrap="square" rtlCol="0">
            <a:spAutoFit/>
          </a:bodyPr>
          <a:lstStyle/>
          <a:p>
            <a:r>
              <a:rPr lang="en-US" sz="4000" b="1" dirty="0">
                <a:solidFill>
                  <a:srgbClr val="FF0000"/>
                </a:solidFill>
                <a:cs typeface="Times New Roman" panose="02020603050405020304" pitchFamily="18" charset="0"/>
              </a:rPr>
              <a:t>,</a:t>
            </a:r>
          </a:p>
        </p:txBody>
      </p:sp>
      <p:sp>
        <p:nvSpPr>
          <p:cNvPr id="7" name="Rectangle 6"/>
          <p:cNvSpPr/>
          <p:nvPr/>
        </p:nvSpPr>
        <p:spPr>
          <a:xfrm>
            <a:off x="39967" y="641196"/>
            <a:ext cx="12017721" cy="1323439"/>
          </a:xfrm>
          <a:prstGeom prst="rect">
            <a:avLst/>
          </a:prstGeom>
        </p:spPr>
        <p:txBody>
          <a:bodyPr wrap="square">
            <a:spAutoFit/>
          </a:bodyPr>
          <a:lstStyle/>
          <a:p>
            <a:pPr lvl="0">
              <a:spcBef>
                <a:spcPts val="600"/>
              </a:spcBef>
            </a:pPr>
            <a:r>
              <a:rPr lang="en-US" sz="4000">
                <a:solidFill>
                  <a:srgbClr val="FF0000"/>
                </a:solidFill>
                <a:cs typeface="Times New Roman" pitchFamily="18" charset="0"/>
              </a:rPr>
              <a:t>1. </a:t>
            </a:r>
            <a:r>
              <a:rPr lang="vi-VN" sz="4000">
                <a:solidFill>
                  <a:srgbClr val="FF0000"/>
                </a:solidFill>
                <a:cs typeface="Times New Roman" pitchFamily="18" charset="0"/>
              </a:rPr>
              <a:t>Cần thêm dấu phẩy vào chỗ nào trong mỗi câu</a:t>
            </a:r>
            <a:r>
              <a:rPr lang="en-US" sz="4000">
                <a:solidFill>
                  <a:srgbClr val="FF0000"/>
                </a:solidFill>
                <a:cs typeface="Times New Roman" pitchFamily="18" charset="0"/>
              </a:rPr>
              <a:t> </a:t>
            </a:r>
            <a:r>
              <a:rPr lang="vi-VN" sz="4000">
                <a:solidFill>
                  <a:srgbClr val="FF0000"/>
                </a:solidFill>
                <a:cs typeface="Times New Roman" pitchFamily="18" charset="0"/>
              </a:rPr>
              <a:t>sau?</a:t>
            </a:r>
            <a:endParaRPr lang="vi-VN" sz="4000" dirty="0">
              <a:solidFill>
                <a:srgbClr val="FF0000"/>
              </a:solidFill>
              <a:cs typeface="Times New Roman" pitchFamily="18" charset="0"/>
            </a:endParaRPr>
          </a:p>
        </p:txBody>
      </p:sp>
    </p:spTree>
    <p:extLst>
      <p:ext uri="{BB962C8B-B14F-4D97-AF65-F5344CB8AC3E}">
        <p14:creationId xmlns:p14="http://schemas.microsoft.com/office/powerpoint/2010/main" val="262554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357" y="717626"/>
            <a:ext cx="12071142" cy="3724096"/>
          </a:xfrm>
          <a:prstGeom prst="rect">
            <a:avLst/>
          </a:prstGeom>
        </p:spPr>
        <p:txBody>
          <a:bodyPr wrap="square">
            <a:spAutoFit/>
          </a:bodyPr>
          <a:lstStyle/>
          <a:p>
            <a:pPr>
              <a:spcBef>
                <a:spcPts val="600"/>
              </a:spcBef>
            </a:pPr>
            <a:r>
              <a:rPr lang="en-US" sz="3600" dirty="0">
                <a:solidFill>
                  <a:srgbClr val="0000FF"/>
                </a:solidFill>
                <a:cs typeface="Times New Roman" pitchFamily="18" charset="0"/>
              </a:rPr>
              <a:t>2. </a:t>
            </a:r>
            <a:r>
              <a:rPr lang="vi-VN" sz="3600" dirty="0">
                <a:solidFill>
                  <a:srgbClr val="0000FF"/>
                </a:solidFill>
                <a:cs typeface="Times New Roman" pitchFamily="18" charset="0"/>
              </a:rPr>
              <a:t>Đọc lại đoạn cuối câu chuyện </a:t>
            </a:r>
            <a:r>
              <a:rPr lang="vi-VN" sz="3600" i="1" dirty="0">
                <a:solidFill>
                  <a:srgbClr val="0000FF"/>
                </a:solidFill>
                <a:cs typeface="Times New Roman" pitchFamily="18" charset="0"/>
              </a:rPr>
              <a:t>Đến trường </a:t>
            </a:r>
            <a:r>
              <a:rPr lang="vi-VN" sz="3600" dirty="0">
                <a:solidFill>
                  <a:srgbClr val="0000FF"/>
                </a:solidFill>
                <a:cs typeface="Times New Roman" pitchFamily="18" charset="0"/>
              </a:rPr>
              <a:t>và cho biết:</a:t>
            </a:r>
          </a:p>
          <a:p>
            <a:pPr marL="457200" indent="-457200">
              <a:spcBef>
                <a:spcPts val="600"/>
              </a:spcBef>
              <a:buAutoNum type="alphaLcParenR"/>
            </a:pPr>
            <a:r>
              <a:rPr lang="vi-VN" sz="3600" dirty="0">
                <a:solidFill>
                  <a:srgbClr val="0000FF"/>
                </a:solidFill>
                <a:cs typeface="Times New Roman" pitchFamily="18" charset="0"/>
              </a:rPr>
              <a:t> Mẹ khen cô giáo thế nào?</a:t>
            </a:r>
            <a:endParaRPr lang="en-US" sz="3600" dirty="0">
              <a:solidFill>
                <a:srgbClr val="0000FF"/>
              </a:solidFill>
              <a:cs typeface="Times New Roman" pitchFamily="18" charset="0"/>
            </a:endParaRPr>
          </a:p>
          <a:p>
            <a:pPr>
              <a:spcBef>
                <a:spcPts val="600"/>
              </a:spcBef>
            </a:pPr>
            <a:endParaRPr lang="en-US" sz="3600" b="1" dirty="0">
              <a:solidFill>
                <a:srgbClr val="0000FF"/>
              </a:solidFill>
              <a:cs typeface="Times New Roman" pitchFamily="18" charset="0"/>
            </a:endParaRPr>
          </a:p>
          <a:p>
            <a:pPr>
              <a:spcBef>
                <a:spcPts val="600"/>
              </a:spcBef>
            </a:pPr>
            <a:endParaRPr lang="vi-VN" sz="3600" b="1" dirty="0">
              <a:solidFill>
                <a:srgbClr val="0000FF"/>
              </a:solidFill>
              <a:cs typeface="Times New Roman" pitchFamily="18" charset="0"/>
            </a:endParaRPr>
          </a:p>
          <a:p>
            <a:pPr>
              <a:spcBef>
                <a:spcPts val="600"/>
              </a:spcBef>
            </a:pPr>
            <a:r>
              <a:rPr lang="vi-VN" sz="3600" dirty="0">
                <a:solidFill>
                  <a:srgbClr val="0000FF"/>
                </a:solidFill>
                <a:cs typeface="Times New Roman" pitchFamily="18" charset="0"/>
              </a:rPr>
              <a:t>b</a:t>
            </a:r>
            <a:r>
              <a:rPr lang="en-US" sz="3600" dirty="0">
                <a:solidFill>
                  <a:srgbClr val="0000FF"/>
                </a:solidFill>
                <a:cs typeface="Times New Roman" pitchFamily="18" charset="0"/>
              </a:rPr>
              <a:t>)</a:t>
            </a:r>
            <a:r>
              <a:rPr lang="vi-VN" sz="3600" dirty="0">
                <a:solidFill>
                  <a:srgbClr val="0000FF"/>
                </a:solidFill>
                <a:cs typeface="Times New Roman" pitchFamily="18" charset="0"/>
              </a:rPr>
              <a:t> Cô giáo đáp lại lời khen của mẹ thế nào?</a:t>
            </a:r>
          </a:p>
        </p:txBody>
      </p:sp>
      <p:sp>
        <p:nvSpPr>
          <p:cNvPr id="3" name="Rectangle 2"/>
          <p:cNvSpPr/>
          <p:nvPr/>
        </p:nvSpPr>
        <p:spPr>
          <a:xfrm>
            <a:off x="217365" y="2782669"/>
            <a:ext cx="11048946" cy="646331"/>
          </a:xfrm>
          <a:prstGeom prst="rect">
            <a:avLst/>
          </a:prstGeom>
        </p:spPr>
        <p:txBody>
          <a:bodyPr wrap="square">
            <a:spAutoFit/>
          </a:bodyPr>
          <a:lstStyle/>
          <a:p>
            <a:r>
              <a:rPr lang="en-US" sz="3600" dirty="0" err="1">
                <a:cs typeface="Times New Roman" panose="02020603050405020304" pitchFamily="18" charset="0"/>
              </a:rPr>
              <a:t>Mẹ</a:t>
            </a:r>
            <a:r>
              <a:rPr lang="en-US" sz="3600" dirty="0">
                <a:cs typeface="Times New Roman" panose="02020603050405020304" pitchFamily="18" charset="0"/>
              </a:rPr>
              <a:t> </a:t>
            </a:r>
            <a:r>
              <a:rPr lang="en-US" sz="3600" dirty="0" err="1">
                <a:cs typeface="Times New Roman" panose="02020603050405020304" pitchFamily="18" charset="0"/>
              </a:rPr>
              <a:t>khen</a:t>
            </a:r>
            <a:r>
              <a:rPr lang="en-US" sz="3600" dirty="0">
                <a:cs typeface="Times New Roman" panose="02020603050405020304" pitchFamily="18" charset="0"/>
              </a:rPr>
              <a:t> </a:t>
            </a:r>
            <a:r>
              <a:rPr lang="en-US" sz="3600" dirty="0" err="1">
                <a:cs typeface="Times New Roman" panose="02020603050405020304" pitchFamily="18" charset="0"/>
              </a:rPr>
              <a:t>cô</a:t>
            </a:r>
            <a:r>
              <a:rPr lang="en-US" sz="3600" dirty="0">
                <a:cs typeface="Times New Roman" panose="02020603050405020304" pitchFamily="18" charset="0"/>
              </a:rPr>
              <a:t> </a:t>
            </a:r>
            <a:r>
              <a:rPr lang="en-US" sz="3600" dirty="0" err="1">
                <a:cs typeface="Times New Roman" panose="02020603050405020304" pitchFamily="18" charset="0"/>
              </a:rPr>
              <a:t>giáo</a:t>
            </a:r>
            <a:r>
              <a:rPr lang="en-US" sz="3600" dirty="0">
                <a:cs typeface="Times New Roman" panose="02020603050405020304" pitchFamily="18" charset="0"/>
              </a:rPr>
              <a:t>: “</a:t>
            </a:r>
            <a:r>
              <a:rPr lang="vi-VN" sz="3600" dirty="0">
                <a:cs typeface="Times New Roman" panose="02020603050405020304" pitchFamily="18" charset="0"/>
              </a:rPr>
              <a:t>C</a:t>
            </a:r>
            <a:r>
              <a:rPr lang="en-US" sz="3600" dirty="0">
                <a:cs typeface="Times New Roman" panose="02020603050405020304" pitchFamily="18" charset="0"/>
              </a:rPr>
              <a:t>ô </a:t>
            </a:r>
            <a:r>
              <a:rPr lang="en-US" sz="3600" dirty="0" err="1">
                <a:cs typeface="Times New Roman" panose="02020603050405020304" pitchFamily="18" charset="0"/>
              </a:rPr>
              <a:t>như</a:t>
            </a:r>
            <a:r>
              <a:rPr lang="en-US" sz="3600" dirty="0">
                <a:cs typeface="Times New Roman" panose="02020603050405020304" pitchFamily="18" charset="0"/>
              </a:rPr>
              <a:t> </a:t>
            </a:r>
            <a:r>
              <a:rPr lang="en-US" sz="3600" dirty="0" err="1">
                <a:cs typeface="Times New Roman" panose="02020603050405020304" pitchFamily="18" charset="0"/>
              </a:rPr>
              <a:t>có</a:t>
            </a:r>
            <a:r>
              <a:rPr lang="en-US" sz="3600" dirty="0">
                <a:cs typeface="Times New Roman" panose="02020603050405020304" pitchFamily="18" charset="0"/>
              </a:rPr>
              <a:t> </a:t>
            </a:r>
            <a:r>
              <a:rPr lang="vi-VN" sz="3600" dirty="0">
                <a:cs typeface="Times New Roman" panose="02020603050405020304" pitchFamily="18" charset="0"/>
              </a:rPr>
              <a:t>p</a:t>
            </a:r>
            <a:r>
              <a:rPr lang="en-US" sz="3600" dirty="0" err="1">
                <a:cs typeface="Times New Roman" panose="02020603050405020304" pitchFamily="18" charset="0"/>
              </a:rPr>
              <a:t>hé</a:t>
            </a:r>
            <a:r>
              <a:rPr lang="vi-VN" sz="3600" dirty="0">
                <a:cs typeface="Times New Roman" panose="02020603050405020304" pitchFamily="18" charset="0"/>
              </a:rPr>
              <a:t>p </a:t>
            </a:r>
            <a:r>
              <a:rPr lang="en-US" sz="3600" dirty="0" err="1">
                <a:cs typeface="Times New Roman" panose="02020603050405020304" pitchFamily="18" charset="0"/>
              </a:rPr>
              <a:t>màu</a:t>
            </a:r>
            <a:r>
              <a:rPr lang="en-US" sz="3600" dirty="0">
                <a:cs typeface="Times New Roman" panose="02020603050405020304" pitchFamily="18" charset="0"/>
              </a:rPr>
              <a:t> </a:t>
            </a:r>
            <a:r>
              <a:rPr lang="en-US" sz="3600" dirty="0" err="1">
                <a:cs typeface="Times New Roman" panose="02020603050405020304" pitchFamily="18" charset="0"/>
              </a:rPr>
              <a:t>ấy</a:t>
            </a:r>
            <a:r>
              <a:rPr lang="en-US" sz="3600" dirty="0">
                <a:cs typeface="Times New Roman" panose="02020603050405020304" pitchFamily="18" charset="0"/>
              </a:rPr>
              <a:t> ạ!”</a:t>
            </a:r>
            <a:r>
              <a:rPr lang="vi-VN" sz="3600" dirty="0">
                <a:cs typeface="Times New Roman" panose="02020603050405020304" pitchFamily="18" charset="0"/>
              </a:rPr>
              <a:t>.</a:t>
            </a:r>
            <a:endParaRPr lang="en-US" sz="3600" dirty="0">
              <a:cs typeface="Times New Roman" panose="02020603050405020304" pitchFamily="18" charset="0"/>
            </a:endParaRPr>
          </a:p>
        </p:txBody>
      </p:sp>
      <p:sp>
        <p:nvSpPr>
          <p:cNvPr id="4" name="Rectangle 3"/>
          <p:cNvSpPr/>
          <p:nvPr/>
        </p:nvSpPr>
        <p:spPr>
          <a:xfrm>
            <a:off x="217365" y="4653818"/>
            <a:ext cx="11641700" cy="1200329"/>
          </a:xfrm>
          <a:prstGeom prst="rect">
            <a:avLst/>
          </a:prstGeom>
        </p:spPr>
        <p:txBody>
          <a:bodyPr wrap="square">
            <a:spAutoFit/>
          </a:bodyPr>
          <a:lstStyle/>
          <a:p>
            <a:pPr algn="just"/>
            <a:r>
              <a:rPr lang="en-US" sz="3600" dirty="0" err="1">
                <a:cs typeface="Times New Roman" panose="02020603050405020304" pitchFamily="18" charset="0"/>
              </a:rPr>
              <a:t>Cô</a:t>
            </a:r>
            <a:r>
              <a:rPr lang="en-US" sz="3600" dirty="0">
                <a:cs typeface="Times New Roman" panose="02020603050405020304" pitchFamily="18" charset="0"/>
              </a:rPr>
              <a:t> </a:t>
            </a:r>
            <a:r>
              <a:rPr lang="en-US" sz="3600" dirty="0" err="1">
                <a:cs typeface="Times New Roman" panose="02020603050405020304" pitchFamily="18" charset="0"/>
              </a:rPr>
              <a:t>giáo</a:t>
            </a:r>
            <a:r>
              <a:rPr lang="en-US" sz="3600" dirty="0">
                <a:cs typeface="Times New Roman" panose="02020603050405020304" pitchFamily="18" charset="0"/>
              </a:rPr>
              <a:t> </a:t>
            </a:r>
            <a:r>
              <a:rPr lang="en-US" sz="3600" dirty="0" err="1">
                <a:cs typeface="Times New Roman" panose="02020603050405020304" pitchFamily="18" charset="0"/>
              </a:rPr>
              <a:t>đá</a:t>
            </a:r>
            <a:r>
              <a:rPr lang="vi-VN" sz="3600" dirty="0">
                <a:cs typeface="Times New Roman" panose="02020603050405020304" pitchFamily="18" charset="0"/>
              </a:rPr>
              <a:t>p </a:t>
            </a:r>
            <a:r>
              <a:rPr lang="en-US" sz="3600" dirty="0" err="1">
                <a:cs typeface="Times New Roman" panose="02020603050405020304" pitchFamily="18" charset="0"/>
              </a:rPr>
              <a:t>lại</a:t>
            </a:r>
            <a:r>
              <a:rPr lang="en-US" sz="3600" dirty="0">
                <a:cs typeface="Times New Roman" panose="02020603050405020304" pitchFamily="18" charset="0"/>
              </a:rPr>
              <a:t> </a:t>
            </a:r>
            <a:r>
              <a:rPr lang="en-US" sz="3600" dirty="0" err="1">
                <a:cs typeface="Times New Roman" panose="02020603050405020304" pitchFamily="18" charset="0"/>
              </a:rPr>
              <a:t>lời</a:t>
            </a:r>
            <a:r>
              <a:rPr lang="en-US" sz="3600" dirty="0">
                <a:cs typeface="Times New Roman" panose="02020603050405020304" pitchFamily="18" charset="0"/>
              </a:rPr>
              <a:t> </a:t>
            </a:r>
            <a:r>
              <a:rPr lang="en-US" sz="3600" dirty="0" err="1">
                <a:cs typeface="Times New Roman" panose="02020603050405020304" pitchFamily="18" charset="0"/>
              </a:rPr>
              <a:t>khen</a:t>
            </a:r>
            <a:r>
              <a:rPr lang="en-US" sz="3600" dirty="0">
                <a:cs typeface="Times New Roman" panose="02020603050405020304" pitchFamily="18" charset="0"/>
              </a:rPr>
              <a:t> </a:t>
            </a:r>
            <a:r>
              <a:rPr lang="en-US" sz="3600" dirty="0" err="1">
                <a:cs typeface="Times New Roman" panose="02020603050405020304" pitchFamily="18" charset="0"/>
              </a:rPr>
              <a:t>của</a:t>
            </a:r>
            <a:r>
              <a:rPr lang="en-US" sz="3600" dirty="0">
                <a:cs typeface="Times New Roman" panose="02020603050405020304" pitchFamily="18" charset="0"/>
              </a:rPr>
              <a:t> </a:t>
            </a:r>
            <a:r>
              <a:rPr lang="en-US" sz="3600" dirty="0" err="1">
                <a:cs typeface="Times New Roman" panose="02020603050405020304" pitchFamily="18" charset="0"/>
              </a:rPr>
              <a:t>mẹ</a:t>
            </a:r>
            <a:r>
              <a:rPr lang="en-US" sz="3600" dirty="0">
                <a:cs typeface="Times New Roman" panose="02020603050405020304" pitchFamily="18" charset="0"/>
              </a:rPr>
              <a:t>: “</a:t>
            </a:r>
            <a:r>
              <a:rPr lang="en-US" sz="3600" dirty="0" err="1">
                <a:cs typeface="Times New Roman" panose="02020603050405020304" pitchFamily="18" charset="0"/>
              </a:rPr>
              <a:t>Có</a:t>
            </a:r>
            <a:r>
              <a:rPr lang="en-US" sz="3600" dirty="0">
                <a:cs typeface="Times New Roman" panose="02020603050405020304" pitchFamily="18" charset="0"/>
              </a:rPr>
              <a:t> </a:t>
            </a:r>
            <a:r>
              <a:rPr lang="en-US" sz="3600" dirty="0" err="1">
                <a:cs typeface="Times New Roman" panose="02020603050405020304" pitchFamily="18" charset="0"/>
              </a:rPr>
              <a:t>gì</a:t>
            </a:r>
            <a:r>
              <a:rPr lang="en-US" sz="3600" dirty="0">
                <a:cs typeface="Times New Roman" panose="02020603050405020304" pitchFamily="18" charset="0"/>
              </a:rPr>
              <a:t> </a:t>
            </a:r>
            <a:r>
              <a:rPr lang="en-US" sz="3600" dirty="0" err="1">
                <a:cs typeface="Times New Roman" panose="02020603050405020304" pitchFamily="18" charset="0"/>
              </a:rPr>
              <a:t>đâu</a:t>
            </a:r>
            <a:r>
              <a:rPr lang="en-US"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cháu</a:t>
            </a:r>
            <a:r>
              <a:rPr lang="en-US" sz="3600" dirty="0">
                <a:cs typeface="Times New Roman" panose="02020603050405020304" pitchFamily="18" charset="0"/>
              </a:rPr>
              <a:t> </a:t>
            </a:r>
            <a:r>
              <a:rPr lang="en-US" sz="3600" dirty="0" err="1">
                <a:cs typeface="Times New Roman" panose="02020603050405020304" pitchFamily="18" charset="0"/>
              </a:rPr>
              <a:t>thấy</a:t>
            </a:r>
            <a:r>
              <a:rPr lang="en-US" sz="3600" dirty="0">
                <a:cs typeface="Times New Roman" panose="02020603050405020304" pitchFamily="18" charset="0"/>
              </a:rPr>
              <a:t> </a:t>
            </a:r>
            <a:r>
              <a:rPr lang="en-US" sz="3600" dirty="0" err="1">
                <a:cs typeface="Times New Roman" panose="02020603050405020304" pitchFamily="18" charset="0"/>
              </a:rPr>
              <a:t>học</a:t>
            </a:r>
            <a:r>
              <a:rPr lang="en-US" sz="3600" dirty="0">
                <a:cs typeface="Times New Roman" panose="02020603050405020304" pitchFamily="18" charset="0"/>
              </a:rPr>
              <a:t> </a:t>
            </a:r>
            <a:r>
              <a:rPr lang="en-US" sz="3600" dirty="0" err="1">
                <a:cs typeface="Times New Roman" panose="02020603050405020304" pitchFamily="18" charset="0"/>
              </a:rPr>
              <a:t>vui</a:t>
            </a:r>
            <a:r>
              <a:rPr lang="en-US" sz="3600" dirty="0">
                <a:cs typeface="Times New Roman" panose="02020603050405020304" pitchFamily="18" charset="0"/>
              </a:rPr>
              <a:t> </a:t>
            </a:r>
            <a:r>
              <a:rPr lang="en-US" sz="3600" dirty="0" err="1">
                <a:cs typeface="Times New Roman" panose="02020603050405020304" pitchFamily="18" charset="0"/>
              </a:rPr>
              <a:t>thì</a:t>
            </a:r>
            <a:r>
              <a:rPr lang="en-US" sz="3600" dirty="0">
                <a:cs typeface="Times New Roman" panose="02020603050405020304" pitchFamily="18" charset="0"/>
              </a:rPr>
              <a:t> </a:t>
            </a:r>
            <a:r>
              <a:rPr lang="en-US" sz="3600" dirty="0" err="1">
                <a:cs typeface="Times New Roman" panose="02020603050405020304" pitchFamily="18" charset="0"/>
              </a:rPr>
              <a:t>thích</a:t>
            </a:r>
            <a:r>
              <a:rPr lang="en-US" sz="3600" dirty="0">
                <a:cs typeface="Times New Roman" panose="02020603050405020304" pitchFamily="18" charset="0"/>
              </a:rPr>
              <a:t> </a:t>
            </a:r>
            <a:r>
              <a:rPr lang="en-US" sz="3600" dirty="0" err="1">
                <a:cs typeface="Times New Roman" panose="02020603050405020304" pitchFamily="18" charset="0"/>
              </a:rPr>
              <a:t>học</a:t>
            </a:r>
            <a:r>
              <a:rPr lang="en-US" sz="3600" dirty="0">
                <a:cs typeface="Times New Roman" panose="02020603050405020304" pitchFamily="18" charset="0"/>
              </a:rPr>
              <a:t> </a:t>
            </a:r>
            <a:r>
              <a:rPr lang="en-US" sz="3600" dirty="0" err="1">
                <a:cs typeface="Times New Roman" panose="02020603050405020304" pitchFamily="18" charset="0"/>
              </a:rPr>
              <a:t>ngay</a:t>
            </a:r>
            <a:r>
              <a:rPr lang="en-US" sz="3600" dirty="0">
                <a:cs typeface="Times New Roman" panose="02020603050405020304" pitchFamily="18" charset="0"/>
              </a:rPr>
              <a:t> </a:t>
            </a:r>
            <a:r>
              <a:rPr lang="en-US" sz="3600" dirty="0" err="1">
                <a:cs typeface="Times New Roman" panose="02020603050405020304" pitchFamily="18" charset="0"/>
              </a:rPr>
              <a:t>thôi</a:t>
            </a:r>
            <a:r>
              <a:rPr lang="en-US" sz="3600" dirty="0">
                <a:cs typeface="Times New Roman" panose="02020603050405020304" pitchFamily="18" charset="0"/>
              </a:rPr>
              <a:t> </a:t>
            </a:r>
            <a:r>
              <a:rPr lang="en-US" sz="3600" dirty="0" err="1">
                <a:cs typeface="Times New Roman" panose="02020603050405020304" pitchFamily="18" charset="0"/>
              </a:rPr>
              <a:t>mà</a:t>
            </a:r>
            <a:r>
              <a:rPr lang="vi-VN" sz="3600" dirty="0">
                <a:cs typeface="Times New Roman" panose="02020603050405020304" pitchFamily="18" charset="0"/>
              </a:rPr>
              <a:t>”.</a:t>
            </a:r>
            <a:endParaRPr lang="en-US" sz="3600" dirty="0">
              <a:cs typeface="Times New Roman" panose="02020603050405020304" pitchFamily="18" charset="0"/>
            </a:endParaRPr>
          </a:p>
        </p:txBody>
      </p:sp>
    </p:spTree>
    <p:extLst>
      <p:ext uri="{BB962C8B-B14F-4D97-AF65-F5344CB8AC3E}">
        <p14:creationId xmlns:p14="http://schemas.microsoft.com/office/powerpoint/2010/main" val="213162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21167B2-B9C0-4A1A-B847-1459A6305C33}"/>
              </a:ext>
            </a:extLst>
          </p:cNvPr>
          <p:cNvSpPr txBox="1">
            <a:spLocks/>
          </p:cNvSpPr>
          <p:nvPr/>
        </p:nvSpPr>
        <p:spPr>
          <a:xfrm>
            <a:off x="1940062" y="2866396"/>
            <a:ext cx="9142809" cy="898408"/>
          </a:xfrm>
          <a:prstGeom prst="rect">
            <a:avLst/>
          </a:prstGeom>
        </p:spPr>
        <p:txBody>
          <a:bodyPr vert="horz" lIns="91428" tIns="45714" rIns="91428" bIns="45714" rtlCol="0" anchor="ctr">
            <a:normAutofit/>
          </a:bodyPr>
          <a:lst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1090980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binet, kitchen, indoor, microwave&#10;&#10;Description automatically generated">
            <a:extLst>
              <a:ext uri="{FF2B5EF4-FFF2-40B4-BE49-F238E27FC236}">
                <a16:creationId xmlns:a16="http://schemas.microsoft.com/office/drawing/2014/main" id="{3A791E83-5DA1-478A-9D5A-53EA60DC7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4194"/>
            <a:ext cx="12190413" cy="6423806"/>
          </a:xfrm>
          <a:prstGeom prst="rect">
            <a:avLst/>
          </a:prstGeom>
        </p:spPr>
      </p:pic>
      <p:pic>
        <p:nvPicPr>
          <p:cNvPr id="4" name="Picture 2" descr="Ant Move by kossork on DeviantArt">
            <a:extLst>
              <a:ext uri="{FF2B5EF4-FFF2-40B4-BE49-F238E27FC236}">
                <a16:creationId xmlns:a16="http://schemas.microsoft.com/office/drawing/2014/main" id="{8E940396-AB01-48B6-A8AB-AB0AF0DF3E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0370" y="315686"/>
            <a:ext cx="3566711" cy="3567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324F520-F786-4F29-A618-5652F9C9222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1919296" y="2516766"/>
            <a:ext cx="849169" cy="825187"/>
          </a:xfrm>
          <a:prstGeom prst="rect">
            <a:avLst/>
          </a:prstGeom>
        </p:spPr>
      </p:pic>
      <p:sp>
        <p:nvSpPr>
          <p:cNvPr id="6" name="Rectangle 5">
            <a:extLst>
              <a:ext uri="{FF2B5EF4-FFF2-40B4-BE49-F238E27FC236}">
                <a16:creationId xmlns:a16="http://schemas.microsoft.com/office/drawing/2014/main" id="{3001BFEB-B5A6-449E-9457-FBFED1ED0E93}"/>
              </a:ext>
            </a:extLst>
          </p:cNvPr>
          <p:cNvSpPr/>
          <p:nvPr/>
        </p:nvSpPr>
        <p:spPr>
          <a:xfrm>
            <a:off x="3446983" y="573546"/>
            <a:ext cx="4954559" cy="1754326"/>
          </a:xfrm>
          <a:prstGeom prst="rect">
            <a:avLst/>
          </a:prstGeom>
          <a:noFill/>
        </p:spPr>
        <p:txBody>
          <a:bodyPr wrap="none" lIns="91440" tIns="45720" rIns="91440" bIns="45720">
            <a:prstTxWarp prst="textWave1">
              <a:avLst/>
            </a:prstTxWarp>
            <a:spAutoFit/>
          </a:bodyPr>
          <a:lstStyle/>
          <a:p>
            <a:pPr algn="ctr"/>
            <a:r>
              <a:rPr lang="en-US" sz="5400" b="1" cap="none" spc="0" dirty="0">
                <a:ln w="12700">
                  <a:solidFill>
                    <a:srgbClr val="FF0000"/>
                  </a:solidFill>
                  <a:prstDash val="solid"/>
                </a:ln>
                <a:solidFill>
                  <a:srgbClr val="FFFF00"/>
                </a:solidFill>
                <a:effectLst>
                  <a:outerShdw dist="38100" dir="2640000" algn="bl" rotWithShape="0">
                    <a:schemeClr val="accent1"/>
                  </a:outerShdw>
                </a:effectLst>
              </a:rPr>
              <a:t>TRÒ CHƠI </a:t>
            </a:r>
          </a:p>
          <a:p>
            <a:pPr algn="ctr"/>
            <a:r>
              <a:rPr lang="en-US" sz="5400" b="1" dirty="0">
                <a:ln w="12700">
                  <a:solidFill>
                    <a:srgbClr val="FF0000"/>
                  </a:solidFill>
                  <a:prstDash val="solid"/>
                </a:ln>
                <a:solidFill>
                  <a:srgbClr val="FFFF00"/>
                </a:solidFill>
                <a:effectLst>
                  <a:outerShdw dist="38100" dir="2640000" algn="bl" rotWithShape="0">
                    <a:schemeClr val="accent1"/>
                  </a:outerShdw>
                </a:effectLst>
              </a:rPr>
              <a:t>KIẾN THA MỒI</a:t>
            </a:r>
            <a:endParaRPr lang="en-US" sz="5400" b="1" cap="none" spc="0" dirty="0">
              <a:ln w="12700">
                <a:solidFill>
                  <a:srgbClr val="FF0000"/>
                </a:solidFill>
                <a:prstDash val="solid"/>
              </a:ln>
              <a:solidFill>
                <a:srgbClr val="FFFF00"/>
              </a:solidFill>
              <a:effectLst>
                <a:outerShdw dist="38100" dir="2640000" algn="bl" rotWithShape="0">
                  <a:schemeClr val="accent1"/>
                </a:outerShdw>
              </a:effectLst>
            </a:endParaRPr>
          </a:p>
        </p:txBody>
      </p:sp>
      <p:pic>
        <p:nvPicPr>
          <p:cNvPr id="7" name="nen">
            <a:hlinkClick r:id="" action="ppaction://media"/>
            <a:extLst>
              <a:ext uri="{FF2B5EF4-FFF2-40B4-BE49-F238E27FC236}">
                <a16:creationId xmlns:a16="http://schemas.microsoft.com/office/drawing/2014/main" id="{861EC290-16CA-4D69-BD88-4E1AAA779A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47169" y="-153634"/>
            <a:ext cx="609521" cy="609600"/>
          </a:xfrm>
          <a:prstGeom prst="rect">
            <a:avLst/>
          </a:prstGeom>
        </p:spPr>
      </p:pic>
    </p:spTree>
    <p:extLst>
      <p:ext uri="{BB962C8B-B14F-4D97-AF65-F5344CB8AC3E}">
        <p14:creationId xmlns:p14="http://schemas.microsoft.com/office/powerpoint/2010/main" val="393412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3.95833E-6 -3.33333E-6 L 0.68659 -0.01944 " pathEditMode="relative" rAng="0" ptsTypes="AA">
                                      <p:cBhvr>
                                        <p:cTn id="8" dur="2750" fill="hold"/>
                                        <p:tgtEl>
                                          <p:spTgt spid="5"/>
                                        </p:tgtEl>
                                        <p:attrNameLst>
                                          <p:attrName>ppt_x</p:attrName>
                                          <p:attrName>ppt_y</p:attrName>
                                        </p:attrNameLst>
                                      </p:cBhvr>
                                      <p:rCtr x="34323" y="-972"/>
                                    </p:animMotion>
                                  </p:childTnLst>
                                </p:cTn>
                              </p:par>
                              <p:par>
                                <p:cTn id="9" presetID="63" presetClass="path" presetSubtype="0" accel="50000" decel="50000" fill="hold" nodeType="withEffect">
                                  <p:stCondLst>
                                    <p:cond delay="0"/>
                                  </p:stCondLst>
                                  <p:childTnLst>
                                    <p:animMotion origin="layout" path="M -4.79167E-6 1.48148E-6 L 0.68764 -0.0169 " pathEditMode="relative" rAng="0" ptsTypes="AA">
                                      <p:cBhvr>
                                        <p:cTn id="10" dur="2750" fill="hold"/>
                                        <p:tgtEl>
                                          <p:spTgt spid="4"/>
                                        </p:tgtEl>
                                        <p:attrNameLst>
                                          <p:attrName>ppt_x</p:attrName>
                                          <p:attrName>ppt_y</p:attrName>
                                        </p:attrNameLst>
                                      </p:cBhvr>
                                      <p:rCtr x="34375" y="-856"/>
                                    </p:animMotion>
                                  </p:childTnLst>
                                </p:cTn>
                              </p:par>
                              <p:par>
                                <p:cTn id="11" presetID="6" presetClass="emph" presetSubtype="0" fill="hold" nodeType="withEffect">
                                  <p:stCondLst>
                                    <p:cond delay="0"/>
                                  </p:stCondLst>
                                  <p:childTnLst>
                                    <p:animScale>
                                      <p:cBhvr>
                                        <p:cTn id="12" dur="2000" fill="hold"/>
                                        <p:tgtEl>
                                          <p:spTgt spid="5"/>
                                        </p:tgtEl>
                                      </p:cBhvr>
                                      <p:by x="150000" y="150000"/>
                                    </p:animScale>
                                  </p:childTnLst>
                                </p:cTn>
                              </p:par>
                            </p:childTnLst>
                          </p:cTn>
                        </p:par>
                        <p:par>
                          <p:cTn id="13" fill="hold">
                            <p:stCondLst>
                              <p:cond delay="2750"/>
                            </p:stCondLst>
                            <p:childTnLst>
                              <p:par>
                                <p:cTn id="14" presetID="17"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6667" numSld="999">
                <p:cTn id="18"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binet, kitchen, indoor, microwave&#10;&#10;Description automatically generated">
            <a:extLst>
              <a:ext uri="{FF2B5EF4-FFF2-40B4-BE49-F238E27FC236}">
                <a16:creationId xmlns:a16="http://schemas.microsoft.com/office/drawing/2014/main" id="{6961B97C-2CFC-4FAD-B997-202C11F38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0123"/>
            <a:ext cx="12190413" cy="6417816"/>
          </a:xfrm>
          <a:prstGeom prst="rect">
            <a:avLst/>
          </a:prstGeom>
        </p:spPr>
      </p:pic>
      <p:pic>
        <p:nvPicPr>
          <p:cNvPr id="9" name="Picture 8">
            <a:extLst>
              <a:ext uri="{FF2B5EF4-FFF2-40B4-BE49-F238E27FC236}">
                <a16:creationId xmlns:a16="http://schemas.microsoft.com/office/drawing/2014/main" id="{6F022EDD-4789-4168-9FAD-1040162DAE8F}"/>
              </a:ext>
            </a:extLst>
          </p:cNvPr>
          <p:cNvPicPr>
            <a:picLocks noChangeAspect="1"/>
          </p:cNvPicPr>
          <p:nvPr/>
        </p:nvPicPr>
        <p:blipFill rotWithShape="1">
          <a:blip r:embed="rId7"/>
          <a:srcRect t="3380"/>
          <a:stretch/>
        </p:blipFill>
        <p:spPr>
          <a:xfrm>
            <a:off x="6151646" y="391553"/>
            <a:ext cx="2595636" cy="2200275"/>
          </a:xfrm>
          <a:prstGeom prst="rect">
            <a:avLst/>
          </a:prstGeom>
        </p:spPr>
      </p:pic>
      <p:pic>
        <p:nvPicPr>
          <p:cNvPr id="12" name="Picture 11">
            <a:extLst>
              <a:ext uri="{FF2B5EF4-FFF2-40B4-BE49-F238E27FC236}">
                <a16:creationId xmlns:a16="http://schemas.microsoft.com/office/drawing/2014/main" id="{823BE227-710D-4777-9E91-788045A112B6}"/>
              </a:ext>
            </a:extLst>
          </p:cNvPr>
          <p:cNvPicPr>
            <a:picLocks noChangeAspect="1"/>
          </p:cNvPicPr>
          <p:nvPr/>
        </p:nvPicPr>
        <p:blipFill rotWithShape="1">
          <a:blip r:embed="rId7"/>
          <a:srcRect t="3380"/>
          <a:stretch/>
        </p:blipFill>
        <p:spPr>
          <a:xfrm flipH="1">
            <a:off x="3542755" y="391553"/>
            <a:ext cx="2595636" cy="2200275"/>
          </a:xfrm>
          <a:prstGeom prst="rect">
            <a:avLst/>
          </a:prstGeom>
        </p:spPr>
      </p:pic>
      <p:sp>
        <p:nvSpPr>
          <p:cNvPr id="23" name="DAD1">
            <a:extLst>
              <a:ext uri="{FF2B5EF4-FFF2-40B4-BE49-F238E27FC236}">
                <a16:creationId xmlns:a16="http://schemas.microsoft.com/office/drawing/2014/main" id="{F006D27F-668A-4113-9611-CD00238001C0}"/>
              </a:ext>
            </a:extLst>
          </p:cNvPr>
          <p:cNvSpPr/>
          <p:nvPr/>
        </p:nvSpPr>
        <p:spPr>
          <a:xfrm flipH="1">
            <a:off x="5575295" y="3947610"/>
            <a:ext cx="2895603" cy="1414064"/>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002060"/>
                </a:solidFill>
                <a:cs typeface="Times New Roman" pitchFamily="18" charset="0"/>
              </a:rPr>
              <a:t>B.</a:t>
            </a:r>
            <a:r>
              <a:rPr lang="vi-VN" sz="2800" dirty="0">
                <a:solidFill>
                  <a:srgbClr val="002060"/>
                </a:solidFill>
                <a:cs typeface="Times New Roman" pitchFamily="18" charset="0"/>
              </a:rPr>
              <a:t> </a:t>
            </a:r>
            <a:r>
              <a:rPr lang="en-US" sz="2800" dirty="0" err="1">
                <a:solidFill>
                  <a:srgbClr val="002060"/>
                </a:solidFill>
                <a:cs typeface="Times New Roman" pitchFamily="18" charset="0"/>
              </a:rPr>
              <a:t>Thước</a:t>
            </a:r>
            <a:r>
              <a:rPr lang="en-US" sz="2800" dirty="0">
                <a:solidFill>
                  <a:srgbClr val="002060"/>
                </a:solidFill>
                <a:cs typeface="Times New Roman" pitchFamily="18" charset="0"/>
              </a:rPr>
              <a:t> </a:t>
            </a:r>
            <a:r>
              <a:rPr lang="en-US" sz="2800" dirty="0" err="1">
                <a:solidFill>
                  <a:srgbClr val="002060"/>
                </a:solidFill>
                <a:cs typeface="Times New Roman" pitchFamily="18" charset="0"/>
              </a:rPr>
              <a:t>kẻ</a:t>
            </a:r>
            <a:r>
              <a:rPr lang="en-US" sz="2800" dirty="0">
                <a:solidFill>
                  <a:srgbClr val="002060"/>
                </a:solidFill>
                <a:cs typeface="Times New Roman" pitchFamily="18" charset="0"/>
              </a:rPr>
              <a:t>, </a:t>
            </a:r>
            <a:r>
              <a:rPr lang="en-US" sz="2800" dirty="0" err="1">
                <a:solidFill>
                  <a:srgbClr val="002060"/>
                </a:solidFill>
                <a:cs typeface="Times New Roman" pitchFamily="18" charset="0"/>
              </a:rPr>
              <a:t>cây</a:t>
            </a:r>
            <a:r>
              <a:rPr lang="en-US" sz="2800" dirty="0">
                <a:solidFill>
                  <a:srgbClr val="002060"/>
                </a:solidFill>
                <a:cs typeface="Times New Roman" pitchFamily="18" charset="0"/>
              </a:rPr>
              <a:t> </a:t>
            </a:r>
            <a:r>
              <a:rPr lang="en-US" sz="2800" dirty="0" err="1">
                <a:solidFill>
                  <a:srgbClr val="002060"/>
                </a:solidFill>
                <a:cs typeface="Times New Roman" pitchFamily="18" charset="0"/>
              </a:rPr>
              <a:t>bút</a:t>
            </a:r>
            <a:r>
              <a:rPr lang="en-US" sz="2800" dirty="0">
                <a:solidFill>
                  <a:srgbClr val="002060"/>
                </a:solidFill>
                <a:cs typeface="Times New Roman" pitchFamily="18" charset="0"/>
              </a:rPr>
              <a:t>, </a:t>
            </a:r>
            <a:r>
              <a:rPr lang="en-US" sz="2800" dirty="0" err="1">
                <a:solidFill>
                  <a:srgbClr val="002060"/>
                </a:solidFill>
                <a:cs typeface="Times New Roman" pitchFamily="18" charset="0"/>
              </a:rPr>
              <a:t>lọ</a:t>
            </a:r>
            <a:r>
              <a:rPr lang="en-US" sz="2800" dirty="0">
                <a:solidFill>
                  <a:srgbClr val="002060"/>
                </a:solidFill>
                <a:cs typeface="Times New Roman" pitchFamily="18" charset="0"/>
              </a:rPr>
              <a:t> </a:t>
            </a:r>
            <a:r>
              <a:rPr lang="en-US" sz="2800" dirty="0" err="1">
                <a:solidFill>
                  <a:srgbClr val="002060"/>
                </a:solidFill>
                <a:cs typeface="Times New Roman" pitchFamily="18" charset="0"/>
              </a:rPr>
              <a:t>mực</a:t>
            </a:r>
            <a:r>
              <a:rPr lang="en-US" sz="2800" dirty="0">
                <a:solidFill>
                  <a:srgbClr val="002060"/>
                </a:solidFill>
                <a:cs typeface="Times New Roman" pitchFamily="18" charset="0"/>
              </a:rPr>
              <a:t>, </a:t>
            </a:r>
            <a:r>
              <a:rPr lang="en-US" sz="2800" dirty="0" err="1">
                <a:solidFill>
                  <a:srgbClr val="002060"/>
                </a:solidFill>
                <a:cs typeface="Times New Roman" pitchFamily="18" charset="0"/>
              </a:rPr>
              <a:t>bài</a:t>
            </a:r>
            <a:r>
              <a:rPr lang="en-US" sz="2800" dirty="0">
                <a:solidFill>
                  <a:srgbClr val="002060"/>
                </a:solidFill>
                <a:cs typeface="Times New Roman" pitchFamily="18" charset="0"/>
              </a:rPr>
              <a:t> </a:t>
            </a:r>
            <a:r>
              <a:rPr lang="en-US" sz="2800" dirty="0" err="1">
                <a:solidFill>
                  <a:srgbClr val="002060"/>
                </a:solidFill>
                <a:cs typeface="Times New Roman" pitchFamily="18" charset="0"/>
              </a:rPr>
              <a:t>thơ</a:t>
            </a:r>
            <a:r>
              <a:rPr lang="en-US" sz="2800" dirty="0">
                <a:solidFill>
                  <a:srgbClr val="002060"/>
                </a:solidFill>
                <a:cs typeface="Times New Roman" pitchFamily="18" charset="0"/>
              </a:rPr>
              <a:t>.</a:t>
            </a:r>
            <a:endParaRPr lang="vi-VN" sz="2800" dirty="0">
              <a:solidFill>
                <a:srgbClr val="002060"/>
              </a:solidFill>
              <a:cs typeface="Times New Roman" pitchFamily="18" charset="0"/>
            </a:endParaRPr>
          </a:p>
        </p:txBody>
      </p:sp>
      <p:sp>
        <p:nvSpPr>
          <p:cNvPr id="24" name="DAS1">
            <a:extLst>
              <a:ext uri="{FF2B5EF4-FFF2-40B4-BE49-F238E27FC236}">
                <a16:creationId xmlns:a16="http://schemas.microsoft.com/office/drawing/2014/main" id="{378F5FCA-6527-4896-A122-2456E3A28E3E}"/>
              </a:ext>
            </a:extLst>
          </p:cNvPr>
          <p:cNvSpPr/>
          <p:nvPr/>
        </p:nvSpPr>
        <p:spPr>
          <a:xfrm flipH="1">
            <a:off x="2633868" y="3947610"/>
            <a:ext cx="2851811" cy="1414064"/>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a:solidFill>
                  <a:srgbClr val="002060"/>
                </a:solidFill>
                <a:cs typeface="Times New Roman" pitchFamily="18" charset="0"/>
              </a:rPr>
              <a:t>A. Thước kẻ, bút chì, lọ mực, bài thơ.</a:t>
            </a:r>
            <a:endParaRPr lang="vi-VN" sz="2800" dirty="0">
              <a:solidFill>
                <a:srgbClr val="002060"/>
              </a:solidFill>
              <a:cs typeface="Times New Roman" pitchFamily="18" charset="0"/>
            </a:endParaRPr>
          </a:p>
        </p:txBody>
      </p:sp>
      <p:sp>
        <p:nvSpPr>
          <p:cNvPr id="25" name="DAS1">
            <a:extLst>
              <a:ext uri="{FF2B5EF4-FFF2-40B4-BE49-F238E27FC236}">
                <a16:creationId xmlns:a16="http://schemas.microsoft.com/office/drawing/2014/main" id="{1381BB18-0259-4D6C-8B76-DDD26969468C}"/>
              </a:ext>
            </a:extLst>
          </p:cNvPr>
          <p:cNvSpPr/>
          <p:nvPr/>
        </p:nvSpPr>
        <p:spPr>
          <a:xfrm flipH="1">
            <a:off x="8585198" y="3947610"/>
            <a:ext cx="2277204" cy="1414064"/>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dirty="0">
                <a:solidFill>
                  <a:srgbClr val="002060"/>
                </a:solidFill>
                <a:cs typeface="Times New Roman" pitchFamily="18" charset="0"/>
              </a:rPr>
              <a:t>C.</a:t>
            </a:r>
            <a:r>
              <a:rPr lang="vi-VN" sz="2800" dirty="0">
                <a:solidFill>
                  <a:srgbClr val="002060"/>
                </a:solidFill>
                <a:cs typeface="Times New Roman" pitchFamily="18" charset="0"/>
              </a:rPr>
              <a:t> </a:t>
            </a:r>
            <a:r>
              <a:rPr lang="en-US" sz="2800" dirty="0" err="1">
                <a:solidFill>
                  <a:srgbClr val="002060"/>
                </a:solidFill>
                <a:cs typeface="Times New Roman" pitchFamily="18" charset="0"/>
              </a:rPr>
              <a:t>Bút</a:t>
            </a:r>
            <a:r>
              <a:rPr lang="en-US" sz="2800" dirty="0">
                <a:solidFill>
                  <a:srgbClr val="002060"/>
                </a:solidFill>
                <a:cs typeface="Times New Roman" pitchFamily="18" charset="0"/>
              </a:rPr>
              <a:t> </a:t>
            </a:r>
            <a:r>
              <a:rPr lang="en-US" sz="2800" dirty="0" err="1">
                <a:solidFill>
                  <a:srgbClr val="002060"/>
                </a:solidFill>
                <a:cs typeface="Times New Roman" pitchFamily="18" charset="0"/>
              </a:rPr>
              <a:t>chì</a:t>
            </a:r>
            <a:r>
              <a:rPr lang="en-US" sz="2800" dirty="0">
                <a:solidFill>
                  <a:srgbClr val="002060"/>
                </a:solidFill>
                <a:cs typeface="Times New Roman" pitchFamily="18" charset="0"/>
              </a:rPr>
              <a:t>, </a:t>
            </a:r>
            <a:r>
              <a:rPr lang="en-US" sz="2800" dirty="0" err="1">
                <a:solidFill>
                  <a:srgbClr val="002060"/>
                </a:solidFill>
                <a:cs typeface="Times New Roman" pitchFamily="18" charset="0"/>
              </a:rPr>
              <a:t>lọ</a:t>
            </a:r>
            <a:r>
              <a:rPr lang="en-US" sz="2800" dirty="0">
                <a:solidFill>
                  <a:srgbClr val="002060"/>
                </a:solidFill>
                <a:cs typeface="Times New Roman" pitchFamily="18" charset="0"/>
              </a:rPr>
              <a:t> </a:t>
            </a:r>
            <a:r>
              <a:rPr lang="en-US" sz="2800" dirty="0" err="1">
                <a:solidFill>
                  <a:srgbClr val="002060"/>
                </a:solidFill>
                <a:cs typeface="Times New Roman" pitchFamily="18" charset="0"/>
              </a:rPr>
              <a:t>mực</a:t>
            </a:r>
            <a:r>
              <a:rPr lang="en-US" sz="2800" dirty="0">
                <a:solidFill>
                  <a:srgbClr val="002060"/>
                </a:solidFill>
                <a:cs typeface="Times New Roman" pitchFamily="18" charset="0"/>
              </a:rPr>
              <a:t>, </a:t>
            </a:r>
            <a:r>
              <a:rPr lang="en-US" sz="2800" dirty="0" err="1">
                <a:solidFill>
                  <a:srgbClr val="002060"/>
                </a:solidFill>
                <a:cs typeface="Times New Roman" pitchFamily="18" charset="0"/>
              </a:rPr>
              <a:t>bài</a:t>
            </a:r>
            <a:r>
              <a:rPr lang="en-US" sz="2800" dirty="0">
                <a:solidFill>
                  <a:srgbClr val="002060"/>
                </a:solidFill>
                <a:cs typeface="Times New Roman" pitchFamily="18" charset="0"/>
              </a:rPr>
              <a:t> </a:t>
            </a:r>
            <a:r>
              <a:rPr lang="en-US" sz="2800" dirty="0" err="1">
                <a:solidFill>
                  <a:srgbClr val="002060"/>
                </a:solidFill>
                <a:cs typeface="Times New Roman" pitchFamily="18" charset="0"/>
              </a:rPr>
              <a:t>thơ</a:t>
            </a:r>
            <a:r>
              <a:rPr lang="vi-VN" sz="2800" dirty="0">
                <a:solidFill>
                  <a:srgbClr val="002060"/>
                </a:solidFill>
                <a:cs typeface="Times New Roman" pitchFamily="18" charset="0"/>
              </a:rPr>
              <a:t>.</a:t>
            </a:r>
            <a:endParaRPr lang="en-US" sz="2800" b="1" dirty="0">
              <a:solidFill>
                <a:srgbClr val="002060"/>
              </a:solidFill>
              <a:ea typeface="Tahoma" panose="020B0604030504040204" pitchFamily="34" charset="0"/>
              <a:cs typeface="Tahoma" panose="020B0604030504040204" pitchFamily="34" charset="0"/>
            </a:endParaRPr>
          </a:p>
        </p:txBody>
      </p:sp>
      <p:sp>
        <p:nvSpPr>
          <p:cNvPr id="27" name="Rectangle: Rounded Corners 26">
            <a:extLst>
              <a:ext uri="{FF2B5EF4-FFF2-40B4-BE49-F238E27FC236}">
                <a16:creationId xmlns:a16="http://schemas.microsoft.com/office/drawing/2014/main" id="{D748C313-E060-4C13-B5B6-6C84E2148951}"/>
              </a:ext>
            </a:extLst>
          </p:cNvPr>
          <p:cNvSpPr/>
          <p:nvPr/>
        </p:nvSpPr>
        <p:spPr>
          <a:xfrm>
            <a:off x="283045" y="6298888"/>
            <a:ext cx="1919990" cy="365760"/>
          </a:xfrm>
          <a:prstGeom prst="roundRect">
            <a:avLst>
              <a:gd name="adj" fmla="val 282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28" name="Picture 2">
            <a:extLst>
              <a:ext uri="{FF2B5EF4-FFF2-40B4-BE49-F238E27FC236}">
                <a16:creationId xmlns:a16="http://schemas.microsoft.com/office/drawing/2014/main" id="{EAF92384-56D0-4899-AB48-BAA49E9A0617}"/>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427" y="6003547"/>
            <a:ext cx="761902" cy="6038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324A64-9222-45C6-B88D-D46D1349F1DF}"/>
              </a:ext>
            </a:extLst>
          </p:cNvPr>
          <p:cNvSpPr txBox="1"/>
          <p:nvPr/>
        </p:nvSpPr>
        <p:spPr>
          <a:xfrm>
            <a:off x="597556" y="6301500"/>
            <a:ext cx="1817418" cy="369332"/>
          </a:xfrm>
          <a:prstGeom prst="rect">
            <a:avLst/>
          </a:prstGeom>
          <a:noFill/>
        </p:spPr>
        <p:txBody>
          <a:bodyPr wrap="square" rtlCol="0">
            <a:spAutoFit/>
          </a:bodyPr>
          <a:lstStyle/>
          <a:p>
            <a:pPr algn="ctr"/>
            <a:r>
              <a:rPr lang="en-US" dirty="0">
                <a:solidFill>
                  <a:srgbClr val="FFFF00"/>
                </a:solidFill>
                <a:latin typeface="iCiel Panton Black" panose="00000A00000000000000" pitchFamily="50" charset="0"/>
              </a:rPr>
              <a:t>HẾT GIỜ!</a:t>
            </a:r>
          </a:p>
        </p:txBody>
      </p:sp>
      <p:pic>
        <p:nvPicPr>
          <p:cNvPr id="4" name="Picture 3">
            <a:extLst>
              <a:ext uri="{FF2B5EF4-FFF2-40B4-BE49-F238E27FC236}">
                <a16:creationId xmlns:a16="http://schemas.microsoft.com/office/drawing/2014/main" id="{2F86D26E-2560-4B8A-8FB3-505CA5FC26B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0000" y1="37736" x2="10000" y2="37736"/>
                      </a14:backgroundRemoval>
                    </a14:imgEffect>
                  </a14:imgLayer>
                </a14:imgProps>
              </a:ext>
            </a:extLst>
          </a:blip>
          <a:stretch>
            <a:fillRect/>
          </a:stretch>
        </p:blipFill>
        <p:spPr>
          <a:xfrm>
            <a:off x="1398570" y="5145493"/>
            <a:ext cx="1016404" cy="660947"/>
          </a:xfrm>
          <a:prstGeom prst="rect">
            <a:avLst/>
          </a:prstGeom>
        </p:spPr>
      </p:pic>
      <p:pic>
        <p:nvPicPr>
          <p:cNvPr id="31" name="Picture 2" descr="Mũi Tên Hoạt Hình Vẽ Mũi Tên Mũi Tên Sáng Tạo Mũi Tên, Phim Hoạt ...">
            <a:hlinkClick r:id="" action="ppaction://hlinkshowjump?jump=nextslide"/>
            <a:extLst>
              <a:ext uri="{FF2B5EF4-FFF2-40B4-BE49-F238E27FC236}">
                <a16:creationId xmlns:a16="http://schemas.microsoft.com/office/drawing/2014/main" id="{9FC55F45-B6F9-4CB8-A5DA-3800153E787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22141" y="5555773"/>
            <a:ext cx="2265827" cy="1851990"/>
          </a:xfrm>
          <a:prstGeom prst="rect">
            <a:avLst/>
          </a:prstGeom>
          <a:noFill/>
          <a:extLst>
            <a:ext uri="{909E8E84-426E-40DD-AFC4-6F175D3DCCD1}">
              <a14:hiddenFill xmlns:a14="http://schemas.microsoft.com/office/drawing/2010/main">
                <a:solidFill>
                  <a:srgbClr val="FFFFFF"/>
                </a:solidFill>
              </a14:hiddenFill>
            </a:ext>
          </a:extLst>
        </p:spPr>
      </p:pic>
      <p:pic>
        <p:nvPicPr>
          <p:cNvPr id="5" name="1">
            <a:hlinkClick r:id="" action="ppaction://media"/>
            <a:extLst>
              <a:ext uri="{FF2B5EF4-FFF2-40B4-BE49-F238E27FC236}">
                <a16:creationId xmlns:a16="http://schemas.microsoft.com/office/drawing/2014/main" id="{49C8A53C-92DA-4F26-9F64-3D278C9164CB}"/>
              </a:ext>
            </a:extLst>
          </p:cNvPr>
          <p:cNvPicPr>
            <a:picLocks noChangeAspect="1"/>
          </p:cNvPicPr>
          <p:nvPr>
            <a:audioFile r:link="rId1"/>
            <p:extLst>
              <p:ext uri="{DAA4B4D4-6D71-4841-9C94-3DE7FCFB9230}">
                <p14:media xmlns:p14="http://schemas.microsoft.com/office/powerpoint/2010/main" r:embed="rId2">
                  <p14:trim st="2581" end="24395.875"/>
                </p14:media>
              </p:ext>
            </p:extLst>
          </p:nvPr>
        </p:nvPicPr>
        <p:blipFill>
          <a:blip r:embed="rId13"/>
          <a:stretch>
            <a:fillRect/>
          </a:stretch>
        </p:blipFill>
        <p:spPr>
          <a:xfrm>
            <a:off x="-1123804" y="-1676400"/>
            <a:ext cx="609521" cy="609600"/>
          </a:xfrm>
          <a:prstGeom prst="rect">
            <a:avLst/>
          </a:prstGeom>
        </p:spPr>
      </p:pic>
      <p:pic>
        <p:nvPicPr>
          <p:cNvPr id="7" name="1">
            <a:hlinkClick r:id="" action="ppaction://media"/>
            <a:extLst>
              <a:ext uri="{FF2B5EF4-FFF2-40B4-BE49-F238E27FC236}">
                <a16:creationId xmlns:a16="http://schemas.microsoft.com/office/drawing/2014/main" id="{6DADF1DA-2F1F-483F-8021-777A8322028E}"/>
              </a:ext>
            </a:extLst>
          </p:cNvPr>
          <p:cNvPicPr>
            <a:picLocks noChangeAspect="1"/>
          </p:cNvPicPr>
          <p:nvPr>
            <a:audioFile r:link="rId1"/>
            <p:extLst>
              <p:ext uri="{DAA4B4D4-6D71-4841-9C94-3DE7FCFB9230}">
                <p14:media xmlns:p14="http://schemas.microsoft.com/office/powerpoint/2010/main" r:embed="rId2">
                  <p14:trim st="8926" end="19773.875"/>
                </p14:media>
              </p:ext>
            </p:extLst>
          </p:nvPr>
        </p:nvPicPr>
        <p:blipFill>
          <a:blip r:embed="rId13"/>
          <a:stretch>
            <a:fillRect/>
          </a:stretch>
        </p:blipFill>
        <p:spPr>
          <a:xfrm>
            <a:off x="1093809" y="-1676400"/>
            <a:ext cx="609521" cy="609600"/>
          </a:xfrm>
          <a:prstGeom prst="rect">
            <a:avLst/>
          </a:prstGeom>
        </p:spPr>
      </p:pic>
      <p:pic>
        <p:nvPicPr>
          <p:cNvPr id="8" name="1">
            <a:hlinkClick r:id="" action="ppaction://media"/>
            <a:extLst>
              <a:ext uri="{FF2B5EF4-FFF2-40B4-BE49-F238E27FC236}">
                <a16:creationId xmlns:a16="http://schemas.microsoft.com/office/drawing/2014/main" id="{D5DFF8CE-81BC-47BC-A998-B0AA2782EE48}"/>
              </a:ext>
            </a:extLst>
          </p:cNvPr>
          <p:cNvPicPr>
            <a:picLocks noChangeAspect="1"/>
          </p:cNvPicPr>
          <p:nvPr>
            <a:audioFile r:link="rId1"/>
            <p:extLst>
              <p:ext uri="{DAA4B4D4-6D71-4841-9C94-3DE7FCFB9230}">
                <p14:media xmlns:p14="http://schemas.microsoft.com/office/powerpoint/2010/main" r:embed="rId2">
                  <p14:trim st="13194" end="15696.875"/>
                </p14:media>
              </p:ext>
            </p:extLst>
          </p:nvPr>
        </p:nvPicPr>
        <p:blipFill>
          <a:blip r:embed="rId13"/>
          <a:stretch>
            <a:fillRect/>
          </a:stretch>
        </p:blipFill>
        <p:spPr>
          <a:xfrm>
            <a:off x="2909095" y="-1798551"/>
            <a:ext cx="609521" cy="609600"/>
          </a:xfrm>
          <a:prstGeom prst="rect">
            <a:avLst/>
          </a:prstGeom>
        </p:spPr>
      </p:pic>
      <p:pic>
        <p:nvPicPr>
          <p:cNvPr id="10" name="1">
            <a:hlinkClick r:id="" action="ppaction://media"/>
            <a:extLst>
              <a:ext uri="{FF2B5EF4-FFF2-40B4-BE49-F238E27FC236}">
                <a16:creationId xmlns:a16="http://schemas.microsoft.com/office/drawing/2014/main" id="{E8CD04B6-3A20-4A9D-91AC-55F7120A6429}"/>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5485685" y="-1832236"/>
            <a:ext cx="609521" cy="609600"/>
          </a:xfrm>
          <a:prstGeom prst="rect">
            <a:avLst/>
          </a:prstGeom>
        </p:spPr>
      </p:pic>
      <p:pic>
        <p:nvPicPr>
          <p:cNvPr id="13" name="1">
            <a:hlinkClick r:id="" action="ppaction://media"/>
            <a:extLst>
              <a:ext uri="{FF2B5EF4-FFF2-40B4-BE49-F238E27FC236}">
                <a16:creationId xmlns:a16="http://schemas.microsoft.com/office/drawing/2014/main" id="{AD009D77-B362-476C-A238-8F52B71BCF72}"/>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6941994" y="-1832236"/>
            <a:ext cx="609521" cy="609600"/>
          </a:xfrm>
          <a:prstGeom prst="rect">
            <a:avLst/>
          </a:prstGeom>
        </p:spPr>
      </p:pic>
      <p:pic>
        <p:nvPicPr>
          <p:cNvPr id="30" name="1">
            <a:hlinkClick r:id="" action="ppaction://media"/>
            <a:extLst>
              <a:ext uri="{FF2B5EF4-FFF2-40B4-BE49-F238E27FC236}">
                <a16:creationId xmlns:a16="http://schemas.microsoft.com/office/drawing/2014/main" id="{0186F973-C457-4A70-AD75-C6A593D9EA3A}"/>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8687640" y="-1293050"/>
            <a:ext cx="609521" cy="609600"/>
          </a:xfrm>
          <a:prstGeom prst="rect">
            <a:avLst/>
          </a:prstGeom>
        </p:spPr>
      </p:pic>
      <p:pic>
        <p:nvPicPr>
          <p:cNvPr id="32" name="1">
            <a:hlinkClick r:id="" action="ppaction://media"/>
            <a:extLst>
              <a:ext uri="{FF2B5EF4-FFF2-40B4-BE49-F238E27FC236}">
                <a16:creationId xmlns:a16="http://schemas.microsoft.com/office/drawing/2014/main" id="{B30AE9A7-13A7-4BFF-B97C-8004E666FE30}"/>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10143949" y="-1293050"/>
            <a:ext cx="609521" cy="609600"/>
          </a:xfrm>
          <a:prstGeom prst="rect">
            <a:avLst/>
          </a:prstGeom>
        </p:spPr>
      </p:pic>
      <p:pic>
        <p:nvPicPr>
          <p:cNvPr id="33" name="1">
            <a:hlinkClick r:id="" action="ppaction://media"/>
            <a:extLst>
              <a:ext uri="{FF2B5EF4-FFF2-40B4-BE49-F238E27FC236}">
                <a16:creationId xmlns:a16="http://schemas.microsoft.com/office/drawing/2014/main" id="{10E7EE76-265B-4BE3-95C5-B60EC0C26AE7}"/>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10862403" y="-1783604"/>
            <a:ext cx="609521" cy="609600"/>
          </a:xfrm>
          <a:prstGeom prst="rect">
            <a:avLst/>
          </a:prstGeom>
        </p:spPr>
      </p:pic>
      <p:pic>
        <p:nvPicPr>
          <p:cNvPr id="34" name="1">
            <a:hlinkClick r:id="" action="ppaction://media"/>
            <a:extLst>
              <a:ext uri="{FF2B5EF4-FFF2-40B4-BE49-F238E27FC236}">
                <a16:creationId xmlns:a16="http://schemas.microsoft.com/office/drawing/2014/main" id="{E761E448-3660-453C-86DB-42F3E8A0E3A3}"/>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12318712" y="-1783604"/>
            <a:ext cx="609521" cy="609600"/>
          </a:xfrm>
          <a:prstGeom prst="rect">
            <a:avLst/>
          </a:prstGeom>
        </p:spPr>
      </p:pic>
      <p:pic>
        <p:nvPicPr>
          <p:cNvPr id="35" name="Picture 34">
            <a:extLst>
              <a:ext uri="{FF2B5EF4-FFF2-40B4-BE49-F238E27FC236}">
                <a16:creationId xmlns:a16="http://schemas.microsoft.com/office/drawing/2014/main" id="{A5DF375B-11B8-4E4F-B58B-26A16BFA978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3469739" y="5361674"/>
            <a:ext cx="849169" cy="825187"/>
          </a:xfrm>
          <a:prstGeom prst="rect">
            <a:avLst/>
          </a:prstGeom>
        </p:spPr>
      </p:pic>
      <p:grpSp>
        <p:nvGrpSpPr>
          <p:cNvPr id="36" name="Group 35">
            <a:extLst>
              <a:ext uri="{FF2B5EF4-FFF2-40B4-BE49-F238E27FC236}">
                <a16:creationId xmlns:a16="http://schemas.microsoft.com/office/drawing/2014/main" id="{10D48134-3EBF-4504-ABDF-D0627335DC10}"/>
              </a:ext>
            </a:extLst>
          </p:cNvPr>
          <p:cNvGrpSpPr/>
          <p:nvPr/>
        </p:nvGrpSpPr>
        <p:grpSpPr>
          <a:xfrm>
            <a:off x="2965847" y="514802"/>
            <a:ext cx="6083305" cy="1913264"/>
            <a:chOff x="2183764" y="251387"/>
            <a:chExt cx="6835262" cy="1987882"/>
          </a:xfrm>
        </p:grpSpPr>
        <p:sp>
          <p:nvSpPr>
            <p:cNvPr id="37" name="Rectangle 36">
              <a:extLst>
                <a:ext uri="{FF2B5EF4-FFF2-40B4-BE49-F238E27FC236}">
                  <a16:creationId xmlns:a16="http://schemas.microsoft.com/office/drawing/2014/main" id="{9AC3371E-75F0-424F-BA67-C56BD1C05DAA}"/>
                </a:ext>
              </a:extLst>
            </p:cNvPr>
            <p:cNvSpPr/>
            <p:nvPr/>
          </p:nvSpPr>
          <p:spPr>
            <a:xfrm>
              <a:off x="2247532" y="251387"/>
              <a:ext cx="6707727" cy="1987882"/>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F4591301-6244-45C0-8324-8A781DAF6AB1}"/>
                </a:ext>
              </a:extLst>
            </p:cNvPr>
            <p:cNvSpPr txBox="1"/>
            <p:nvPr/>
          </p:nvSpPr>
          <p:spPr>
            <a:xfrm>
              <a:off x="2183764" y="525822"/>
              <a:ext cx="6835262" cy="1439011"/>
            </a:xfrm>
            <a:prstGeom prst="rect">
              <a:avLst/>
            </a:prstGeom>
            <a:noFill/>
            <a:ln>
              <a:noFill/>
            </a:ln>
          </p:spPr>
          <p:txBody>
            <a:bodyPr wrap="square" rtlCol="0">
              <a:spAutoFit/>
            </a:bodyPr>
            <a:lstStyle/>
            <a:p>
              <a:pPr algn="ctr"/>
              <a:r>
                <a:rPr lang="en-US" sz="2800" dirty="0" err="1">
                  <a:cs typeface="Times New Roman" pitchFamily="18" charset="0"/>
                </a:rPr>
                <a:t>Trong</a:t>
              </a:r>
              <a:r>
                <a:rPr lang="en-US" sz="2800" dirty="0">
                  <a:cs typeface="Times New Roman" pitchFamily="18" charset="0"/>
                </a:rPr>
                <a:t> </a:t>
              </a:r>
              <a:r>
                <a:rPr lang="en-US" sz="2800" dirty="0" err="1">
                  <a:cs typeface="Times New Roman" pitchFamily="18" charset="0"/>
                </a:rPr>
                <a:t>bài</a:t>
              </a:r>
              <a:r>
                <a:rPr lang="en-US" sz="2800" dirty="0">
                  <a:cs typeface="Times New Roman" pitchFamily="18" charset="0"/>
                </a:rPr>
                <a:t> </a:t>
              </a:r>
              <a:r>
                <a:rPr lang="en-US" sz="2800" dirty="0" err="1">
                  <a:cs typeface="Times New Roman" pitchFamily="18" charset="0"/>
                </a:rPr>
                <a:t>thơ</a:t>
              </a:r>
              <a:r>
                <a:rPr lang="en-US" sz="2800" dirty="0">
                  <a:cs typeface="Times New Roman" pitchFamily="18" charset="0"/>
                </a:rPr>
                <a:t> “</a:t>
              </a:r>
              <a:r>
                <a:rPr lang="en-US" sz="2800" dirty="0" err="1">
                  <a:solidFill>
                    <a:srgbClr val="FF0000"/>
                  </a:solidFill>
                  <a:cs typeface="Times New Roman" pitchFamily="18" charset="0"/>
                </a:rPr>
                <a:t>Bài</a:t>
              </a:r>
              <a:r>
                <a:rPr lang="en-US" sz="2800" dirty="0">
                  <a:solidFill>
                    <a:srgbClr val="FF0000"/>
                  </a:solidFill>
                  <a:cs typeface="Times New Roman" pitchFamily="18" charset="0"/>
                </a:rPr>
                <a:t> </a:t>
              </a:r>
              <a:r>
                <a:rPr lang="en-US" sz="2800" dirty="0" err="1">
                  <a:solidFill>
                    <a:srgbClr val="FF0000"/>
                  </a:solidFill>
                  <a:cs typeface="Times New Roman" pitchFamily="18" charset="0"/>
                </a:rPr>
                <a:t>hát</a:t>
              </a:r>
              <a:r>
                <a:rPr lang="en-US" sz="2800" dirty="0">
                  <a:solidFill>
                    <a:srgbClr val="FF0000"/>
                  </a:solidFill>
                  <a:cs typeface="Times New Roman" pitchFamily="18" charset="0"/>
                </a:rPr>
                <a:t> </a:t>
              </a:r>
              <a:r>
                <a:rPr lang="en-US" sz="2800" dirty="0" err="1">
                  <a:solidFill>
                    <a:srgbClr val="FF0000"/>
                  </a:solidFill>
                  <a:cs typeface="Times New Roman" pitchFamily="18" charset="0"/>
                </a:rPr>
                <a:t>tới</a:t>
              </a:r>
              <a:r>
                <a:rPr lang="en-US" sz="2800" dirty="0">
                  <a:solidFill>
                    <a:srgbClr val="FF0000"/>
                  </a:solidFill>
                  <a:cs typeface="Times New Roman" pitchFamily="18" charset="0"/>
                </a:rPr>
                <a:t> </a:t>
              </a:r>
              <a:r>
                <a:rPr lang="en-US" sz="2800" dirty="0" err="1">
                  <a:solidFill>
                    <a:srgbClr val="FF0000"/>
                  </a:solidFill>
                  <a:cs typeface="Times New Roman" pitchFamily="18" charset="0"/>
                </a:rPr>
                <a:t>trường</a:t>
              </a:r>
              <a:r>
                <a:rPr lang="en-US" sz="2800" dirty="0">
                  <a:cs typeface="Times New Roman" pitchFamily="18" charset="0"/>
                </a:rPr>
                <a:t>”</a:t>
              </a:r>
            </a:p>
            <a:p>
              <a:pPr algn="ctr"/>
              <a:r>
                <a:rPr lang="vi-VN" sz="2800" dirty="0">
                  <a:cs typeface="Times New Roman" pitchFamily="18" charset="0"/>
                </a:rPr>
                <a:t>Các bạn nhỏ hỏi nhau </a:t>
              </a:r>
              <a:r>
                <a:rPr lang="en-US" sz="2800" dirty="0" err="1">
                  <a:cs typeface="Times New Roman" pitchFamily="18" charset="0"/>
                </a:rPr>
                <a:t>về</a:t>
              </a:r>
              <a:r>
                <a:rPr lang="en-US" sz="2800" dirty="0">
                  <a:cs typeface="Times New Roman" pitchFamily="18" charset="0"/>
                </a:rPr>
                <a:t> </a:t>
              </a:r>
              <a:r>
                <a:rPr lang="vi-VN" sz="2800" dirty="0">
                  <a:cs typeface="Times New Roman" pitchFamily="18" charset="0"/>
                </a:rPr>
                <a:t>những gì trên đường?</a:t>
              </a:r>
              <a:endParaRPr lang="en-US" sz="2800" dirty="0">
                <a:cs typeface="Times New Roman" pitchFamily="18" charset="0"/>
              </a:endParaRPr>
            </a:p>
          </p:txBody>
        </p:sp>
      </p:grpSp>
      <p:pic>
        <p:nvPicPr>
          <p:cNvPr id="2050" name="Picture 2" descr="Ant Move by kossork on DeviantArt">
            <a:extLst>
              <a:ext uri="{FF2B5EF4-FFF2-40B4-BE49-F238E27FC236}">
                <a16:creationId xmlns:a16="http://schemas.microsoft.com/office/drawing/2014/main" id="{6FB45F23-E2B1-497A-BFE6-3B719FABC8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7936" y="150362"/>
            <a:ext cx="3566711" cy="35671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4A997C6-D516-4D02-AA82-385A33CA0E6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1946861" y="2351442"/>
            <a:ext cx="849169" cy="825187"/>
          </a:xfrm>
          <a:prstGeom prst="rect">
            <a:avLst/>
          </a:prstGeom>
        </p:spPr>
      </p:pic>
    </p:spTree>
    <p:extLst>
      <p:ext uri="{BB962C8B-B14F-4D97-AF65-F5344CB8AC3E}">
        <p14:creationId xmlns:p14="http://schemas.microsoft.com/office/powerpoint/2010/main" val="39437960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2.08333E-7 7.40741E-7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1.25E-6 -4.44444E-6 L 0.68763 -0.0168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2" presetClass="entr" presetSubtype="4" fill="hold" grpId="0" nodeType="withEffect" p14:presetBounceEnd="43000">
                                      <p:stCondLst>
                                        <p:cond delay="500"/>
                                      </p:stCondLst>
                                      <p:childTnLst>
                                        <p:set>
                                          <p:cBhvr>
                                            <p:cTn id="16" dur="1" fill="hold">
                                              <p:stCondLst>
                                                <p:cond delay="0"/>
                                              </p:stCondLst>
                                            </p:cTn>
                                            <p:tgtEl>
                                              <p:spTgt spid="23"/>
                                            </p:tgtEl>
                                            <p:attrNameLst>
                                              <p:attrName>style.visibility</p:attrName>
                                            </p:attrNameLst>
                                          </p:cBhvr>
                                          <p:to>
                                            <p:strVal val="visible"/>
                                          </p:to>
                                        </p:set>
                                        <p:anim calcmode="lin" valueType="num" p14:bounceEnd="43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43000">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14:presetBounceEnd="43000">
                                      <p:stCondLst>
                                        <p:cond delay="500"/>
                                      </p:stCondLst>
                                      <p:childTnLst>
                                        <p:set>
                                          <p:cBhvr>
                                            <p:cTn id="20" dur="1" fill="hold">
                                              <p:stCondLst>
                                                <p:cond delay="0"/>
                                              </p:stCondLst>
                                            </p:cTn>
                                            <p:tgtEl>
                                              <p:spTgt spid="25"/>
                                            </p:tgtEl>
                                            <p:attrNameLst>
                                              <p:attrName>style.visibility</p:attrName>
                                            </p:attrNameLst>
                                          </p:cBhvr>
                                          <p:to>
                                            <p:strVal val="visible"/>
                                          </p:to>
                                        </p:set>
                                        <p:anim calcmode="lin" valueType="num" p14:bounceEnd="43000">
                                          <p:cBhvr additive="base">
                                            <p:cTn id="21" dur="1000" fill="hold"/>
                                            <p:tgtEl>
                                              <p:spTgt spid="25"/>
                                            </p:tgtEl>
                                            <p:attrNameLst>
                                              <p:attrName>ppt_x</p:attrName>
                                            </p:attrNameLst>
                                          </p:cBhvr>
                                          <p:tavLst>
                                            <p:tav tm="0">
                                              <p:val>
                                                <p:strVal val="#ppt_x"/>
                                              </p:val>
                                            </p:tav>
                                            <p:tav tm="100000">
                                              <p:val>
                                                <p:strVal val="#ppt_x"/>
                                              </p:val>
                                            </p:tav>
                                          </p:tavLst>
                                        </p:anim>
                                        <p:anim calcmode="lin" valueType="num" p14:bounceEnd="43000">
                                          <p:cBhvr additive="base">
                                            <p:cTn id="22" dur="1000" fill="hold"/>
                                            <p:tgtEl>
                                              <p:spTgt spid="25"/>
                                            </p:tgtEl>
                                            <p:attrNameLst>
                                              <p:attrName>ppt_y</p:attrName>
                                            </p:attrNameLst>
                                          </p:cBhvr>
                                          <p:tavLst>
                                            <p:tav tm="0">
                                              <p:val>
                                                <p:strVal val="1+#ppt_h/2"/>
                                              </p:val>
                                            </p:tav>
                                            <p:tav tm="100000">
                                              <p:val>
                                                <p:strVal val="#ppt_y"/>
                                              </p:val>
                                            </p:tav>
                                          </p:tavLst>
                                        </p:anim>
                                      </p:childTnLst>
                                    </p:cTn>
                                  </p:par>
                                  <p:par>
                                    <p:cTn id="23" presetID="14" presetClass="entr" presetSubtype="10" fill="hold" nodeType="withEffect">
                                      <p:stCondLst>
                                        <p:cond delay="50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2" presetClass="entr" presetSubtype="4" fill="hold" grpId="0" nodeType="withEffect" p14:presetBounceEnd="43000">
                                      <p:stCondLst>
                                        <p:cond delay="500"/>
                                      </p:stCondLst>
                                      <p:childTnLst>
                                        <p:set>
                                          <p:cBhvr>
                                            <p:cTn id="27" dur="1" fill="hold">
                                              <p:stCondLst>
                                                <p:cond delay="0"/>
                                              </p:stCondLst>
                                            </p:cTn>
                                            <p:tgtEl>
                                              <p:spTgt spid="24"/>
                                            </p:tgtEl>
                                            <p:attrNameLst>
                                              <p:attrName>style.visibility</p:attrName>
                                            </p:attrNameLst>
                                          </p:cBhvr>
                                          <p:to>
                                            <p:strVal val="visible"/>
                                          </p:to>
                                        </p:set>
                                        <p:anim calcmode="lin" valueType="num" p14:bounceEnd="43000">
                                          <p:cBhvr additive="base">
                                            <p:cTn id="28" dur="1000" fill="hold"/>
                                            <p:tgtEl>
                                              <p:spTgt spid="24"/>
                                            </p:tgtEl>
                                            <p:attrNameLst>
                                              <p:attrName>ppt_x</p:attrName>
                                            </p:attrNameLst>
                                          </p:cBhvr>
                                          <p:tavLst>
                                            <p:tav tm="0">
                                              <p:val>
                                                <p:strVal val="#ppt_x"/>
                                              </p:val>
                                            </p:tav>
                                            <p:tav tm="100000">
                                              <p:val>
                                                <p:strVal val="#ppt_x"/>
                                              </p:val>
                                            </p:tav>
                                          </p:tavLst>
                                        </p:anim>
                                        <p:anim calcmode="lin" valueType="num" p14:bounceEnd="43000">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1"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67"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4"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par>
                                    <p:cTn id="46" presetID="1" presetClass="mediacall" presetSubtype="0" fill="hold" nodeType="withEffect">
                                      <p:stCondLst>
                                        <p:cond delay="0"/>
                                      </p:stCondLst>
                                      <p:childTnLst>
                                        <p:cmd type="call" cmd="playFrom(0.0)">
                                          <p:cBhvr>
                                            <p:cTn id="47" dur="810" fill="hold"/>
                                            <p:tgtEl>
                                              <p:spTgt spid="33"/>
                                            </p:tgtEl>
                                          </p:cBhvr>
                                        </p:cmd>
                                      </p:childTnLst>
                                    </p:cTn>
                                  </p:par>
                                  <p:par>
                                    <p:cTn id="48" presetID="1" presetClass="mediacall" presetSubtype="0" fill="hold" nodeType="withEffect">
                                      <p:stCondLst>
                                        <p:cond delay="750"/>
                                      </p:stCondLst>
                                      <p:childTnLst>
                                        <p:cmd type="call" cmd="playFrom(0.0)">
                                          <p:cBhvr>
                                            <p:cTn id="49" dur="1927" fill="hold"/>
                                            <p:tgtEl>
                                              <p:spTgt spid="34"/>
                                            </p:tgtEl>
                                          </p:cBhvr>
                                        </p:cmd>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35" presetClass="emph" presetSubtype="0" repeatCount="indefinite" fill="hold" nodeType="withEffect">
                                      <p:stCondLst>
                                        <p:cond delay="0"/>
                                      </p:stCondLst>
                                      <p:childTnLst>
                                        <p:anim calcmode="discrete" valueType="str">
                                          <p:cBhvr>
                                            <p:cTn id="53" dur="500" fill="hold"/>
                                            <p:tgtEl>
                                              <p:spTgt spid="4"/>
                                            </p:tgtEl>
                                            <p:attrNameLst>
                                              <p:attrName>style.visibility</p:attrName>
                                            </p:attrNameLst>
                                          </p:cBhvr>
                                          <p:tavLst>
                                            <p:tav tm="0">
                                              <p:val>
                                                <p:strVal val="hidden"/>
                                              </p:val>
                                            </p:tav>
                                            <p:tav tm="50000">
                                              <p:val>
                                                <p:strVal val="visible"/>
                                              </p:val>
                                            </p:tav>
                                          </p:tavLst>
                                        </p:anim>
                                      </p:childTnLst>
                                    </p:cTn>
                                  </p:par>
                                  <p:par>
                                    <p:cTn id="54" presetID="1" presetClass="exit" presetSubtype="0" fill="hold" nodeType="withEffect">
                                      <p:stCondLst>
                                        <p:cond delay="2500"/>
                                      </p:stCondLst>
                                      <p:childTnLst>
                                        <p:set>
                                          <p:cBhvr>
                                            <p:cTn id="5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76" fill="hold"/>
                                            <p:tgtEl>
                                              <p:spTgt spid="8"/>
                                            </p:tgtEl>
                                          </p:cBhvr>
                                        </p:cmd>
                                      </p:childTnLst>
                                    </p:cTn>
                                  </p:par>
                                  <p:par>
                                    <p:cTn id="61" presetID="42" presetClass="path" presetSubtype="0" accel="50000" decel="50000" fill="hold" nodeType="withEffect">
                                      <p:stCondLst>
                                        <p:cond delay="0"/>
                                      </p:stCondLst>
                                      <p:childTnLst>
                                        <p:animMotion origin="layout" path="M 0.68659 -0.01945 L 0.42031 0.53981 " pathEditMode="relative" rAng="0" ptsTypes="AA">
                                          <p:cBhvr>
                                            <p:cTn id="62" dur="2000" fill="hold"/>
                                            <p:tgtEl>
                                              <p:spTgt spid="11"/>
                                            </p:tgtEl>
                                            <p:attrNameLst>
                                              <p:attrName>ppt_x</p:attrName>
                                              <p:attrName>ppt_y</p:attrName>
                                            </p:attrNameLst>
                                          </p:cBhvr>
                                          <p:rCtr x="-13320" y="27963"/>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3 -0.01689 L 1.18672 -0.0168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5"/>
                    </p:tgtEl>
                  </p:cMediaNode>
                </p:audio>
                <p:audio>
                  <p:cMediaNode vol="80000">
                    <p:cTn id="74" fill="hold" display="0">
                      <p:stCondLst>
                        <p:cond delay="indefinite"/>
                      </p:stCondLst>
                      <p:endCondLst>
                        <p:cond evt="onStopAudio" delay="0">
                          <p:tgtEl>
                            <p:sldTgt/>
                          </p:tgtEl>
                        </p:cond>
                      </p:endCondLst>
                    </p:cTn>
                    <p:tgtEl>
                      <p:spTgt spid="7"/>
                    </p:tgtEl>
                  </p:cMediaNode>
                </p:audio>
                <p:audio>
                  <p:cMediaNode vol="10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3"/>
                    </p:tgtEl>
                  </p:cMediaNode>
                </p:audio>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childTnLst>
                                    </p:cTn>
                                  </p:par>
                                  <p:par>
                                    <p:cTn id="83" presetID="35" presetClass="emph" presetSubtype="0" repeatCount="indefinite" fill="hold" nodeType="withEffect">
                                      <p:stCondLst>
                                        <p:cond delay="0"/>
                                      </p:stCondLst>
                                      <p:childTnLst>
                                        <p:anim calcmode="discrete" valueType="str">
                                          <p:cBhvr>
                                            <p:cTn id="84" dur="500" fill="hold"/>
                                            <p:tgtEl>
                                              <p:spTgt spid="4"/>
                                            </p:tgtEl>
                                            <p:attrNameLst>
                                              <p:attrName>style.visibility</p:attrName>
                                            </p:attrNameLst>
                                          </p:cBhvr>
                                          <p:tavLst>
                                            <p:tav tm="0">
                                              <p:val>
                                                <p:strVal val="hidden"/>
                                              </p:val>
                                            </p:tav>
                                            <p:tav tm="50000">
                                              <p:val>
                                                <p:strVal val="visible"/>
                                              </p:val>
                                            </p:tav>
                                          </p:tavLst>
                                        </p:anim>
                                      </p:childTnLst>
                                    </p:cTn>
                                  </p:par>
                                  <p:par>
                                    <p:cTn id="85" presetID="1" presetClass="exit" presetSubtype="0" fill="hold" nodeType="withEffect">
                                      <p:stCondLst>
                                        <p:cond delay="2500"/>
                                      </p:stCondLst>
                                      <p:childTnLst>
                                        <p:set>
                                          <p:cBhvr>
                                            <p:cTn id="86" dur="1" fill="hold">
                                              <p:stCondLst>
                                                <p:cond delay="249"/>
                                              </p:stCondLst>
                                            </p:cTn>
                                            <p:tgtEl>
                                              <p:spTgt spid="4"/>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810" fill="hold"/>
                                            <p:tgtEl>
                                              <p:spTgt spid="10"/>
                                            </p:tgtEl>
                                          </p:cBhvr>
                                        </p:cmd>
                                      </p:childTnLst>
                                    </p:cTn>
                                  </p:par>
                                  <p:par>
                                    <p:cTn id="89" presetID="1" presetClass="mediacall" presetSubtype="0" fill="hold" nodeType="withEffect">
                                      <p:stCondLst>
                                        <p:cond delay="750"/>
                                      </p:stCondLst>
                                      <p:childTnLst>
                                        <p:cmd type="call" cmd="playFrom(0.0)">
                                          <p:cBhvr>
                                            <p:cTn id="90" dur="1927" fill="hold"/>
                                            <p:tgtEl>
                                              <p:spTgt spid="13"/>
                                            </p:tgtEl>
                                          </p:cBhvr>
                                        </p:cmd>
                                      </p:childTnLst>
                                    </p:cTn>
                                  </p:par>
                                </p:childTnLst>
                              </p:cTn>
                            </p:par>
                          </p:childTnLst>
                        </p:cTn>
                      </p:par>
                    </p:childTnLst>
                  </p:cTn>
                  <p:nextCondLst>
                    <p:cond evt="onClick" delay="0">
                      <p:tgtEl>
                        <p:spTgt spid="24"/>
                      </p:tgtEl>
                    </p:cond>
                  </p:nextCondLst>
                </p:seq>
                <p:audio>
                  <p:cMediaNode vol="80000">
                    <p:cTn id="91" fill="hold" display="0">
                      <p:stCondLst>
                        <p:cond delay="indefinite"/>
                      </p:stCondLst>
                      <p:endCondLst>
                        <p:cond evt="onStopAudio" delay="0">
                          <p:tgtEl>
                            <p:sldTgt/>
                          </p:tgtEl>
                        </p:cond>
                      </p:endCondLst>
                    </p:cTn>
                    <p:tgtEl>
                      <p:spTgt spid="30"/>
                    </p:tgtEl>
                  </p:cMediaNode>
                </p:audio>
                <p:audio>
                  <p:cMediaNode vol="80000">
                    <p:cTn id="92" fill="hold" display="0">
                      <p:stCondLst>
                        <p:cond delay="indefinite"/>
                      </p:stCondLst>
                      <p:endCondLst>
                        <p:cond evt="onStopAudio" delay="0">
                          <p:tgtEl>
                            <p:sldTgt/>
                          </p:tgtEl>
                        </p:cond>
                      </p:endCondLst>
                    </p:cTn>
                    <p:tgtEl>
                      <p:spTgt spid="32"/>
                    </p:tgtEl>
                  </p:cMediaNode>
                </p:audio>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withEffect">
                                      <p:stCondLst>
                                        <p:cond delay="0"/>
                                      </p:stCondLst>
                                      <p:childTnLst>
                                        <p:cmd type="call" cmd="playFrom(0.0)">
                                          <p:cBhvr>
                                            <p:cTn id="97" dur="810" fill="hold"/>
                                            <p:tgtEl>
                                              <p:spTgt spid="30"/>
                                            </p:tgtEl>
                                          </p:cBhvr>
                                        </p:cmd>
                                      </p:childTnLst>
                                    </p:cTn>
                                  </p:par>
                                  <p:par>
                                    <p:cTn id="98" presetID="1" presetClass="mediacall" presetSubtype="0" fill="hold" nodeType="withEffect">
                                      <p:stCondLst>
                                        <p:cond delay="750"/>
                                      </p:stCondLst>
                                      <p:childTnLst>
                                        <p:cmd type="call" cmd="playFrom(0.0)">
                                          <p:cBhvr>
                                            <p:cTn id="99" dur="1927" fill="hold"/>
                                            <p:tgtEl>
                                              <p:spTgt spid="32"/>
                                            </p:tgtEl>
                                          </p:cBhvr>
                                        </p:cmd>
                                      </p:childTnLst>
                                    </p:cTn>
                                  </p:par>
                                  <p:par>
                                    <p:cTn id="100" presetID="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35" presetClass="emph" presetSubtype="0" repeatCount="indefinite" fill="hold" nodeType="withEffect">
                                      <p:stCondLst>
                                        <p:cond delay="0"/>
                                      </p:stCondLst>
                                      <p:childTnLst>
                                        <p:anim calcmode="discrete" valueType="str">
                                          <p:cBhvr>
                                            <p:cTn id="103" dur="500" fill="hold"/>
                                            <p:tgtEl>
                                              <p:spTgt spid="4"/>
                                            </p:tgtEl>
                                            <p:attrNameLst>
                                              <p:attrName>style.visibility</p:attrName>
                                            </p:attrNameLst>
                                          </p:cBhvr>
                                          <p:tavLst>
                                            <p:tav tm="0">
                                              <p:val>
                                                <p:strVal val="hidden"/>
                                              </p:val>
                                            </p:tav>
                                            <p:tav tm="50000">
                                              <p:val>
                                                <p:strVal val="visible"/>
                                              </p:val>
                                            </p:tav>
                                          </p:tavLst>
                                        </p:anim>
                                      </p:childTnLst>
                                    </p:cTn>
                                  </p:par>
                                  <p:par>
                                    <p:cTn id="104" presetID="1" presetClass="exit" presetSubtype="0" fill="hold" nodeType="withEffect">
                                      <p:stCondLst>
                                        <p:cond delay="2500"/>
                                      </p:stCondLst>
                                      <p:childTnLst>
                                        <p:set>
                                          <p:cBhvr>
                                            <p:cTn id="10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06" fill="hold" display="0">
                      <p:stCondLst>
                        <p:cond delay="indefinite"/>
                      </p:stCondLst>
                      <p:endCondLst>
                        <p:cond evt="onStopAudio" delay="0">
                          <p:tgtEl>
                            <p:sldTgt/>
                          </p:tgtEl>
                        </p:cond>
                      </p:endCondLst>
                    </p:cTn>
                    <p:tgtEl>
                      <p:spTgt spid="33"/>
                    </p:tgtEl>
                  </p:cMediaNode>
                </p:audio>
                <p:audio>
                  <p:cMediaNode vol="80000">
                    <p:cTn id="107"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2.08333E-7 7.40741E-7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1.25E-6 -4.44444E-6 L 0.68763 -0.0168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2" presetClass="entr" presetSubtype="4"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ppt_x"/>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000" fill="hold"/>
                                            <p:tgtEl>
                                              <p:spTgt spid="25"/>
                                            </p:tgtEl>
                                            <p:attrNameLst>
                                              <p:attrName>ppt_x</p:attrName>
                                            </p:attrNameLst>
                                          </p:cBhvr>
                                          <p:tavLst>
                                            <p:tav tm="0">
                                              <p:val>
                                                <p:strVal val="#ppt_x"/>
                                              </p:val>
                                            </p:tav>
                                            <p:tav tm="100000">
                                              <p:val>
                                                <p:strVal val="#ppt_x"/>
                                              </p:val>
                                            </p:tav>
                                          </p:tavLst>
                                        </p:anim>
                                        <p:anim calcmode="lin" valueType="num">
                                          <p:cBhvr additive="base">
                                            <p:cTn id="22" dur="1000" fill="hold"/>
                                            <p:tgtEl>
                                              <p:spTgt spid="25"/>
                                            </p:tgtEl>
                                            <p:attrNameLst>
                                              <p:attrName>ppt_y</p:attrName>
                                            </p:attrNameLst>
                                          </p:cBhvr>
                                          <p:tavLst>
                                            <p:tav tm="0">
                                              <p:val>
                                                <p:strVal val="1+#ppt_h/2"/>
                                              </p:val>
                                            </p:tav>
                                            <p:tav tm="100000">
                                              <p:val>
                                                <p:strVal val="#ppt_y"/>
                                              </p:val>
                                            </p:tav>
                                          </p:tavLst>
                                        </p:anim>
                                      </p:childTnLst>
                                    </p:cTn>
                                  </p:par>
                                  <p:par>
                                    <p:cTn id="23" presetID="14" presetClass="entr" presetSubtype="10" fill="hold" nodeType="withEffect">
                                      <p:stCondLst>
                                        <p:cond delay="50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2" presetClass="entr" presetSubtype="4" fill="hold" grpId="0" nodeType="withEffect">
                                      <p:stCondLst>
                                        <p:cond delay="50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1000" fill="hold"/>
                                            <p:tgtEl>
                                              <p:spTgt spid="24"/>
                                            </p:tgtEl>
                                            <p:attrNameLst>
                                              <p:attrName>ppt_x</p:attrName>
                                            </p:attrNameLst>
                                          </p:cBhvr>
                                          <p:tavLst>
                                            <p:tav tm="0">
                                              <p:val>
                                                <p:strVal val="#ppt_x"/>
                                              </p:val>
                                            </p:tav>
                                            <p:tav tm="100000">
                                              <p:val>
                                                <p:strVal val="#ppt_x"/>
                                              </p:val>
                                            </p:tav>
                                          </p:tavLst>
                                        </p:anim>
                                        <p:anim calcmode="lin" valueType="num">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1"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67"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17"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8" name="chimes.wav"/>
                                            </p:tgtEl>
                                          </p:cMediaNode>
                                        </p:audio>
                                      </p:subTnLst>
                                    </p:cTn>
                                  </p:par>
                                  <p:par>
                                    <p:cTn id="46" presetID="1" presetClass="mediacall" presetSubtype="0" fill="hold" nodeType="withEffect">
                                      <p:stCondLst>
                                        <p:cond delay="0"/>
                                      </p:stCondLst>
                                      <p:childTnLst>
                                        <p:cmd type="call" cmd="playFrom(0.0)">
                                          <p:cBhvr>
                                            <p:cTn id="47" dur="810" fill="hold"/>
                                            <p:tgtEl>
                                              <p:spTgt spid="33"/>
                                            </p:tgtEl>
                                          </p:cBhvr>
                                        </p:cmd>
                                      </p:childTnLst>
                                    </p:cTn>
                                  </p:par>
                                  <p:par>
                                    <p:cTn id="48" presetID="1" presetClass="mediacall" presetSubtype="0" fill="hold" nodeType="withEffect">
                                      <p:stCondLst>
                                        <p:cond delay="750"/>
                                      </p:stCondLst>
                                      <p:childTnLst>
                                        <p:cmd type="call" cmd="playFrom(0.0)">
                                          <p:cBhvr>
                                            <p:cTn id="49" dur="1927" fill="hold"/>
                                            <p:tgtEl>
                                              <p:spTgt spid="34"/>
                                            </p:tgtEl>
                                          </p:cBhvr>
                                        </p:cmd>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35" presetClass="emph" presetSubtype="0" repeatCount="indefinite" fill="hold" nodeType="withEffect">
                                      <p:stCondLst>
                                        <p:cond delay="0"/>
                                      </p:stCondLst>
                                      <p:childTnLst>
                                        <p:anim calcmode="discrete" valueType="str">
                                          <p:cBhvr>
                                            <p:cTn id="53" dur="500" fill="hold"/>
                                            <p:tgtEl>
                                              <p:spTgt spid="4"/>
                                            </p:tgtEl>
                                            <p:attrNameLst>
                                              <p:attrName>style.visibility</p:attrName>
                                            </p:attrNameLst>
                                          </p:cBhvr>
                                          <p:tavLst>
                                            <p:tav tm="0">
                                              <p:val>
                                                <p:strVal val="hidden"/>
                                              </p:val>
                                            </p:tav>
                                            <p:tav tm="50000">
                                              <p:val>
                                                <p:strVal val="visible"/>
                                              </p:val>
                                            </p:tav>
                                          </p:tavLst>
                                        </p:anim>
                                      </p:childTnLst>
                                    </p:cTn>
                                  </p:par>
                                  <p:par>
                                    <p:cTn id="54" presetID="1" presetClass="exit" presetSubtype="0" fill="hold" nodeType="withEffect">
                                      <p:stCondLst>
                                        <p:cond delay="2500"/>
                                      </p:stCondLst>
                                      <p:childTnLst>
                                        <p:set>
                                          <p:cBhvr>
                                            <p:cTn id="5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76" fill="hold"/>
                                            <p:tgtEl>
                                              <p:spTgt spid="8"/>
                                            </p:tgtEl>
                                          </p:cBhvr>
                                        </p:cmd>
                                      </p:childTnLst>
                                    </p:cTn>
                                  </p:par>
                                  <p:par>
                                    <p:cTn id="61" presetID="42" presetClass="path" presetSubtype="0" accel="50000" decel="50000" fill="hold" nodeType="withEffect">
                                      <p:stCondLst>
                                        <p:cond delay="0"/>
                                      </p:stCondLst>
                                      <p:childTnLst>
                                        <p:animMotion origin="layout" path="M 0.68659 -0.01945 L 0.42031 0.53981 " pathEditMode="relative" rAng="0" ptsTypes="AA">
                                          <p:cBhvr>
                                            <p:cTn id="62" dur="2000" fill="hold"/>
                                            <p:tgtEl>
                                              <p:spTgt spid="11"/>
                                            </p:tgtEl>
                                            <p:attrNameLst>
                                              <p:attrName>ppt_x</p:attrName>
                                              <p:attrName>ppt_y</p:attrName>
                                            </p:attrNameLst>
                                          </p:cBhvr>
                                          <p:rCtr x="-13320" y="27963"/>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3 -0.01689 L 1.18672 -0.0168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5"/>
                    </p:tgtEl>
                  </p:cMediaNode>
                </p:audio>
                <p:audio>
                  <p:cMediaNode vol="80000">
                    <p:cTn id="74" fill="hold" display="0">
                      <p:stCondLst>
                        <p:cond delay="indefinite"/>
                      </p:stCondLst>
                      <p:endCondLst>
                        <p:cond evt="onStopAudio" delay="0">
                          <p:tgtEl>
                            <p:sldTgt/>
                          </p:tgtEl>
                        </p:cond>
                      </p:endCondLst>
                    </p:cTn>
                    <p:tgtEl>
                      <p:spTgt spid="7"/>
                    </p:tgtEl>
                  </p:cMediaNode>
                </p:audio>
                <p:audio>
                  <p:cMediaNode vol="10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3"/>
                    </p:tgtEl>
                  </p:cMediaNode>
                </p:audio>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childTnLst>
                                    </p:cTn>
                                  </p:par>
                                  <p:par>
                                    <p:cTn id="83" presetID="35" presetClass="emph" presetSubtype="0" repeatCount="indefinite" fill="hold" nodeType="withEffect">
                                      <p:stCondLst>
                                        <p:cond delay="0"/>
                                      </p:stCondLst>
                                      <p:childTnLst>
                                        <p:anim calcmode="discrete" valueType="str">
                                          <p:cBhvr>
                                            <p:cTn id="84" dur="500" fill="hold"/>
                                            <p:tgtEl>
                                              <p:spTgt spid="4"/>
                                            </p:tgtEl>
                                            <p:attrNameLst>
                                              <p:attrName>style.visibility</p:attrName>
                                            </p:attrNameLst>
                                          </p:cBhvr>
                                          <p:tavLst>
                                            <p:tav tm="0">
                                              <p:val>
                                                <p:strVal val="hidden"/>
                                              </p:val>
                                            </p:tav>
                                            <p:tav tm="50000">
                                              <p:val>
                                                <p:strVal val="visible"/>
                                              </p:val>
                                            </p:tav>
                                          </p:tavLst>
                                        </p:anim>
                                      </p:childTnLst>
                                    </p:cTn>
                                  </p:par>
                                  <p:par>
                                    <p:cTn id="85" presetID="1" presetClass="exit" presetSubtype="0" fill="hold" nodeType="withEffect">
                                      <p:stCondLst>
                                        <p:cond delay="2500"/>
                                      </p:stCondLst>
                                      <p:childTnLst>
                                        <p:set>
                                          <p:cBhvr>
                                            <p:cTn id="86" dur="1" fill="hold">
                                              <p:stCondLst>
                                                <p:cond delay="249"/>
                                              </p:stCondLst>
                                            </p:cTn>
                                            <p:tgtEl>
                                              <p:spTgt spid="4"/>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810" fill="hold"/>
                                            <p:tgtEl>
                                              <p:spTgt spid="10"/>
                                            </p:tgtEl>
                                          </p:cBhvr>
                                        </p:cmd>
                                      </p:childTnLst>
                                    </p:cTn>
                                  </p:par>
                                  <p:par>
                                    <p:cTn id="89" presetID="1" presetClass="mediacall" presetSubtype="0" fill="hold" nodeType="withEffect">
                                      <p:stCondLst>
                                        <p:cond delay="750"/>
                                      </p:stCondLst>
                                      <p:childTnLst>
                                        <p:cmd type="call" cmd="playFrom(0.0)">
                                          <p:cBhvr>
                                            <p:cTn id="90" dur="1927" fill="hold"/>
                                            <p:tgtEl>
                                              <p:spTgt spid="13"/>
                                            </p:tgtEl>
                                          </p:cBhvr>
                                        </p:cmd>
                                      </p:childTnLst>
                                    </p:cTn>
                                  </p:par>
                                </p:childTnLst>
                              </p:cTn>
                            </p:par>
                          </p:childTnLst>
                        </p:cTn>
                      </p:par>
                    </p:childTnLst>
                  </p:cTn>
                  <p:nextCondLst>
                    <p:cond evt="onClick" delay="0">
                      <p:tgtEl>
                        <p:spTgt spid="24"/>
                      </p:tgtEl>
                    </p:cond>
                  </p:nextCondLst>
                </p:seq>
                <p:audio>
                  <p:cMediaNode vol="80000">
                    <p:cTn id="91" fill="hold" display="0">
                      <p:stCondLst>
                        <p:cond delay="indefinite"/>
                      </p:stCondLst>
                      <p:endCondLst>
                        <p:cond evt="onStopAudio" delay="0">
                          <p:tgtEl>
                            <p:sldTgt/>
                          </p:tgtEl>
                        </p:cond>
                      </p:endCondLst>
                    </p:cTn>
                    <p:tgtEl>
                      <p:spTgt spid="30"/>
                    </p:tgtEl>
                  </p:cMediaNode>
                </p:audio>
                <p:audio>
                  <p:cMediaNode vol="80000">
                    <p:cTn id="92" fill="hold" display="0">
                      <p:stCondLst>
                        <p:cond delay="indefinite"/>
                      </p:stCondLst>
                      <p:endCondLst>
                        <p:cond evt="onStopAudio" delay="0">
                          <p:tgtEl>
                            <p:sldTgt/>
                          </p:tgtEl>
                        </p:cond>
                      </p:endCondLst>
                    </p:cTn>
                    <p:tgtEl>
                      <p:spTgt spid="32"/>
                    </p:tgtEl>
                  </p:cMediaNode>
                </p:audio>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withEffect">
                                      <p:stCondLst>
                                        <p:cond delay="0"/>
                                      </p:stCondLst>
                                      <p:childTnLst>
                                        <p:cmd type="call" cmd="playFrom(0.0)">
                                          <p:cBhvr>
                                            <p:cTn id="97" dur="810" fill="hold"/>
                                            <p:tgtEl>
                                              <p:spTgt spid="30"/>
                                            </p:tgtEl>
                                          </p:cBhvr>
                                        </p:cmd>
                                      </p:childTnLst>
                                    </p:cTn>
                                  </p:par>
                                  <p:par>
                                    <p:cTn id="98" presetID="1" presetClass="mediacall" presetSubtype="0" fill="hold" nodeType="withEffect">
                                      <p:stCondLst>
                                        <p:cond delay="750"/>
                                      </p:stCondLst>
                                      <p:childTnLst>
                                        <p:cmd type="call" cmd="playFrom(0.0)">
                                          <p:cBhvr>
                                            <p:cTn id="99" dur="1927" fill="hold"/>
                                            <p:tgtEl>
                                              <p:spTgt spid="32"/>
                                            </p:tgtEl>
                                          </p:cBhvr>
                                        </p:cmd>
                                      </p:childTnLst>
                                    </p:cTn>
                                  </p:par>
                                  <p:par>
                                    <p:cTn id="100" presetID="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35" presetClass="emph" presetSubtype="0" repeatCount="indefinite" fill="hold" nodeType="withEffect">
                                      <p:stCondLst>
                                        <p:cond delay="0"/>
                                      </p:stCondLst>
                                      <p:childTnLst>
                                        <p:anim calcmode="discrete" valueType="str">
                                          <p:cBhvr>
                                            <p:cTn id="103" dur="500" fill="hold"/>
                                            <p:tgtEl>
                                              <p:spTgt spid="4"/>
                                            </p:tgtEl>
                                            <p:attrNameLst>
                                              <p:attrName>style.visibility</p:attrName>
                                            </p:attrNameLst>
                                          </p:cBhvr>
                                          <p:tavLst>
                                            <p:tav tm="0">
                                              <p:val>
                                                <p:strVal val="hidden"/>
                                              </p:val>
                                            </p:tav>
                                            <p:tav tm="50000">
                                              <p:val>
                                                <p:strVal val="visible"/>
                                              </p:val>
                                            </p:tav>
                                          </p:tavLst>
                                        </p:anim>
                                      </p:childTnLst>
                                    </p:cTn>
                                  </p:par>
                                  <p:par>
                                    <p:cTn id="104" presetID="1" presetClass="exit" presetSubtype="0" fill="hold" nodeType="withEffect">
                                      <p:stCondLst>
                                        <p:cond delay="2500"/>
                                      </p:stCondLst>
                                      <p:childTnLst>
                                        <p:set>
                                          <p:cBhvr>
                                            <p:cTn id="10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06" fill="hold" display="0">
                      <p:stCondLst>
                        <p:cond delay="indefinite"/>
                      </p:stCondLst>
                      <p:endCondLst>
                        <p:cond evt="onStopAudio" delay="0">
                          <p:tgtEl>
                            <p:sldTgt/>
                          </p:tgtEl>
                        </p:cond>
                      </p:endCondLst>
                    </p:cTn>
                    <p:tgtEl>
                      <p:spTgt spid="33"/>
                    </p:tgtEl>
                  </p:cMediaNode>
                </p:audio>
                <p:audio>
                  <p:cMediaNode vol="80000">
                    <p:cTn id="107"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binet, kitchen, indoor, microwave&#10;&#10;Description automatically generated">
            <a:extLst>
              <a:ext uri="{FF2B5EF4-FFF2-40B4-BE49-F238E27FC236}">
                <a16:creationId xmlns:a16="http://schemas.microsoft.com/office/drawing/2014/main" id="{6961B97C-2CFC-4FAD-B997-202C11F38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6894"/>
            <a:ext cx="12190413" cy="6431106"/>
          </a:xfrm>
          <a:prstGeom prst="rect">
            <a:avLst/>
          </a:prstGeom>
        </p:spPr>
      </p:pic>
      <p:pic>
        <p:nvPicPr>
          <p:cNvPr id="9" name="Picture 8">
            <a:extLst>
              <a:ext uri="{FF2B5EF4-FFF2-40B4-BE49-F238E27FC236}">
                <a16:creationId xmlns:a16="http://schemas.microsoft.com/office/drawing/2014/main" id="{6F022EDD-4789-4168-9FAD-1040162DAE8F}"/>
              </a:ext>
            </a:extLst>
          </p:cNvPr>
          <p:cNvPicPr>
            <a:picLocks noChangeAspect="1"/>
          </p:cNvPicPr>
          <p:nvPr/>
        </p:nvPicPr>
        <p:blipFill rotWithShape="1">
          <a:blip r:embed="rId7"/>
          <a:srcRect t="3380"/>
          <a:stretch/>
        </p:blipFill>
        <p:spPr>
          <a:xfrm>
            <a:off x="6237240" y="460902"/>
            <a:ext cx="2595636" cy="2200275"/>
          </a:xfrm>
          <a:prstGeom prst="rect">
            <a:avLst/>
          </a:prstGeom>
        </p:spPr>
      </p:pic>
      <p:pic>
        <p:nvPicPr>
          <p:cNvPr id="12" name="Picture 11">
            <a:extLst>
              <a:ext uri="{FF2B5EF4-FFF2-40B4-BE49-F238E27FC236}">
                <a16:creationId xmlns:a16="http://schemas.microsoft.com/office/drawing/2014/main" id="{823BE227-710D-4777-9E91-788045A112B6}"/>
              </a:ext>
            </a:extLst>
          </p:cNvPr>
          <p:cNvPicPr>
            <a:picLocks noChangeAspect="1"/>
          </p:cNvPicPr>
          <p:nvPr/>
        </p:nvPicPr>
        <p:blipFill rotWithShape="1">
          <a:blip r:embed="rId7"/>
          <a:srcRect t="3380"/>
          <a:stretch/>
        </p:blipFill>
        <p:spPr>
          <a:xfrm flipH="1">
            <a:off x="3628349" y="460902"/>
            <a:ext cx="2595636" cy="2200275"/>
          </a:xfrm>
          <a:prstGeom prst="rect">
            <a:avLst/>
          </a:prstGeom>
        </p:spPr>
      </p:pic>
      <p:sp>
        <p:nvSpPr>
          <p:cNvPr id="23" name="DAD1">
            <a:extLst>
              <a:ext uri="{FF2B5EF4-FFF2-40B4-BE49-F238E27FC236}">
                <a16:creationId xmlns:a16="http://schemas.microsoft.com/office/drawing/2014/main" id="{F006D27F-668A-4113-9611-CD00238001C0}"/>
              </a:ext>
            </a:extLst>
          </p:cNvPr>
          <p:cNvSpPr/>
          <p:nvPr/>
        </p:nvSpPr>
        <p:spPr>
          <a:xfrm flipH="1">
            <a:off x="7936495" y="3921640"/>
            <a:ext cx="2459835" cy="680869"/>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800" b="1" dirty="0">
                <a:solidFill>
                  <a:srgbClr val="002060"/>
                </a:solidFill>
                <a:latin typeface="+mj-lt"/>
                <a:cs typeface="Times New Roman" pitchFamily="18" charset="0"/>
              </a:rPr>
              <a:t>C. </a:t>
            </a:r>
            <a:r>
              <a:rPr lang="en-US" sz="2800" b="1" dirty="0" err="1">
                <a:solidFill>
                  <a:srgbClr val="002060"/>
                </a:solidFill>
                <a:latin typeface="+mj-lt"/>
                <a:cs typeface="Times New Roman" pitchFamily="18" charset="0"/>
              </a:rPr>
              <a:t>Quần</a:t>
            </a:r>
            <a:r>
              <a:rPr lang="en-US" sz="2800" b="1" dirty="0">
                <a:solidFill>
                  <a:srgbClr val="002060"/>
                </a:solidFill>
                <a:latin typeface="+mj-lt"/>
                <a:cs typeface="Times New Roman" pitchFamily="18" charset="0"/>
              </a:rPr>
              <a:t> </a:t>
            </a:r>
            <a:r>
              <a:rPr lang="en-US" sz="2800" b="1" dirty="0" err="1">
                <a:solidFill>
                  <a:srgbClr val="002060"/>
                </a:solidFill>
                <a:latin typeface="+mj-lt"/>
                <a:cs typeface="Times New Roman" pitchFamily="18" charset="0"/>
              </a:rPr>
              <a:t>áo</a:t>
            </a:r>
            <a:endParaRPr lang="vi-VN" sz="2800" b="1" dirty="0">
              <a:solidFill>
                <a:srgbClr val="002060"/>
              </a:solidFill>
              <a:latin typeface="+mj-lt"/>
              <a:cs typeface="Times New Roman" pitchFamily="18" charset="0"/>
            </a:endParaRPr>
          </a:p>
        </p:txBody>
      </p:sp>
      <p:sp>
        <p:nvSpPr>
          <p:cNvPr id="25" name="DAS1">
            <a:extLst>
              <a:ext uri="{FF2B5EF4-FFF2-40B4-BE49-F238E27FC236}">
                <a16:creationId xmlns:a16="http://schemas.microsoft.com/office/drawing/2014/main" id="{1381BB18-0259-4D6C-8B76-DDD26969468C}"/>
              </a:ext>
            </a:extLst>
          </p:cNvPr>
          <p:cNvSpPr/>
          <p:nvPr/>
        </p:nvSpPr>
        <p:spPr>
          <a:xfrm flipH="1">
            <a:off x="5054600" y="3927638"/>
            <a:ext cx="2666998" cy="652653"/>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rPr>
              <a:t>B. </a:t>
            </a:r>
            <a:r>
              <a:rPr lang="en-US" sz="2800" b="1" dirty="0" err="1">
                <a:solidFill>
                  <a:srgbClr val="002060"/>
                </a:solidFill>
                <a:latin typeface="UTM Avo" panose="02040603050506020204" pitchFamily="18" charset="0"/>
                <a:ea typeface="Tahoma" panose="020B0604030504040204" pitchFamily="34" charset="0"/>
                <a:cs typeface="Tahoma" panose="020B0604030504040204" pitchFamily="34" charset="0"/>
              </a:rPr>
              <a:t>Sách</a:t>
            </a:r>
            <a:r>
              <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rPr>
              <a:t> </a:t>
            </a:r>
            <a:r>
              <a:rPr lang="en-US" sz="2800" b="1" dirty="0" err="1">
                <a:solidFill>
                  <a:srgbClr val="002060"/>
                </a:solidFill>
                <a:latin typeface="UTM Avo" panose="02040603050506020204" pitchFamily="18" charset="0"/>
                <a:ea typeface="Tahoma" panose="020B0604030504040204" pitchFamily="34" charset="0"/>
                <a:cs typeface="Tahoma" panose="020B0604030504040204" pitchFamily="34" charset="0"/>
              </a:rPr>
              <a:t>vở</a:t>
            </a:r>
            <a:endPar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endParaRPr>
          </a:p>
        </p:txBody>
      </p:sp>
      <p:sp>
        <p:nvSpPr>
          <p:cNvPr id="26" name="DAS1">
            <a:extLst>
              <a:ext uri="{FF2B5EF4-FFF2-40B4-BE49-F238E27FC236}">
                <a16:creationId xmlns:a16="http://schemas.microsoft.com/office/drawing/2014/main" id="{6C8C754C-4205-4C69-BC07-0A9E09FC5011}"/>
              </a:ext>
            </a:extLst>
          </p:cNvPr>
          <p:cNvSpPr/>
          <p:nvPr/>
        </p:nvSpPr>
        <p:spPr>
          <a:xfrm flipH="1">
            <a:off x="2237450" y="3899423"/>
            <a:ext cx="2702440" cy="680869"/>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rPr>
              <a:t>A. </a:t>
            </a:r>
            <a:r>
              <a:rPr lang="en-US" sz="2800" b="1" dirty="0" err="1">
                <a:solidFill>
                  <a:srgbClr val="002060"/>
                </a:solidFill>
                <a:latin typeface="UTM Avo" panose="02040603050506020204" pitchFamily="18" charset="0"/>
                <a:ea typeface="Tahoma" panose="020B0604030504040204" pitchFamily="34" charset="0"/>
                <a:cs typeface="Tahoma" panose="020B0604030504040204" pitchFamily="34" charset="0"/>
              </a:rPr>
              <a:t>Cặp</a:t>
            </a:r>
            <a:r>
              <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rPr>
              <a:t> </a:t>
            </a:r>
            <a:r>
              <a:rPr lang="en-US" sz="2800" b="1" dirty="0" err="1">
                <a:solidFill>
                  <a:srgbClr val="002060"/>
                </a:solidFill>
                <a:latin typeface="UTM Avo" panose="02040603050506020204" pitchFamily="18" charset="0"/>
                <a:ea typeface="Tahoma" panose="020B0604030504040204" pitchFamily="34" charset="0"/>
                <a:cs typeface="Tahoma" panose="020B0604030504040204" pitchFamily="34" charset="0"/>
              </a:rPr>
              <a:t>sách</a:t>
            </a:r>
            <a:endPar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endParaRPr>
          </a:p>
        </p:txBody>
      </p:sp>
      <p:sp>
        <p:nvSpPr>
          <p:cNvPr id="27" name="Rectangle: Rounded Corners 26">
            <a:extLst>
              <a:ext uri="{FF2B5EF4-FFF2-40B4-BE49-F238E27FC236}">
                <a16:creationId xmlns:a16="http://schemas.microsoft.com/office/drawing/2014/main" id="{D748C313-E060-4C13-B5B6-6C84E2148951}"/>
              </a:ext>
            </a:extLst>
          </p:cNvPr>
          <p:cNvSpPr/>
          <p:nvPr/>
        </p:nvSpPr>
        <p:spPr>
          <a:xfrm>
            <a:off x="317460" y="6317256"/>
            <a:ext cx="1919990" cy="365760"/>
          </a:xfrm>
          <a:prstGeom prst="roundRect">
            <a:avLst>
              <a:gd name="adj" fmla="val 282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28" name="Picture 2">
            <a:extLst>
              <a:ext uri="{FF2B5EF4-FFF2-40B4-BE49-F238E27FC236}">
                <a16:creationId xmlns:a16="http://schemas.microsoft.com/office/drawing/2014/main" id="{EAF92384-56D0-4899-AB48-BAA49E9A0617}"/>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087" y="6025434"/>
            <a:ext cx="761902" cy="6038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324A64-9222-45C6-B88D-D46D1349F1DF}"/>
              </a:ext>
            </a:extLst>
          </p:cNvPr>
          <p:cNvSpPr txBox="1"/>
          <p:nvPr/>
        </p:nvSpPr>
        <p:spPr>
          <a:xfrm>
            <a:off x="678215" y="6323387"/>
            <a:ext cx="1559235" cy="369332"/>
          </a:xfrm>
          <a:prstGeom prst="rect">
            <a:avLst/>
          </a:prstGeom>
          <a:noFill/>
        </p:spPr>
        <p:txBody>
          <a:bodyPr wrap="square" rtlCol="0">
            <a:spAutoFit/>
          </a:bodyPr>
          <a:lstStyle/>
          <a:p>
            <a:pPr algn="ctr"/>
            <a:r>
              <a:rPr lang="en-US" dirty="0">
                <a:solidFill>
                  <a:srgbClr val="FFFF00"/>
                </a:solidFill>
                <a:latin typeface="iCiel Panton Black" panose="00000A00000000000000" pitchFamily="50" charset="0"/>
              </a:rPr>
              <a:t>HẾT GIỜ!</a:t>
            </a:r>
          </a:p>
        </p:txBody>
      </p:sp>
      <p:pic>
        <p:nvPicPr>
          <p:cNvPr id="4" name="Picture 3">
            <a:extLst>
              <a:ext uri="{FF2B5EF4-FFF2-40B4-BE49-F238E27FC236}">
                <a16:creationId xmlns:a16="http://schemas.microsoft.com/office/drawing/2014/main" id="{2F86D26E-2560-4B8A-8FB3-505CA5FC26B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0000" y1="37736" x2="10000" y2="37736"/>
                      </a14:backgroundRemoval>
                    </a14:imgEffect>
                  </a14:imgLayer>
                </a14:imgProps>
              </a:ext>
            </a:extLst>
          </a:blip>
          <a:stretch>
            <a:fillRect/>
          </a:stretch>
        </p:blipFill>
        <p:spPr>
          <a:xfrm>
            <a:off x="1398570" y="5145493"/>
            <a:ext cx="1016404" cy="660947"/>
          </a:xfrm>
          <a:prstGeom prst="rect">
            <a:avLst/>
          </a:prstGeom>
        </p:spPr>
      </p:pic>
      <p:pic>
        <p:nvPicPr>
          <p:cNvPr id="31" name="Picture 2" descr="Mũi Tên Hoạt Hình Vẽ Mũi Tên Mũi Tên Sáng Tạo Mũi Tên, Phim Hoạt ...">
            <a:hlinkClick r:id="" action="ppaction://hlinkshowjump?jump=nextslide"/>
            <a:extLst>
              <a:ext uri="{FF2B5EF4-FFF2-40B4-BE49-F238E27FC236}">
                <a16:creationId xmlns:a16="http://schemas.microsoft.com/office/drawing/2014/main" id="{9FC55F45-B6F9-4CB8-A5DA-3800153E787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22141" y="5555773"/>
            <a:ext cx="2265827" cy="1851990"/>
          </a:xfrm>
          <a:prstGeom prst="rect">
            <a:avLst/>
          </a:prstGeom>
          <a:noFill/>
          <a:extLst>
            <a:ext uri="{909E8E84-426E-40DD-AFC4-6F175D3DCCD1}">
              <a14:hiddenFill xmlns:a14="http://schemas.microsoft.com/office/drawing/2010/main">
                <a:solidFill>
                  <a:srgbClr val="FFFFFF"/>
                </a:solidFill>
              </a14:hiddenFill>
            </a:ext>
          </a:extLst>
        </p:spPr>
      </p:pic>
      <p:pic>
        <p:nvPicPr>
          <p:cNvPr id="5" name="1">
            <a:hlinkClick r:id="" action="ppaction://media"/>
            <a:extLst>
              <a:ext uri="{FF2B5EF4-FFF2-40B4-BE49-F238E27FC236}">
                <a16:creationId xmlns:a16="http://schemas.microsoft.com/office/drawing/2014/main" id="{49C8A53C-92DA-4F26-9F64-3D278C9164CB}"/>
              </a:ext>
            </a:extLst>
          </p:cNvPr>
          <p:cNvPicPr>
            <a:picLocks noChangeAspect="1"/>
          </p:cNvPicPr>
          <p:nvPr>
            <a:audioFile r:link="rId1"/>
            <p:extLst>
              <p:ext uri="{DAA4B4D4-6D71-4841-9C94-3DE7FCFB9230}">
                <p14:media xmlns:p14="http://schemas.microsoft.com/office/powerpoint/2010/main" r:embed="rId2">
                  <p14:trim st="2581" end="24395.875"/>
                </p14:media>
              </p:ext>
            </p:extLst>
          </p:nvPr>
        </p:nvPicPr>
        <p:blipFill>
          <a:blip r:embed="rId13"/>
          <a:stretch>
            <a:fillRect/>
          </a:stretch>
        </p:blipFill>
        <p:spPr>
          <a:xfrm>
            <a:off x="-1123804" y="-1676400"/>
            <a:ext cx="609521" cy="609600"/>
          </a:xfrm>
          <a:prstGeom prst="rect">
            <a:avLst/>
          </a:prstGeom>
        </p:spPr>
      </p:pic>
      <p:pic>
        <p:nvPicPr>
          <p:cNvPr id="7" name="1">
            <a:hlinkClick r:id="" action="ppaction://media"/>
            <a:extLst>
              <a:ext uri="{FF2B5EF4-FFF2-40B4-BE49-F238E27FC236}">
                <a16:creationId xmlns:a16="http://schemas.microsoft.com/office/drawing/2014/main" id="{6DADF1DA-2F1F-483F-8021-777A8322028E}"/>
              </a:ext>
            </a:extLst>
          </p:cNvPr>
          <p:cNvPicPr>
            <a:picLocks noChangeAspect="1"/>
          </p:cNvPicPr>
          <p:nvPr>
            <a:audioFile r:link="rId1"/>
            <p:extLst>
              <p:ext uri="{DAA4B4D4-6D71-4841-9C94-3DE7FCFB9230}">
                <p14:media xmlns:p14="http://schemas.microsoft.com/office/powerpoint/2010/main" r:embed="rId2">
                  <p14:trim st="8926" end="19773.875"/>
                </p14:media>
              </p:ext>
            </p:extLst>
          </p:nvPr>
        </p:nvPicPr>
        <p:blipFill>
          <a:blip r:embed="rId13"/>
          <a:stretch>
            <a:fillRect/>
          </a:stretch>
        </p:blipFill>
        <p:spPr>
          <a:xfrm>
            <a:off x="1093809" y="-1676400"/>
            <a:ext cx="609521" cy="609600"/>
          </a:xfrm>
          <a:prstGeom prst="rect">
            <a:avLst/>
          </a:prstGeom>
        </p:spPr>
      </p:pic>
      <p:pic>
        <p:nvPicPr>
          <p:cNvPr id="8" name="1">
            <a:hlinkClick r:id="" action="ppaction://media"/>
            <a:extLst>
              <a:ext uri="{FF2B5EF4-FFF2-40B4-BE49-F238E27FC236}">
                <a16:creationId xmlns:a16="http://schemas.microsoft.com/office/drawing/2014/main" id="{D5DFF8CE-81BC-47BC-A998-B0AA2782EE48}"/>
              </a:ext>
            </a:extLst>
          </p:cNvPr>
          <p:cNvPicPr>
            <a:picLocks noChangeAspect="1"/>
          </p:cNvPicPr>
          <p:nvPr>
            <a:audioFile r:link="rId1"/>
            <p:extLst>
              <p:ext uri="{DAA4B4D4-6D71-4841-9C94-3DE7FCFB9230}">
                <p14:media xmlns:p14="http://schemas.microsoft.com/office/powerpoint/2010/main" r:embed="rId2">
                  <p14:trim st="13194" end="15696.875"/>
                </p14:media>
              </p:ext>
            </p:extLst>
          </p:nvPr>
        </p:nvPicPr>
        <p:blipFill>
          <a:blip r:embed="rId13"/>
          <a:stretch>
            <a:fillRect/>
          </a:stretch>
        </p:blipFill>
        <p:spPr>
          <a:xfrm>
            <a:off x="2909095" y="-1798551"/>
            <a:ext cx="609521" cy="609600"/>
          </a:xfrm>
          <a:prstGeom prst="rect">
            <a:avLst/>
          </a:prstGeom>
        </p:spPr>
      </p:pic>
      <p:pic>
        <p:nvPicPr>
          <p:cNvPr id="10" name="1">
            <a:hlinkClick r:id="" action="ppaction://media"/>
            <a:extLst>
              <a:ext uri="{FF2B5EF4-FFF2-40B4-BE49-F238E27FC236}">
                <a16:creationId xmlns:a16="http://schemas.microsoft.com/office/drawing/2014/main" id="{E8CD04B6-3A20-4A9D-91AC-55F7120A6429}"/>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5485685" y="-1832236"/>
            <a:ext cx="609521" cy="609600"/>
          </a:xfrm>
          <a:prstGeom prst="rect">
            <a:avLst/>
          </a:prstGeom>
        </p:spPr>
      </p:pic>
      <p:pic>
        <p:nvPicPr>
          <p:cNvPr id="13" name="1">
            <a:hlinkClick r:id="" action="ppaction://media"/>
            <a:extLst>
              <a:ext uri="{FF2B5EF4-FFF2-40B4-BE49-F238E27FC236}">
                <a16:creationId xmlns:a16="http://schemas.microsoft.com/office/drawing/2014/main" id="{AD009D77-B362-476C-A238-8F52B71BCF72}"/>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6941994" y="-1832236"/>
            <a:ext cx="609521" cy="609600"/>
          </a:xfrm>
          <a:prstGeom prst="rect">
            <a:avLst/>
          </a:prstGeom>
        </p:spPr>
      </p:pic>
      <p:pic>
        <p:nvPicPr>
          <p:cNvPr id="30" name="1">
            <a:hlinkClick r:id="" action="ppaction://media"/>
            <a:extLst>
              <a:ext uri="{FF2B5EF4-FFF2-40B4-BE49-F238E27FC236}">
                <a16:creationId xmlns:a16="http://schemas.microsoft.com/office/drawing/2014/main" id="{0186F973-C457-4A70-AD75-C6A593D9EA3A}"/>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8687640" y="-1293050"/>
            <a:ext cx="609521" cy="609600"/>
          </a:xfrm>
          <a:prstGeom prst="rect">
            <a:avLst/>
          </a:prstGeom>
        </p:spPr>
      </p:pic>
      <p:pic>
        <p:nvPicPr>
          <p:cNvPr id="32" name="1">
            <a:hlinkClick r:id="" action="ppaction://media"/>
            <a:extLst>
              <a:ext uri="{FF2B5EF4-FFF2-40B4-BE49-F238E27FC236}">
                <a16:creationId xmlns:a16="http://schemas.microsoft.com/office/drawing/2014/main" id="{B30AE9A7-13A7-4BFF-B97C-8004E666FE30}"/>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10143949" y="-1293050"/>
            <a:ext cx="609521" cy="609600"/>
          </a:xfrm>
          <a:prstGeom prst="rect">
            <a:avLst/>
          </a:prstGeom>
        </p:spPr>
      </p:pic>
      <p:pic>
        <p:nvPicPr>
          <p:cNvPr id="33" name="1">
            <a:hlinkClick r:id="" action="ppaction://media"/>
            <a:extLst>
              <a:ext uri="{FF2B5EF4-FFF2-40B4-BE49-F238E27FC236}">
                <a16:creationId xmlns:a16="http://schemas.microsoft.com/office/drawing/2014/main" id="{10E7EE76-265B-4BE3-95C5-B60EC0C26AE7}"/>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10862403" y="-1783604"/>
            <a:ext cx="609521" cy="609600"/>
          </a:xfrm>
          <a:prstGeom prst="rect">
            <a:avLst/>
          </a:prstGeom>
        </p:spPr>
      </p:pic>
      <p:pic>
        <p:nvPicPr>
          <p:cNvPr id="34" name="1">
            <a:hlinkClick r:id="" action="ppaction://media"/>
            <a:extLst>
              <a:ext uri="{FF2B5EF4-FFF2-40B4-BE49-F238E27FC236}">
                <a16:creationId xmlns:a16="http://schemas.microsoft.com/office/drawing/2014/main" id="{E761E448-3660-453C-86DB-42F3E8A0E3A3}"/>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12318712" y="-1783604"/>
            <a:ext cx="609521" cy="609600"/>
          </a:xfrm>
          <a:prstGeom prst="rect">
            <a:avLst/>
          </a:prstGeom>
        </p:spPr>
      </p:pic>
      <p:pic>
        <p:nvPicPr>
          <p:cNvPr id="35" name="Picture 34">
            <a:extLst>
              <a:ext uri="{FF2B5EF4-FFF2-40B4-BE49-F238E27FC236}">
                <a16:creationId xmlns:a16="http://schemas.microsoft.com/office/drawing/2014/main" id="{A5DF375B-11B8-4E4F-B58B-26A16BFA978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3536068" y="5331085"/>
            <a:ext cx="849169" cy="825187"/>
          </a:xfrm>
          <a:prstGeom prst="rect">
            <a:avLst/>
          </a:prstGeom>
        </p:spPr>
      </p:pic>
      <p:pic>
        <p:nvPicPr>
          <p:cNvPr id="36" name="Picture 35">
            <a:extLst>
              <a:ext uri="{FF2B5EF4-FFF2-40B4-BE49-F238E27FC236}">
                <a16:creationId xmlns:a16="http://schemas.microsoft.com/office/drawing/2014/main" id="{277BFBB8-2F50-43A1-AD21-CB7A250E6DC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3111483" y="5995617"/>
            <a:ext cx="849169" cy="825187"/>
          </a:xfrm>
          <a:prstGeom prst="rect">
            <a:avLst/>
          </a:prstGeom>
        </p:spPr>
      </p:pic>
      <p:grpSp>
        <p:nvGrpSpPr>
          <p:cNvPr id="37" name="Group 36">
            <a:extLst>
              <a:ext uri="{FF2B5EF4-FFF2-40B4-BE49-F238E27FC236}">
                <a16:creationId xmlns:a16="http://schemas.microsoft.com/office/drawing/2014/main" id="{FF64FB9A-166D-421E-AB0C-31E45694D05C}"/>
              </a:ext>
            </a:extLst>
          </p:cNvPr>
          <p:cNvGrpSpPr/>
          <p:nvPr/>
        </p:nvGrpSpPr>
        <p:grpSpPr>
          <a:xfrm>
            <a:off x="3233887" y="426894"/>
            <a:ext cx="6083306" cy="2011892"/>
            <a:chOff x="2247532" y="227377"/>
            <a:chExt cx="6820296" cy="2011892"/>
          </a:xfrm>
        </p:grpSpPr>
        <p:sp>
          <p:nvSpPr>
            <p:cNvPr id="38" name="Rectangle 37">
              <a:extLst>
                <a:ext uri="{FF2B5EF4-FFF2-40B4-BE49-F238E27FC236}">
                  <a16:creationId xmlns:a16="http://schemas.microsoft.com/office/drawing/2014/main" id="{44ED7ECC-B0F7-44E9-918C-2BE160459EE3}"/>
                </a:ext>
              </a:extLst>
            </p:cNvPr>
            <p:cNvSpPr/>
            <p:nvPr/>
          </p:nvSpPr>
          <p:spPr>
            <a:xfrm>
              <a:off x="2247532" y="251387"/>
              <a:ext cx="6707727" cy="1987882"/>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2A327677-2585-416B-8001-449292A26615}"/>
                </a:ext>
              </a:extLst>
            </p:cNvPr>
            <p:cNvSpPr txBox="1"/>
            <p:nvPr/>
          </p:nvSpPr>
          <p:spPr>
            <a:xfrm>
              <a:off x="2247532" y="227377"/>
              <a:ext cx="6820296" cy="1815882"/>
            </a:xfrm>
            <a:prstGeom prst="rect">
              <a:avLst/>
            </a:prstGeom>
            <a:noFill/>
            <a:ln>
              <a:noFill/>
            </a:ln>
          </p:spPr>
          <p:txBody>
            <a:bodyPr wrap="square" rtlCol="0">
              <a:spAutoFit/>
            </a:bodyPr>
            <a:lstStyle/>
            <a:p>
              <a:pPr algn="ctr"/>
              <a:r>
                <a:rPr lang="en-US" sz="2800" dirty="0" err="1">
                  <a:cs typeface="Times New Roman" pitchFamily="18" charset="0"/>
                </a:rPr>
                <a:t>Trong</a:t>
              </a:r>
              <a:r>
                <a:rPr lang="en-US" sz="2800" dirty="0">
                  <a:cs typeface="Times New Roman" pitchFamily="18" charset="0"/>
                </a:rPr>
                <a:t> </a:t>
              </a:r>
              <a:r>
                <a:rPr lang="en-US" sz="2800" dirty="0" err="1">
                  <a:cs typeface="Times New Roman" pitchFamily="18" charset="0"/>
                </a:rPr>
                <a:t>bài</a:t>
              </a:r>
              <a:r>
                <a:rPr lang="en-US" sz="2800" dirty="0">
                  <a:cs typeface="Times New Roman" pitchFamily="18" charset="0"/>
                </a:rPr>
                <a:t> </a:t>
              </a:r>
              <a:r>
                <a:rPr lang="en-US" sz="2800" dirty="0" err="1">
                  <a:cs typeface="Times New Roman" pitchFamily="18" charset="0"/>
                </a:rPr>
                <a:t>thơ</a:t>
              </a:r>
              <a:r>
                <a:rPr lang="en-US" sz="2800" dirty="0">
                  <a:cs typeface="Times New Roman" pitchFamily="18" charset="0"/>
                </a:rPr>
                <a:t> </a:t>
              </a:r>
              <a:r>
                <a:rPr lang="en-US" sz="2800" dirty="0">
                  <a:solidFill>
                    <a:srgbClr val="FF0000"/>
                  </a:solidFill>
                  <a:cs typeface="Times New Roman" pitchFamily="18" charset="0"/>
                </a:rPr>
                <a:t>“</a:t>
              </a:r>
              <a:r>
                <a:rPr lang="en-US" sz="2800" dirty="0" err="1">
                  <a:solidFill>
                    <a:srgbClr val="FF0000"/>
                  </a:solidFill>
                  <a:cs typeface="Times New Roman" pitchFamily="18" charset="0"/>
                </a:rPr>
                <a:t>Bài</a:t>
              </a:r>
              <a:r>
                <a:rPr lang="en-US" sz="2800" dirty="0">
                  <a:solidFill>
                    <a:srgbClr val="FF0000"/>
                  </a:solidFill>
                  <a:cs typeface="Times New Roman" pitchFamily="18" charset="0"/>
                </a:rPr>
                <a:t> </a:t>
              </a:r>
              <a:r>
                <a:rPr lang="en-US" sz="2800" dirty="0" err="1">
                  <a:solidFill>
                    <a:srgbClr val="FF0000"/>
                  </a:solidFill>
                  <a:cs typeface="Times New Roman" pitchFamily="18" charset="0"/>
                </a:rPr>
                <a:t>hát</a:t>
              </a:r>
              <a:r>
                <a:rPr lang="en-US" sz="2800" dirty="0">
                  <a:solidFill>
                    <a:srgbClr val="FF0000"/>
                  </a:solidFill>
                  <a:cs typeface="Times New Roman" pitchFamily="18" charset="0"/>
                </a:rPr>
                <a:t> </a:t>
              </a:r>
              <a:r>
                <a:rPr lang="en-US" sz="2800" dirty="0" err="1">
                  <a:solidFill>
                    <a:srgbClr val="FF0000"/>
                  </a:solidFill>
                  <a:cs typeface="Times New Roman" pitchFamily="18" charset="0"/>
                </a:rPr>
                <a:t>tới</a:t>
              </a:r>
              <a:r>
                <a:rPr lang="en-US" sz="2800" dirty="0">
                  <a:solidFill>
                    <a:srgbClr val="FF0000"/>
                  </a:solidFill>
                  <a:cs typeface="Times New Roman" pitchFamily="18" charset="0"/>
                </a:rPr>
                <a:t> </a:t>
              </a:r>
              <a:r>
                <a:rPr lang="en-US" sz="2800" dirty="0" err="1">
                  <a:solidFill>
                    <a:srgbClr val="FF0000"/>
                  </a:solidFill>
                  <a:cs typeface="Times New Roman" pitchFamily="18" charset="0"/>
                </a:rPr>
                <a:t>trường</a:t>
              </a:r>
              <a:r>
                <a:rPr lang="en-US" sz="2800" dirty="0">
                  <a:solidFill>
                    <a:srgbClr val="FF0000"/>
                  </a:solidFill>
                  <a:cs typeface="Times New Roman" pitchFamily="18" charset="0"/>
                </a:rPr>
                <a:t>”</a:t>
              </a:r>
              <a:r>
                <a:rPr lang="vi-VN" sz="2800" dirty="0">
                  <a:solidFill>
                    <a:srgbClr val="FF0000"/>
                  </a:solidFill>
                  <a:cs typeface="Times New Roman" pitchFamily="18" charset="0"/>
                </a:rPr>
                <a:t>,</a:t>
              </a:r>
              <a:endParaRPr lang="en-US" sz="2800" dirty="0">
                <a:solidFill>
                  <a:srgbClr val="FF0000"/>
                </a:solidFill>
                <a:cs typeface="Times New Roman" pitchFamily="18" charset="0"/>
              </a:endParaRPr>
            </a:p>
            <a:p>
              <a:pPr algn="ctr"/>
              <a:r>
                <a:rPr lang="vi-VN" sz="2800" dirty="0">
                  <a:cs typeface="Times New Roman" pitchFamily="18" charset="0"/>
                </a:rPr>
                <a:t>t</a:t>
              </a:r>
              <a:r>
                <a:rPr lang="en-US" sz="2800" dirty="0">
                  <a:cs typeface="Times New Roman" pitchFamily="18" charset="0"/>
                </a:rPr>
                <a:t>ừ in </a:t>
              </a:r>
              <a:r>
                <a:rPr lang="en-US" sz="2800" dirty="0" err="1">
                  <a:cs typeface="Times New Roman" pitchFamily="18" charset="0"/>
                </a:rPr>
                <a:t>đậm</a:t>
              </a:r>
              <a:r>
                <a:rPr lang="en-US" sz="2800" dirty="0">
                  <a:cs typeface="Times New Roman" pitchFamily="18" charset="0"/>
                </a:rPr>
                <a:t> </a:t>
              </a:r>
              <a:r>
                <a:rPr lang="en-US" sz="2800" dirty="0" err="1">
                  <a:cs typeface="Times New Roman" pitchFamily="18" charset="0"/>
                </a:rPr>
                <a:t>miêu</a:t>
              </a:r>
              <a:r>
                <a:rPr lang="en-US" sz="2800" dirty="0">
                  <a:cs typeface="Times New Roman" pitchFamily="18" charset="0"/>
                </a:rPr>
                <a:t> tả </a:t>
              </a:r>
              <a:r>
                <a:rPr lang="en-US" sz="2800" dirty="0" err="1">
                  <a:cs typeface="Times New Roman" pitchFamily="18" charset="0"/>
                </a:rPr>
                <a:t>đặc</a:t>
              </a:r>
              <a:r>
                <a:rPr lang="en-US" sz="2800" dirty="0">
                  <a:cs typeface="Times New Roman" pitchFamily="18" charset="0"/>
                </a:rPr>
                <a:t> </a:t>
              </a:r>
              <a:r>
                <a:rPr lang="en-US" sz="2800" dirty="0" err="1">
                  <a:cs typeface="Times New Roman" pitchFamily="18" charset="0"/>
                </a:rPr>
                <a:t>điểm</a:t>
              </a:r>
              <a:r>
                <a:rPr lang="en-US" sz="2800" dirty="0">
                  <a:cs typeface="Times New Roman" pitchFamily="18" charset="0"/>
                </a:rPr>
                <a:t> </a:t>
              </a:r>
              <a:r>
                <a:rPr lang="en-US" sz="2800" dirty="0" err="1">
                  <a:cs typeface="Times New Roman" pitchFamily="18" charset="0"/>
                </a:rPr>
                <a:t>sư</a:t>
              </a:r>
              <a:r>
                <a:rPr lang="en-US" sz="2800" dirty="0">
                  <a:cs typeface="Times New Roman" pitchFamily="18" charset="0"/>
                </a:rPr>
                <a:t>̣ </a:t>
              </a:r>
              <a:r>
                <a:rPr lang="en-US" sz="2800" dirty="0" err="1">
                  <a:cs typeface="Times New Roman" pitchFamily="18" charset="0"/>
                </a:rPr>
                <a:t>vật</a:t>
              </a:r>
              <a:r>
                <a:rPr lang="en-US" sz="2800" dirty="0">
                  <a:cs typeface="Times New Roman" pitchFamily="18" charset="0"/>
                </a:rPr>
                <a:t> n</a:t>
              </a:r>
              <a:r>
                <a:rPr lang="vi-VN" sz="2800" dirty="0">
                  <a:cs typeface="Times New Roman" pitchFamily="18" charset="0"/>
                </a:rPr>
                <a:t>ào</a:t>
              </a:r>
              <a:r>
                <a:rPr lang="en-US" sz="2800" dirty="0">
                  <a:cs typeface="Times New Roman" pitchFamily="18" charset="0"/>
                </a:rPr>
                <a:t> </a:t>
              </a:r>
              <a:r>
                <a:rPr lang="en-US" sz="2800" dirty="0" err="1">
                  <a:cs typeface="Times New Roman" pitchFamily="18" charset="0"/>
                </a:rPr>
                <a:t>sau</a:t>
              </a:r>
              <a:r>
                <a:rPr lang="en-US" sz="2800" dirty="0">
                  <a:cs typeface="Times New Roman" pitchFamily="18" charset="0"/>
                </a:rPr>
                <a:t> </a:t>
              </a:r>
              <a:r>
                <a:rPr lang="en-US" sz="2800" dirty="0" err="1">
                  <a:cs typeface="Times New Roman" pitchFamily="18" charset="0"/>
                </a:rPr>
                <a:t>đây</a:t>
              </a:r>
              <a:r>
                <a:rPr lang="en-US" sz="2800" dirty="0">
                  <a:cs typeface="Times New Roman" pitchFamily="18" charset="0"/>
                </a:rPr>
                <a:t>?</a:t>
              </a:r>
            </a:p>
            <a:p>
              <a:pPr algn="ctr"/>
              <a:r>
                <a:rPr lang="en-US" sz="2800" dirty="0">
                  <a:cs typeface="Times New Roman" pitchFamily="18" charset="0"/>
                </a:rPr>
                <a:t>“</a:t>
              </a:r>
              <a:r>
                <a:rPr lang="en-US" sz="2800" dirty="0" err="1">
                  <a:cs typeface="Times New Roman" pitchFamily="18" charset="0"/>
                </a:rPr>
                <a:t>Áo</a:t>
              </a:r>
              <a:r>
                <a:rPr lang="en-US" sz="2800" dirty="0">
                  <a:cs typeface="Times New Roman" pitchFamily="18" charset="0"/>
                </a:rPr>
                <a:t> </a:t>
              </a:r>
              <a:r>
                <a:rPr lang="en-US" sz="2800" dirty="0" err="1">
                  <a:cs typeface="Times New Roman" pitchFamily="18" charset="0"/>
                </a:rPr>
                <a:t>quần</a:t>
              </a:r>
              <a:r>
                <a:rPr lang="en-US" sz="2800" dirty="0">
                  <a:cs typeface="Times New Roman" pitchFamily="18" charset="0"/>
                </a:rPr>
                <a:t> </a:t>
              </a:r>
              <a:r>
                <a:rPr lang="en-US" sz="2800" b="1" dirty="0" err="1">
                  <a:cs typeface="Times New Roman" pitchFamily="18" charset="0"/>
                </a:rPr>
                <a:t>sạch</a:t>
              </a:r>
              <a:r>
                <a:rPr lang="en-US" sz="2800" b="1" dirty="0">
                  <a:cs typeface="Times New Roman" pitchFamily="18" charset="0"/>
                </a:rPr>
                <a:t> sẽ</a:t>
              </a:r>
              <a:r>
                <a:rPr lang="en-US" sz="2800" dirty="0">
                  <a:cs typeface="Times New Roman" pitchFamily="18" charset="0"/>
                </a:rPr>
                <a:t>.”</a:t>
              </a:r>
              <a:endParaRPr lang="vi-VN" sz="2800" b="1" dirty="0">
                <a:cs typeface="Times New Roman" pitchFamily="18" charset="0"/>
              </a:endParaRPr>
            </a:p>
          </p:txBody>
        </p:sp>
      </p:grpSp>
      <p:pic>
        <p:nvPicPr>
          <p:cNvPr id="2050" name="Picture 2" descr="Ant Move by kossork on DeviantArt">
            <a:extLst>
              <a:ext uri="{FF2B5EF4-FFF2-40B4-BE49-F238E27FC236}">
                <a16:creationId xmlns:a16="http://schemas.microsoft.com/office/drawing/2014/main" id="{6FB45F23-E2B1-497A-BFE6-3B719FABC8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07159" y="249887"/>
            <a:ext cx="3566711" cy="35671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4A997C6-D516-4D02-AA82-385A33CA0E6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1936085" y="2450967"/>
            <a:ext cx="849169" cy="825187"/>
          </a:xfrm>
          <a:prstGeom prst="rect">
            <a:avLst/>
          </a:prstGeom>
        </p:spPr>
      </p:pic>
    </p:spTree>
    <p:extLst>
      <p:ext uri="{BB962C8B-B14F-4D97-AF65-F5344CB8AC3E}">
        <p14:creationId xmlns:p14="http://schemas.microsoft.com/office/powerpoint/2010/main" val="9869124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66667E-6 -2.59259E-6 L 0.68659 -0.01944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2.5E-6 3.7037E-6 L 0.68763 -0.016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14" presetClass="entr" presetSubtype="1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2" presetClass="entr" presetSubtype="4" fill="hold" grpId="0" nodeType="withEffect" p14:presetBounceEnd="43000">
                                      <p:stCondLst>
                                        <p:cond delay="500"/>
                                      </p:stCondLst>
                                      <p:childTnLst>
                                        <p:set>
                                          <p:cBhvr>
                                            <p:cTn id="19" dur="1" fill="hold">
                                              <p:stCondLst>
                                                <p:cond delay="0"/>
                                              </p:stCondLst>
                                            </p:cTn>
                                            <p:tgtEl>
                                              <p:spTgt spid="23"/>
                                            </p:tgtEl>
                                            <p:attrNameLst>
                                              <p:attrName>style.visibility</p:attrName>
                                            </p:attrNameLst>
                                          </p:cBhvr>
                                          <p:to>
                                            <p:strVal val="visible"/>
                                          </p:to>
                                        </p:set>
                                        <p:anim calcmode="lin" valueType="num" p14:bounceEnd="43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43000">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43000">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14:bounceEnd="43000">
                                          <p:cBhvr additive="base">
                                            <p:cTn id="24" dur="1000" fill="hold"/>
                                            <p:tgtEl>
                                              <p:spTgt spid="25"/>
                                            </p:tgtEl>
                                            <p:attrNameLst>
                                              <p:attrName>ppt_x</p:attrName>
                                            </p:attrNameLst>
                                          </p:cBhvr>
                                          <p:tavLst>
                                            <p:tav tm="0">
                                              <p:val>
                                                <p:strVal val="#ppt_x"/>
                                              </p:val>
                                            </p:tav>
                                            <p:tav tm="100000">
                                              <p:val>
                                                <p:strVal val="#ppt_x"/>
                                              </p:val>
                                            </p:tav>
                                          </p:tavLst>
                                        </p:anim>
                                        <p:anim calcmode="lin" valueType="num" p14:bounceEnd="43000">
                                          <p:cBhvr additive="base">
                                            <p:cTn id="25" dur="10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43000">
                                      <p:stCondLst>
                                        <p:cond delay="500"/>
                                      </p:stCondLst>
                                      <p:childTnLst>
                                        <p:set>
                                          <p:cBhvr>
                                            <p:cTn id="27" dur="1" fill="hold">
                                              <p:stCondLst>
                                                <p:cond delay="0"/>
                                              </p:stCondLst>
                                            </p:cTn>
                                            <p:tgtEl>
                                              <p:spTgt spid="26"/>
                                            </p:tgtEl>
                                            <p:attrNameLst>
                                              <p:attrName>style.visibility</p:attrName>
                                            </p:attrNameLst>
                                          </p:cBhvr>
                                          <p:to>
                                            <p:strVal val="visible"/>
                                          </p:to>
                                        </p:set>
                                        <p:anim calcmode="lin" valueType="num" p14:bounceEnd="43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43000">
                                          <p:cBhvr additive="base">
                                            <p:cTn id="29" dur="1000" fill="hold"/>
                                            <p:tgtEl>
                                              <p:spTgt spid="26"/>
                                            </p:tgtEl>
                                            <p:attrNameLst>
                                              <p:attrName>ppt_y</p:attrName>
                                            </p:attrNameLst>
                                          </p:cBhvr>
                                          <p:tavLst>
                                            <p:tav tm="0">
                                              <p:val>
                                                <p:strVal val="1+#ppt_h/2"/>
                                              </p:val>
                                            </p:tav>
                                            <p:tav tm="100000">
                                              <p:val>
                                                <p:strVal val="#ppt_y"/>
                                              </p:val>
                                            </p:tav>
                                          </p:tavLst>
                                        </p:anim>
                                      </p:childTnLst>
                                    </p:cTn>
                                  </p:par>
                                  <p:par>
                                    <p:cTn id="30" presetID="1"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72"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4"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par>
                                    <p:cTn id="46" presetID="1"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childTnLst>
                                    </p:cTn>
                                  </p:par>
                                  <p:par>
                                    <p:cTn id="48" presetID="35" presetClass="emph" presetSubtype="0" repeatCount="indefinite" fill="hold" nodeType="withEffect">
                                      <p:stCondLst>
                                        <p:cond delay="0"/>
                                      </p:stCondLst>
                                      <p:childTnLst>
                                        <p:anim calcmode="discrete" valueType="str">
                                          <p:cBhvr>
                                            <p:cTn id="49" dur="500" fill="hold"/>
                                            <p:tgtEl>
                                              <p:spTgt spid="4"/>
                                            </p:tgtEl>
                                            <p:attrNameLst>
                                              <p:attrName>style.visibility</p:attrName>
                                            </p:attrNameLst>
                                          </p:cBhvr>
                                          <p:tavLst>
                                            <p:tav tm="0">
                                              <p:val>
                                                <p:strVal val="hidden"/>
                                              </p:val>
                                            </p:tav>
                                            <p:tav tm="50000">
                                              <p:val>
                                                <p:strVal val="visible"/>
                                              </p:val>
                                            </p:tav>
                                          </p:tavLst>
                                        </p:anim>
                                      </p:childTnLst>
                                    </p:cTn>
                                  </p:par>
                                  <p:par>
                                    <p:cTn id="50" presetID="1" presetClass="exit" presetSubtype="0" fill="hold" nodeType="withEffect">
                                      <p:stCondLst>
                                        <p:cond delay="2500"/>
                                      </p:stCondLst>
                                      <p:childTnLst>
                                        <p:set>
                                          <p:cBhvr>
                                            <p:cTn id="51" dur="1" fill="hold">
                                              <p:stCondLst>
                                                <p:cond delay="249"/>
                                              </p:stCondLst>
                                            </p:cTn>
                                            <p:tgtEl>
                                              <p:spTgt spid="4"/>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815" fill="hold"/>
                                            <p:tgtEl>
                                              <p:spTgt spid="10"/>
                                            </p:tgtEl>
                                          </p:cBhvr>
                                        </p:cmd>
                                      </p:childTnLst>
                                    </p:cTn>
                                  </p:par>
                                  <p:par>
                                    <p:cTn id="54" presetID="1" presetClass="mediacall" presetSubtype="0" fill="hold" nodeType="withEffect">
                                      <p:stCondLst>
                                        <p:cond delay="750"/>
                                      </p:stCondLst>
                                      <p:childTnLst>
                                        <p:cmd type="call" cmd="playFrom(0.0)">
                                          <p:cBhvr>
                                            <p:cTn id="55" dur="193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76" fill="hold"/>
                                            <p:tgtEl>
                                              <p:spTgt spid="8"/>
                                            </p:tgtEl>
                                          </p:cBhvr>
                                        </p:cmd>
                                      </p:childTnLst>
                                    </p:cTn>
                                  </p:par>
                                  <p:par>
                                    <p:cTn id="61" presetID="42" presetClass="path" presetSubtype="0" accel="50000" decel="50000" fill="hold" nodeType="withEffect">
                                      <p:stCondLst>
                                        <p:cond delay="0"/>
                                      </p:stCondLst>
                                      <p:childTnLst>
                                        <p:animMotion origin="layout" path="M 0.68659 -0.01944 L 0.55768 0.46574 " pathEditMode="relative" rAng="0" ptsTypes="AA">
                                          <p:cBhvr>
                                            <p:cTn id="62" dur="2000" fill="hold"/>
                                            <p:tgtEl>
                                              <p:spTgt spid="11"/>
                                            </p:tgtEl>
                                            <p:attrNameLst>
                                              <p:attrName>ppt_x</p:attrName>
                                              <p:attrName>ppt_y</p:attrName>
                                            </p:attrNameLst>
                                          </p:cBhvr>
                                          <p:rCtr x="-6445" y="24259"/>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3 -0.0169 L 1.18672 -0.016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5"/>
                    </p:tgtEl>
                  </p:cMediaNode>
                </p:audio>
                <p:audio>
                  <p:cMediaNode vol="80000">
                    <p:cTn id="74" fill="hold" display="0">
                      <p:stCondLst>
                        <p:cond delay="indefinite"/>
                      </p:stCondLst>
                      <p:endCondLst>
                        <p:cond evt="onStopAudio" delay="0">
                          <p:tgtEl>
                            <p:sldTgt/>
                          </p:tgtEl>
                        </p:cond>
                      </p:endCondLst>
                    </p:cTn>
                    <p:tgtEl>
                      <p:spTgt spid="7"/>
                    </p:tgtEl>
                  </p:cMediaNode>
                </p:audio>
                <p:audio>
                  <p:cMediaNode vol="10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3"/>
                    </p:tgtEl>
                  </p:cMediaNode>
                </p:audio>
                <p:audio>
                  <p:cMediaNode vol="80000">
                    <p:cTn id="78" fill="hold" display="0">
                      <p:stCondLst>
                        <p:cond delay="indefinite"/>
                      </p:stCondLst>
                      <p:endCondLst>
                        <p:cond evt="onStopAudio" delay="0">
                          <p:tgtEl>
                            <p:sldTgt/>
                          </p:tgtEl>
                        </p:cond>
                      </p:endCondLst>
                    </p:cTn>
                    <p:tgtEl>
                      <p:spTgt spid="30"/>
                    </p:tgtEl>
                  </p:cMediaNode>
                </p:audio>
                <p:audio>
                  <p:cMediaNode vol="80000">
                    <p:cTn id="79" fill="hold" display="0">
                      <p:stCondLst>
                        <p:cond delay="indefinite"/>
                      </p:stCondLst>
                      <p:endCondLst>
                        <p:cond evt="onStopAudio" delay="0">
                          <p:tgtEl>
                            <p:sldTgt/>
                          </p:tgtEl>
                        </p:cond>
                      </p:endCondLst>
                    </p:cTn>
                    <p:tgtEl>
                      <p:spTgt spid="32"/>
                    </p:tgtEl>
                  </p:cMediaNode>
                </p:audio>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withEffect">
                                      <p:stCondLst>
                                        <p:cond delay="0"/>
                                      </p:stCondLst>
                                      <p:childTnLst>
                                        <p:cmd type="call" cmd="playFrom(0.0)">
                                          <p:cBhvr>
                                            <p:cTn id="84" dur="810" fill="hold"/>
                                            <p:tgtEl>
                                              <p:spTgt spid="30"/>
                                            </p:tgtEl>
                                          </p:cBhvr>
                                        </p:cmd>
                                      </p:childTnLst>
                                    </p:cTn>
                                  </p:par>
                                  <p:par>
                                    <p:cTn id="85" presetID="1" presetClass="mediacall" presetSubtype="0" fill="hold" nodeType="withEffect">
                                      <p:stCondLst>
                                        <p:cond delay="750"/>
                                      </p:stCondLst>
                                      <p:childTnLst>
                                        <p:cmd type="call" cmd="playFrom(0.0)">
                                          <p:cBhvr>
                                            <p:cTn id="86" dur="1927" fill="hold"/>
                                            <p:tgtEl>
                                              <p:spTgt spid="32"/>
                                            </p:tgtEl>
                                          </p:cBhvr>
                                        </p:cmd>
                                      </p:childTnLst>
                                    </p:cTn>
                                  </p:par>
                                  <p:par>
                                    <p:cTn id="87" presetID="1" presetClass="entr" presetSubtype="0" fill="hold" nodeType="withEffect">
                                      <p:stCondLst>
                                        <p:cond delay="0"/>
                                      </p:stCondLst>
                                      <p:childTnLst>
                                        <p:set>
                                          <p:cBhvr>
                                            <p:cTn id="88" dur="1" fill="hold">
                                              <p:stCondLst>
                                                <p:cond delay="0"/>
                                              </p:stCondLst>
                                            </p:cTn>
                                            <p:tgtEl>
                                              <p:spTgt spid="4"/>
                                            </p:tgtEl>
                                            <p:attrNameLst>
                                              <p:attrName>style.visibility</p:attrName>
                                            </p:attrNameLst>
                                          </p:cBhvr>
                                          <p:to>
                                            <p:strVal val="visible"/>
                                          </p:to>
                                        </p:set>
                                      </p:childTnLst>
                                    </p:cTn>
                                  </p:par>
                                  <p:par>
                                    <p:cTn id="89" presetID="35" presetClass="emph" presetSubtype="0" repeatCount="indefinite" fill="hold" nodeType="withEffect">
                                      <p:stCondLst>
                                        <p:cond delay="0"/>
                                      </p:stCondLst>
                                      <p:childTnLst>
                                        <p:anim calcmode="discrete" valueType="str">
                                          <p:cBhvr>
                                            <p:cTn id="90" dur="500" fill="hold"/>
                                            <p:tgtEl>
                                              <p:spTgt spid="4"/>
                                            </p:tgtEl>
                                            <p:attrNameLst>
                                              <p:attrName>style.visibility</p:attrName>
                                            </p:attrNameLst>
                                          </p:cBhvr>
                                          <p:tavLst>
                                            <p:tav tm="0">
                                              <p:val>
                                                <p:strVal val="hidden"/>
                                              </p:val>
                                            </p:tav>
                                            <p:tav tm="50000">
                                              <p:val>
                                                <p:strVal val="visible"/>
                                              </p:val>
                                            </p:tav>
                                          </p:tavLst>
                                        </p:anim>
                                      </p:childTnLst>
                                    </p:cTn>
                                  </p:par>
                                  <p:par>
                                    <p:cTn id="91" presetID="1" presetClass="exit" presetSubtype="0" fill="hold" nodeType="withEffect">
                                      <p:stCondLst>
                                        <p:cond delay="2500"/>
                                      </p:stCondLst>
                                      <p:childTnLst>
                                        <p:set>
                                          <p:cBhvr>
                                            <p:cTn id="92"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93" fill="hold" display="0">
                      <p:stCondLst>
                        <p:cond delay="indefinite"/>
                      </p:stCondLst>
                      <p:endCondLst>
                        <p:cond evt="onStopAudio" delay="0">
                          <p:tgtEl>
                            <p:sldTgt/>
                          </p:tgtEl>
                        </p:cond>
                      </p:endCondLst>
                    </p:cTn>
                    <p:tgtEl>
                      <p:spTgt spid="33"/>
                    </p:tgtEl>
                  </p:cMediaNode>
                </p:audio>
                <p:audio>
                  <p:cMediaNode vol="80000">
                    <p:cTn id="94" fill="hold" display="0">
                      <p:stCondLst>
                        <p:cond delay="indefinite"/>
                      </p:stCondLst>
                      <p:endCondLst>
                        <p:cond evt="onStopAudio" delay="0">
                          <p:tgtEl>
                            <p:sldTgt/>
                          </p:tgtEl>
                        </p:cond>
                      </p:endCondLst>
                    </p:cTn>
                    <p:tgtEl>
                      <p:spTgt spid="34"/>
                    </p:tgtEl>
                  </p:cMediaNode>
                </p:audio>
                <p:seq concurrent="1" nextAc="seek">
                  <p:cTn id="95" restart="whenNotActive" fill="hold" evtFilter="cancelBubble" nodeType="interactiveSeq">
                    <p:stCondLst>
                      <p:cond evt="onClick" delay="0">
                        <p:tgtEl>
                          <p:spTgt spid="26"/>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withEffect">
                                      <p:stCondLst>
                                        <p:cond delay="0"/>
                                      </p:stCondLst>
                                      <p:childTnLst>
                                        <p:cmd type="call" cmd="playFrom(0.0)">
                                          <p:cBhvr>
                                            <p:cTn id="99" dur="810" fill="hold"/>
                                            <p:tgtEl>
                                              <p:spTgt spid="33"/>
                                            </p:tgtEl>
                                          </p:cBhvr>
                                        </p:cmd>
                                      </p:childTnLst>
                                    </p:cTn>
                                  </p:par>
                                  <p:par>
                                    <p:cTn id="100" presetID="1" presetClass="mediacall" presetSubtype="0" fill="hold" nodeType="withEffect">
                                      <p:stCondLst>
                                        <p:cond delay="750"/>
                                      </p:stCondLst>
                                      <p:childTnLst>
                                        <p:cmd type="call" cmd="playFrom(0.0)">
                                          <p:cBhvr>
                                            <p:cTn id="101" dur="1927" fill="hold"/>
                                            <p:tgtEl>
                                              <p:spTgt spid="34"/>
                                            </p:tgtEl>
                                          </p:cBhvr>
                                        </p:cmd>
                                      </p:childTnLst>
                                    </p:cTn>
                                  </p:par>
                                  <p:par>
                                    <p:cTn id="102" presetID="1" presetClass="entr" presetSubtype="0" fill="hold" nodeType="with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par>
                                    <p:cTn id="104" presetID="35" presetClass="emph" presetSubtype="0" repeatCount="indefinite" fill="hold" nodeType="withEffect">
                                      <p:stCondLst>
                                        <p:cond delay="0"/>
                                      </p:stCondLst>
                                      <p:childTnLst>
                                        <p:anim calcmode="discrete" valueType="str">
                                          <p:cBhvr>
                                            <p:cTn id="105" dur="500" fill="hold"/>
                                            <p:tgtEl>
                                              <p:spTgt spid="4"/>
                                            </p:tgtEl>
                                            <p:attrNameLst>
                                              <p:attrName>style.visibility</p:attrName>
                                            </p:attrNameLst>
                                          </p:cBhvr>
                                          <p:tavLst>
                                            <p:tav tm="0">
                                              <p:val>
                                                <p:strVal val="hidden"/>
                                              </p:val>
                                            </p:tav>
                                            <p:tav tm="50000">
                                              <p:val>
                                                <p:strVal val="visible"/>
                                              </p:val>
                                            </p:tav>
                                          </p:tavLst>
                                        </p:anim>
                                      </p:childTnLst>
                                    </p:cTn>
                                  </p:par>
                                  <p:par>
                                    <p:cTn id="106" presetID="1" presetClass="exit" presetSubtype="0" fill="hold" nodeType="withEffect">
                                      <p:stCondLst>
                                        <p:cond delay="2500"/>
                                      </p:stCondLst>
                                      <p:childTnLst>
                                        <p:set>
                                          <p:cBhvr>
                                            <p:cTn id="10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3" grpId="0" animBg="1"/>
          <p:bldP spid="25" grpId="0" animBg="1"/>
          <p:bldP spid="25" grpId="1" animBg="1"/>
          <p:bldP spid="26" grpId="0" animBg="1"/>
          <p:bldP spid="26" grpId="1" animBg="1"/>
          <p:bldP spid="27"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66667E-6 -2.59259E-6 L 0.68659 -0.01944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2.5E-6 3.7037E-6 L 0.68763 -0.016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14" presetClass="entr" presetSubtype="1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2" presetClass="entr" presetSubtype="4" fill="hold" grpId="0" nodeType="withEffect">
                                      <p:stCondLst>
                                        <p:cond delay="50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1000" fill="hold"/>
                                            <p:tgtEl>
                                              <p:spTgt spid="25"/>
                                            </p:tgtEl>
                                            <p:attrNameLst>
                                              <p:attrName>ppt_x</p:attrName>
                                            </p:attrNameLst>
                                          </p:cBhvr>
                                          <p:tavLst>
                                            <p:tav tm="0">
                                              <p:val>
                                                <p:strVal val="#ppt_x"/>
                                              </p:val>
                                            </p:tav>
                                            <p:tav tm="100000">
                                              <p:val>
                                                <p:strVal val="#ppt_x"/>
                                              </p:val>
                                            </p:tav>
                                          </p:tavLst>
                                        </p:anim>
                                        <p:anim calcmode="lin" valueType="num">
                                          <p:cBhvr additive="base">
                                            <p:cTn id="25" dur="1000" fill="hold"/>
                                            <p:tgtEl>
                                              <p:spTgt spid="2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50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par>
                                    <p:cTn id="30" presetID="1"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72"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17"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8" name="chimes.wav"/>
                                            </p:tgtEl>
                                          </p:cMediaNode>
                                        </p:audio>
                                      </p:subTnLst>
                                    </p:cTn>
                                  </p:par>
                                  <p:par>
                                    <p:cTn id="46" presetID="1"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childTnLst>
                                    </p:cTn>
                                  </p:par>
                                  <p:par>
                                    <p:cTn id="48" presetID="35" presetClass="emph" presetSubtype="0" repeatCount="indefinite" fill="hold" nodeType="withEffect">
                                      <p:stCondLst>
                                        <p:cond delay="0"/>
                                      </p:stCondLst>
                                      <p:childTnLst>
                                        <p:anim calcmode="discrete" valueType="str">
                                          <p:cBhvr>
                                            <p:cTn id="49" dur="500" fill="hold"/>
                                            <p:tgtEl>
                                              <p:spTgt spid="4"/>
                                            </p:tgtEl>
                                            <p:attrNameLst>
                                              <p:attrName>style.visibility</p:attrName>
                                            </p:attrNameLst>
                                          </p:cBhvr>
                                          <p:tavLst>
                                            <p:tav tm="0">
                                              <p:val>
                                                <p:strVal val="hidden"/>
                                              </p:val>
                                            </p:tav>
                                            <p:tav tm="50000">
                                              <p:val>
                                                <p:strVal val="visible"/>
                                              </p:val>
                                            </p:tav>
                                          </p:tavLst>
                                        </p:anim>
                                      </p:childTnLst>
                                    </p:cTn>
                                  </p:par>
                                  <p:par>
                                    <p:cTn id="50" presetID="1" presetClass="exit" presetSubtype="0" fill="hold" nodeType="withEffect">
                                      <p:stCondLst>
                                        <p:cond delay="2500"/>
                                      </p:stCondLst>
                                      <p:childTnLst>
                                        <p:set>
                                          <p:cBhvr>
                                            <p:cTn id="51" dur="1" fill="hold">
                                              <p:stCondLst>
                                                <p:cond delay="249"/>
                                              </p:stCondLst>
                                            </p:cTn>
                                            <p:tgtEl>
                                              <p:spTgt spid="4"/>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815" fill="hold"/>
                                            <p:tgtEl>
                                              <p:spTgt spid="10"/>
                                            </p:tgtEl>
                                          </p:cBhvr>
                                        </p:cmd>
                                      </p:childTnLst>
                                    </p:cTn>
                                  </p:par>
                                  <p:par>
                                    <p:cTn id="54" presetID="1" presetClass="mediacall" presetSubtype="0" fill="hold" nodeType="withEffect">
                                      <p:stCondLst>
                                        <p:cond delay="750"/>
                                      </p:stCondLst>
                                      <p:childTnLst>
                                        <p:cmd type="call" cmd="playFrom(0.0)">
                                          <p:cBhvr>
                                            <p:cTn id="55" dur="193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76" fill="hold"/>
                                            <p:tgtEl>
                                              <p:spTgt spid="8"/>
                                            </p:tgtEl>
                                          </p:cBhvr>
                                        </p:cmd>
                                      </p:childTnLst>
                                    </p:cTn>
                                  </p:par>
                                  <p:par>
                                    <p:cTn id="61" presetID="42" presetClass="path" presetSubtype="0" accel="50000" decel="50000" fill="hold" nodeType="withEffect">
                                      <p:stCondLst>
                                        <p:cond delay="0"/>
                                      </p:stCondLst>
                                      <p:childTnLst>
                                        <p:animMotion origin="layout" path="M 0.68659 -0.01944 L 0.55768 0.46574 " pathEditMode="relative" rAng="0" ptsTypes="AA">
                                          <p:cBhvr>
                                            <p:cTn id="62" dur="2000" fill="hold"/>
                                            <p:tgtEl>
                                              <p:spTgt spid="11"/>
                                            </p:tgtEl>
                                            <p:attrNameLst>
                                              <p:attrName>ppt_x</p:attrName>
                                              <p:attrName>ppt_y</p:attrName>
                                            </p:attrNameLst>
                                          </p:cBhvr>
                                          <p:rCtr x="-6445" y="24259"/>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3 -0.0169 L 1.18672 -0.016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5"/>
                    </p:tgtEl>
                  </p:cMediaNode>
                </p:audio>
                <p:audio>
                  <p:cMediaNode vol="80000">
                    <p:cTn id="74" fill="hold" display="0">
                      <p:stCondLst>
                        <p:cond delay="indefinite"/>
                      </p:stCondLst>
                      <p:endCondLst>
                        <p:cond evt="onStopAudio" delay="0">
                          <p:tgtEl>
                            <p:sldTgt/>
                          </p:tgtEl>
                        </p:cond>
                      </p:endCondLst>
                    </p:cTn>
                    <p:tgtEl>
                      <p:spTgt spid="7"/>
                    </p:tgtEl>
                  </p:cMediaNode>
                </p:audio>
                <p:audio>
                  <p:cMediaNode vol="10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3"/>
                    </p:tgtEl>
                  </p:cMediaNode>
                </p:audio>
                <p:audio>
                  <p:cMediaNode vol="80000">
                    <p:cTn id="78" fill="hold" display="0">
                      <p:stCondLst>
                        <p:cond delay="indefinite"/>
                      </p:stCondLst>
                      <p:endCondLst>
                        <p:cond evt="onStopAudio" delay="0">
                          <p:tgtEl>
                            <p:sldTgt/>
                          </p:tgtEl>
                        </p:cond>
                      </p:endCondLst>
                    </p:cTn>
                    <p:tgtEl>
                      <p:spTgt spid="30"/>
                    </p:tgtEl>
                  </p:cMediaNode>
                </p:audio>
                <p:audio>
                  <p:cMediaNode vol="80000">
                    <p:cTn id="79" fill="hold" display="0">
                      <p:stCondLst>
                        <p:cond delay="indefinite"/>
                      </p:stCondLst>
                      <p:endCondLst>
                        <p:cond evt="onStopAudio" delay="0">
                          <p:tgtEl>
                            <p:sldTgt/>
                          </p:tgtEl>
                        </p:cond>
                      </p:endCondLst>
                    </p:cTn>
                    <p:tgtEl>
                      <p:spTgt spid="32"/>
                    </p:tgtEl>
                  </p:cMediaNode>
                </p:audio>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withEffect">
                                      <p:stCondLst>
                                        <p:cond delay="0"/>
                                      </p:stCondLst>
                                      <p:childTnLst>
                                        <p:cmd type="call" cmd="playFrom(0.0)">
                                          <p:cBhvr>
                                            <p:cTn id="84" dur="810" fill="hold"/>
                                            <p:tgtEl>
                                              <p:spTgt spid="30"/>
                                            </p:tgtEl>
                                          </p:cBhvr>
                                        </p:cmd>
                                      </p:childTnLst>
                                    </p:cTn>
                                  </p:par>
                                  <p:par>
                                    <p:cTn id="85" presetID="1" presetClass="mediacall" presetSubtype="0" fill="hold" nodeType="withEffect">
                                      <p:stCondLst>
                                        <p:cond delay="750"/>
                                      </p:stCondLst>
                                      <p:childTnLst>
                                        <p:cmd type="call" cmd="playFrom(0.0)">
                                          <p:cBhvr>
                                            <p:cTn id="86" dur="1927" fill="hold"/>
                                            <p:tgtEl>
                                              <p:spTgt spid="32"/>
                                            </p:tgtEl>
                                          </p:cBhvr>
                                        </p:cmd>
                                      </p:childTnLst>
                                    </p:cTn>
                                  </p:par>
                                  <p:par>
                                    <p:cTn id="87" presetID="1" presetClass="entr" presetSubtype="0" fill="hold" nodeType="withEffect">
                                      <p:stCondLst>
                                        <p:cond delay="0"/>
                                      </p:stCondLst>
                                      <p:childTnLst>
                                        <p:set>
                                          <p:cBhvr>
                                            <p:cTn id="88" dur="1" fill="hold">
                                              <p:stCondLst>
                                                <p:cond delay="0"/>
                                              </p:stCondLst>
                                            </p:cTn>
                                            <p:tgtEl>
                                              <p:spTgt spid="4"/>
                                            </p:tgtEl>
                                            <p:attrNameLst>
                                              <p:attrName>style.visibility</p:attrName>
                                            </p:attrNameLst>
                                          </p:cBhvr>
                                          <p:to>
                                            <p:strVal val="visible"/>
                                          </p:to>
                                        </p:set>
                                      </p:childTnLst>
                                    </p:cTn>
                                  </p:par>
                                  <p:par>
                                    <p:cTn id="89" presetID="35" presetClass="emph" presetSubtype="0" repeatCount="indefinite" fill="hold" nodeType="withEffect">
                                      <p:stCondLst>
                                        <p:cond delay="0"/>
                                      </p:stCondLst>
                                      <p:childTnLst>
                                        <p:anim calcmode="discrete" valueType="str">
                                          <p:cBhvr>
                                            <p:cTn id="90" dur="500" fill="hold"/>
                                            <p:tgtEl>
                                              <p:spTgt spid="4"/>
                                            </p:tgtEl>
                                            <p:attrNameLst>
                                              <p:attrName>style.visibility</p:attrName>
                                            </p:attrNameLst>
                                          </p:cBhvr>
                                          <p:tavLst>
                                            <p:tav tm="0">
                                              <p:val>
                                                <p:strVal val="hidden"/>
                                              </p:val>
                                            </p:tav>
                                            <p:tav tm="50000">
                                              <p:val>
                                                <p:strVal val="visible"/>
                                              </p:val>
                                            </p:tav>
                                          </p:tavLst>
                                        </p:anim>
                                      </p:childTnLst>
                                    </p:cTn>
                                  </p:par>
                                  <p:par>
                                    <p:cTn id="91" presetID="1" presetClass="exit" presetSubtype="0" fill="hold" nodeType="withEffect">
                                      <p:stCondLst>
                                        <p:cond delay="2500"/>
                                      </p:stCondLst>
                                      <p:childTnLst>
                                        <p:set>
                                          <p:cBhvr>
                                            <p:cTn id="92"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93" fill="hold" display="0">
                      <p:stCondLst>
                        <p:cond delay="indefinite"/>
                      </p:stCondLst>
                      <p:endCondLst>
                        <p:cond evt="onStopAudio" delay="0">
                          <p:tgtEl>
                            <p:sldTgt/>
                          </p:tgtEl>
                        </p:cond>
                      </p:endCondLst>
                    </p:cTn>
                    <p:tgtEl>
                      <p:spTgt spid="33"/>
                    </p:tgtEl>
                  </p:cMediaNode>
                </p:audio>
                <p:audio>
                  <p:cMediaNode vol="80000">
                    <p:cTn id="94" fill="hold" display="0">
                      <p:stCondLst>
                        <p:cond delay="indefinite"/>
                      </p:stCondLst>
                      <p:endCondLst>
                        <p:cond evt="onStopAudio" delay="0">
                          <p:tgtEl>
                            <p:sldTgt/>
                          </p:tgtEl>
                        </p:cond>
                      </p:endCondLst>
                    </p:cTn>
                    <p:tgtEl>
                      <p:spTgt spid="34"/>
                    </p:tgtEl>
                  </p:cMediaNode>
                </p:audio>
                <p:seq concurrent="1" nextAc="seek">
                  <p:cTn id="95" restart="whenNotActive" fill="hold" evtFilter="cancelBubble" nodeType="interactiveSeq">
                    <p:stCondLst>
                      <p:cond evt="onClick" delay="0">
                        <p:tgtEl>
                          <p:spTgt spid="26"/>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withEffect">
                                      <p:stCondLst>
                                        <p:cond delay="0"/>
                                      </p:stCondLst>
                                      <p:childTnLst>
                                        <p:cmd type="call" cmd="playFrom(0.0)">
                                          <p:cBhvr>
                                            <p:cTn id="99" dur="810" fill="hold"/>
                                            <p:tgtEl>
                                              <p:spTgt spid="33"/>
                                            </p:tgtEl>
                                          </p:cBhvr>
                                        </p:cmd>
                                      </p:childTnLst>
                                    </p:cTn>
                                  </p:par>
                                  <p:par>
                                    <p:cTn id="100" presetID="1" presetClass="mediacall" presetSubtype="0" fill="hold" nodeType="withEffect">
                                      <p:stCondLst>
                                        <p:cond delay="750"/>
                                      </p:stCondLst>
                                      <p:childTnLst>
                                        <p:cmd type="call" cmd="playFrom(0.0)">
                                          <p:cBhvr>
                                            <p:cTn id="101" dur="1927" fill="hold"/>
                                            <p:tgtEl>
                                              <p:spTgt spid="34"/>
                                            </p:tgtEl>
                                          </p:cBhvr>
                                        </p:cmd>
                                      </p:childTnLst>
                                    </p:cTn>
                                  </p:par>
                                  <p:par>
                                    <p:cTn id="102" presetID="1" presetClass="entr" presetSubtype="0" fill="hold" nodeType="with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par>
                                    <p:cTn id="104" presetID="35" presetClass="emph" presetSubtype="0" repeatCount="indefinite" fill="hold" nodeType="withEffect">
                                      <p:stCondLst>
                                        <p:cond delay="0"/>
                                      </p:stCondLst>
                                      <p:childTnLst>
                                        <p:anim calcmode="discrete" valueType="str">
                                          <p:cBhvr>
                                            <p:cTn id="105" dur="500" fill="hold"/>
                                            <p:tgtEl>
                                              <p:spTgt spid="4"/>
                                            </p:tgtEl>
                                            <p:attrNameLst>
                                              <p:attrName>style.visibility</p:attrName>
                                            </p:attrNameLst>
                                          </p:cBhvr>
                                          <p:tavLst>
                                            <p:tav tm="0">
                                              <p:val>
                                                <p:strVal val="hidden"/>
                                              </p:val>
                                            </p:tav>
                                            <p:tav tm="50000">
                                              <p:val>
                                                <p:strVal val="visible"/>
                                              </p:val>
                                            </p:tav>
                                          </p:tavLst>
                                        </p:anim>
                                      </p:childTnLst>
                                    </p:cTn>
                                  </p:par>
                                  <p:par>
                                    <p:cTn id="106" presetID="1" presetClass="exit" presetSubtype="0" fill="hold" nodeType="withEffect">
                                      <p:stCondLst>
                                        <p:cond delay="2500"/>
                                      </p:stCondLst>
                                      <p:childTnLst>
                                        <p:set>
                                          <p:cBhvr>
                                            <p:cTn id="10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3" grpId="0" animBg="1"/>
          <p:bldP spid="25" grpId="0" animBg="1"/>
          <p:bldP spid="25" grpId="1" animBg="1"/>
          <p:bldP spid="26" grpId="0" animBg="1"/>
          <p:bldP spid="26" grpId="1" animBg="1"/>
          <p:bldP spid="27" grpId="0" animBg="1"/>
          <p:bldP spid="2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binet, kitchen, indoor, microwave&#10;&#10;Description automatically generated">
            <a:extLst>
              <a:ext uri="{FF2B5EF4-FFF2-40B4-BE49-F238E27FC236}">
                <a16:creationId xmlns:a16="http://schemas.microsoft.com/office/drawing/2014/main" id="{6961B97C-2CFC-4FAD-B997-202C11F38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6894"/>
            <a:ext cx="12190413" cy="6431106"/>
          </a:xfrm>
          <a:prstGeom prst="rect">
            <a:avLst/>
          </a:prstGeom>
        </p:spPr>
      </p:pic>
      <p:pic>
        <p:nvPicPr>
          <p:cNvPr id="9" name="Picture 8">
            <a:extLst>
              <a:ext uri="{FF2B5EF4-FFF2-40B4-BE49-F238E27FC236}">
                <a16:creationId xmlns:a16="http://schemas.microsoft.com/office/drawing/2014/main" id="{6F022EDD-4789-4168-9FAD-1040162DAE8F}"/>
              </a:ext>
            </a:extLst>
          </p:cNvPr>
          <p:cNvPicPr>
            <a:picLocks noChangeAspect="1"/>
          </p:cNvPicPr>
          <p:nvPr/>
        </p:nvPicPr>
        <p:blipFill rotWithShape="1">
          <a:blip r:embed="rId7"/>
          <a:srcRect t="3380"/>
          <a:stretch/>
        </p:blipFill>
        <p:spPr>
          <a:xfrm>
            <a:off x="6253697" y="426895"/>
            <a:ext cx="2595636" cy="2200275"/>
          </a:xfrm>
          <a:prstGeom prst="rect">
            <a:avLst/>
          </a:prstGeom>
        </p:spPr>
      </p:pic>
      <p:pic>
        <p:nvPicPr>
          <p:cNvPr id="12" name="Picture 11">
            <a:extLst>
              <a:ext uri="{FF2B5EF4-FFF2-40B4-BE49-F238E27FC236}">
                <a16:creationId xmlns:a16="http://schemas.microsoft.com/office/drawing/2014/main" id="{823BE227-710D-4777-9E91-788045A112B6}"/>
              </a:ext>
            </a:extLst>
          </p:cNvPr>
          <p:cNvPicPr>
            <a:picLocks noChangeAspect="1"/>
          </p:cNvPicPr>
          <p:nvPr/>
        </p:nvPicPr>
        <p:blipFill rotWithShape="1">
          <a:blip r:embed="rId7"/>
          <a:srcRect t="3380"/>
          <a:stretch/>
        </p:blipFill>
        <p:spPr>
          <a:xfrm flipH="1">
            <a:off x="3644806" y="426895"/>
            <a:ext cx="2595636" cy="2200275"/>
          </a:xfrm>
          <a:prstGeom prst="rect">
            <a:avLst/>
          </a:prstGeom>
        </p:spPr>
      </p:pic>
      <p:sp>
        <p:nvSpPr>
          <p:cNvPr id="23" name="DAD1">
            <a:extLst>
              <a:ext uri="{FF2B5EF4-FFF2-40B4-BE49-F238E27FC236}">
                <a16:creationId xmlns:a16="http://schemas.microsoft.com/office/drawing/2014/main" id="{F006D27F-668A-4113-9611-CD00238001C0}"/>
              </a:ext>
            </a:extLst>
          </p:cNvPr>
          <p:cNvSpPr/>
          <p:nvPr/>
        </p:nvSpPr>
        <p:spPr>
          <a:xfrm flipH="1">
            <a:off x="2203034" y="3768456"/>
            <a:ext cx="3282649" cy="137703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dirty="0">
                <a:solidFill>
                  <a:srgbClr val="002060"/>
                </a:solidFill>
                <a:latin typeface="UTM Avo" panose="02040603050506020204" pitchFamily="18" charset="0"/>
                <a:cs typeface="Times New Roman" panose="02020603050405020304" pitchFamily="18" charset="0"/>
              </a:rPr>
              <a:t>A. </a:t>
            </a:r>
            <a:r>
              <a:rPr lang="en-US" sz="2800" dirty="0" err="1">
                <a:solidFill>
                  <a:srgbClr val="002060"/>
                </a:solidFill>
                <a:latin typeface="UTM Avo" panose="02040603050506020204" pitchFamily="18" charset="0"/>
                <a:cs typeface="Times New Roman" panose="02020603050405020304" pitchFamily="18" charset="0"/>
              </a:rPr>
              <a:t>Bạn</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nhỏ</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thuộc</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lòng</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bài</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thơ</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trong</a:t>
            </a:r>
            <a:r>
              <a:rPr lang="en-US" sz="2800" dirty="0">
                <a:solidFill>
                  <a:srgbClr val="002060"/>
                </a:solidFill>
                <a:latin typeface="UTM Avo" panose="02040603050506020204" pitchFamily="18" charset="0"/>
                <a:cs typeface="Times New Roman" panose="02020603050405020304" pitchFamily="18" charset="0"/>
              </a:rPr>
              <a:t> </a:t>
            </a:r>
            <a:r>
              <a:rPr lang="en-US" sz="2800" dirty="0" err="1">
                <a:solidFill>
                  <a:srgbClr val="002060"/>
                </a:solidFill>
                <a:latin typeface="UTM Avo" panose="02040603050506020204" pitchFamily="18" charset="0"/>
                <a:cs typeface="Times New Roman" panose="02020603050405020304" pitchFamily="18" charset="0"/>
              </a:rPr>
              <a:t>đầu</a:t>
            </a:r>
            <a:r>
              <a:rPr lang="en-US" sz="2800" dirty="0">
                <a:solidFill>
                  <a:srgbClr val="002060"/>
                </a:solidFill>
                <a:latin typeface="UTM Avo" panose="02040603050506020204" pitchFamily="18" charset="0"/>
                <a:cs typeface="Times New Roman" panose="02020603050405020304" pitchFamily="18" charset="0"/>
              </a:rPr>
              <a:t>.</a:t>
            </a:r>
            <a:endPar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endParaRPr>
          </a:p>
        </p:txBody>
      </p:sp>
      <p:sp>
        <p:nvSpPr>
          <p:cNvPr id="24" name="DAS1">
            <a:extLst>
              <a:ext uri="{FF2B5EF4-FFF2-40B4-BE49-F238E27FC236}">
                <a16:creationId xmlns:a16="http://schemas.microsoft.com/office/drawing/2014/main" id="{378F5FCA-6527-4896-A122-2456E3A28E3E}"/>
              </a:ext>
            </a:extLst>
          </p:cNvPr>
          <p:cNvSpPr/>
          <p:nvPr/>
        </p:nvSpPr>
        <p:spPr>
          <a:xfrm flipH="1">
            <a:off x="8912357" y="3775125"/>
            <a:ext cx="2742696" cy="1370369"/>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endParaRPr lang="en-US" sz="2800" b="1" dirty="0">
              <a:solidFill>
                <a:srgbClr val="002060"/>
              </a:solidFill>
              <a:ea typeface="Tahoma" panose="020B0604030504040204" pitchFamily="34" charset="0"/>
              <a:cs typeface="Tahoma" panose="020B0604030504040204" pitchFamily="34" charset="0"/>
            </a:endParaRPr>
          </a:p>
          <a:p>
            <a:pPr marL="182880" algn="ctr"/>
            <a:r>
              <a:rPr lang="en-US" sz="2800" dirty="0">
                <a:solidFill>
                  <a:srgbClr val="002060"/>
                </a:solidFill>
                <a:ea typeface="Tahoma" panose="020B0604030504040204" pitchFamily="34" charset="0"/>
                <a:cs typeface="Tahoma" panose="020B0604030504040204" pitchFamily="34" charset="0"/>
              </a:rPr>
              <a:t>C.</a:t>
            </a:r>
            <a:r>
              <a:rPr lang="en-US" sz="2800" b="1" dirty="0">
                <a:solidFill>
                  <a:srgbClr val="002060"/>
                </a:solidFill>
                <a:ea typeface="Tahoma" panose="020B0604030504040204" pitchFamily="34" charset="0"/>
                <a:cs typeface="Tahoma" panose="020B0604030504040204" pitchFamily="34" charset="0"/>
              </a:rPr>
              <a:t> </a:t>
            </a:r>
            <a:r>
              <a:rPr lang="en-US" sz="2800" dirty="0" err="1">
                <a:solidFill>
                  <a:srgbClr val="002060"/>
                </a:solidFill>
                <a:cs typeface="Times New Roman" pitchFamily="18" charset="0"/>
              </a:rPr>
              <a:t>Bạn</a:t>
            </a:r>
            <a:r>
              <a:rPr lang="en-US" sz="2800" dirty="0">
                <a:solidFill>
                  <a:srgbClr val="002060"/>
                </a:solidFill>
                <a:cs typeface="Times New Roman" pitchFamily="18" charset="0"/>
              </a:rPr>
              <a:t> </a:t>
            </a:r>
            <a:r>
              <a:rPr lang="en-US" sz="2800" dirty="0" err="1">
                <a:solidFill>
                  <a:srgbClr val="002060"/>
                </a:solidFill>
                <a:cs typeface="Times New Roman" pitchFamily="18" charset="0"/>
              </a:rPr>
              <a:t>nhỏ</a:t>
            </a:r>
            <a:r>
              <a:rPr lang="en-US" sz="2800" dirty="0">
                <a:solidFill>
                  <a:srgbClr val="002060"/>
                </a:solidFill>
                <a:cs typeface="Times New Roman" pitchFamily="18" charset="0"/>
              </a:rPr>
              <a:t> </a:t>
            </a:r>
            <a:r>
              <a:rPr lang="en-US" sz="2800" dirty="0" err="1">
                <a:solidFill>
                  <a:srgbClr val="002060"/>
                </a:solidFill>
                <a:cs typeface="Times New Roman" pitchFamily="18" charset="0"/>
              </a:rPr>
              <a:t>chép</a:t>
            </a:r>
            <a:r>
              <a:rPr lang="en-US" sz="2800" dirty="0">
                <a:solidFill>
                  <a:srgbClr val="002060"/>
                </a:solidFill>
                <a:cs typeface="Times New Roman" pitchFamily="18" charset="0"/>
              </a:rPr>
              <a:t> </a:t>
            </a:r>
            <a:r>
              <a:rPr lang="en-US" sz="2800" dirty="0" err="1">
                <a:solidFill>
                  <a:srgbClr val="002060"/>
                </a:solidFill>
                <a:cs typeface="Times New Roman" pitchFamily="18" charset="0"/>
              </a:rPr>
              <a:t>bài</a:t>
            </a:r>
            <a:r>
              <a:rPr lang="en-US" sz="2800" dirty="0">
                <a:solidFill>
                  <a:srgbClr val="002060"/>
                </a:solidFill>
                <a:cs typeface="Times New Roman" pitchFamily="18" charset="0"/>
              </a:rPr>
              <a:t> </a:t>
            </a:r>
            <a:r>
              <a:rPr lang="en-US" sz="2800" dirty="0" err="1">
                <a:solidFill>
                  <a:srgbClr val="002060"/>
                </a:solidFill>
                <a:cs typeface="Times New Roman" pitchFamily="18" charset="0"/>
              </a:rPr>
              <a:t>thơ</a:t>
            </a:r>
            <a:r>
              <a:rPr lang="en-US" sz="2800" dirty="0">
                <a:solidFill>
                  <a:srgbClr val="002060"/>
                </a:solidFill>
                <a:cs typeface="Times New Roman" pitchFamily="18" charset="0"/>
              </a:rPr>
              <a:t>, </a:t>
            </a:r>
            <a:r>
              <a:rPr lang="en-US" sz="2800" dirty="0" err="1">
                <a:solidFill>
                  <a:srgbClr val="002060"/>
                </a:solidFill>
                <a:cs typeface="Times New Roman" pitchFamily="18" charset="0"/>
              </a:rPr>
              <a:t>để</a:t>
            </a:r>
            <a:r>
              <a:rPr lang="en-US" sz="2800" dirty="0">
                <a:solidFill>
                  <a:srgbClr val="002060"/>
                </a:solidFill>
                <a:cs typeface="Times New Roman" pitchFamily="18" charset="0"/>
              </a:rPr>
              <a:t> </a:t>
            </a:r>
            <a:r>
              <a:rPr lang="en-US" sz="2800" dirty="0" err="1">
                <a:solidFill>
                  <a:srgbClr val="002060"/>
                </a:solidFill>
                <a:cs typeface="Times New Roman" pitchFamily="18" charset="0"/>
              </a:rPr>
              <a:t>dưới</a:t>
            </a:r>
            <a:r>
              <a:rPr lang="en-US" sz="2800" dirty="0">
                <a:solidFill>
                  <a:srgbClr val="002060"/>
                </a:solidFill>
                <a:cs typeface="Times New Roman" pitchFamily="18" charset="0"/>
              </a:rPr>
              <a:t> </a:t>
            </a:r>
            <a:r>
              <a:rPr lang="en-US" sz="2800" dirty="0" err="1">
                <a:solidFill>
                  <a:srgbClr val="002060"/>
                </a:solidFill>
                <a:cs typeface="Times New Roman" pitchFamily="18" charset="0"/>
              </a:rPr>
              <a:t>mũ</a:t>
            </a:r>
            <a:r>
              <a:rPr lang="vi-VN" sz="2800" dirty="0">
                <a:solidFill>
                  <a:srgbClr val="002060"/>
                </a:solidFill>
                <a:cs typeface="Times New Roman" pitchFamily="18" charset="0"/>
              </a:rPr>
              <a:t>.</a:t>
            </a:r>
          </a:p>
          <a:p>
            <a:pPr marL="182880" algn="ctr"/>
            <a:endParaRPr lang="en-US" sz="2800" b="1" dirty="0">
              <a:solidFill>
                <a:srgbClr val="002060"/>
              </a:solidFill>
              <a:ea typeface="Tahoma" panose="020B0604030504040204" pitchFamily="34" charset="0"/>
              <a:cs typeface="Tahoma" panose="020B0604030504040204" pitchFamily="34" charset="0"/>
            </a:endParaRPr>
          </a:p>
        </p:txBody>
      </p:sp>
      <p:sp>
        <p:nvSpPr>
          <p:cNvPr id="25" name="DAS1">
            <a:extLst>
              <a:ext uri="{FF2B5EF4-FFF2-40B4-BE49-F238E27FC236}">
                <a16:creationId xmlns:a16="http://schemas.microsoft.com/office/drawing/2014/main" id="{1381BB18-0259-4D6C-8B76-DDD26969468C}"/>
              </a:ext>
            </a:extLst>
          </p:cNvPr>
          <p:cNvSpPr/>
          <p:nvPr/>
        </p:nvSpPr>
        <p:spPr>
          <a:xfrm flipH="1">
            <a:off x="5682426" y="3775125"/>
            <a:ext cx="2859258" cy="137036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rgbClr val="002060"/>
                </a:solidFill>
                <a:cs typeface="Times New Roman" pitchFamily="18" charset="0"/>
              </a:rPr>
              <a:t>B. </a:t>
            </a:r>
            <a:r>
              <a:rPr lang="en-US" sz="2800" dirty="0" err="1">
                <a:solidFill>
                  <a:srgbClr val="002060"/>
                </a:solidFill>
                <a:cs typeface="Times New Roman" pitchFamily="18" charset="0"/>
              </a:rPr>
              <a:t>Bạn</a:t>
            </a:r>
            <a:r>
              <a:rPr lang="en-US" sz="2800" dirty="0">
                <a:solidFill>
                  <a:srgbClr val="002060"/>
                </a:solidFill>
                <a:cs typeface="Times New Roman" pitchFamily="18" charset="0"/>
              </a:rPr>
              <a:t> </a:t>
            </a:r>
            <a:r>
              <a:rPr lang="en-US" sz="2800" dirty="0" err="1">
                <a:solidFill>
                  <a:srgbClr val="002060"/>
                </a:solidFill>
                <a:cs typeface="Times New Roman" pitchFamily="18" charset="0"/>
              </a:rPr>
              <a:t>nhỏ</a:t>
            </a:r>
            <a:r>
              <a:rPr lang="en-US" sz="2800" dirty="0">
                <a:solidFill>
                  <a:srgbClr val="002060"/>
                </a:solidFill>
                <a:cs typeface="Times New Roman" pitchFamily="18" charset="0"/>
              </a:rPr>
              <a:t> </a:t>
            </a:r>
            <a:r>
              <a:rPr lang="en-US" sz="2800" dirty="0" err="1">
                <a:solidFill>
                  <a:srgbClr val="002060"/>
                </a:solidFill>
                <a:cs typeface="Times New Roman" pitchFamily="18" charset="0"/>
              </a:rPr>
              <a:t>chép</a:t>
            </a:r>
            <a:r>
              <a:rPr lang="en-US" sz="2800" dirty="0">
                <a:solidFill>
                  <a:srgbClr val="002060"/>
                </a:solidFill>
                <a:cs typeface="Times New Roman" pitchFamily="18" charset="0"/>
              </a:rPr>
              <a:t> </a:t>
            </a:r>
            <a:r>
              <a:rPr lang="en-US" sz="2800" dirty="0" err="1">
                <a:solidFill>
                  <a:srgbClr val="002060"/>
                </a:solidFill>
                <a:cs typeface="Times New Roman" pitchFamily="18" charset="0"/>
              </a:rPr>
              <a:t>bài</a:t>
            </a:r>
            <a:r>
              <a:rPr lang="en-US" sz="2800" dirty="0">
                <a:solidFill>
                  <a:srgbClr val="002060"/>
                </a:solidFill>
                <a:cs typeface="Times New Roman" pitchFamily="18" charset="0"/>
              </a:rPr>
              <a:t> </a:t>
            </a:r>
            <a:r>
              <a:rPr lang="en-US" sz="2800" dirty="0" err="1">
                <a:solidFill>
                  <a:srgbClr val="002060"/>
                </a:solidFill>
                <a:cs typeface="Times New Roman" pitchFamily="18" charset="0"/>
              </a:rPr>
              <a:t>thơ</a:t>
            </a:r>
            <a:r>
              <a:rPr lang="en-US" sz="2800" dirty="0">
                <a:solidFill>
                  <a:srgbClr val="002060"/>
                </a:solidFill>
                <a:cs typeface="Times New Roman" pitchFamily="18" charset="0"/>
              </a:rPr>
              <a:t> </a:t>
            </a:r>
            <a:r>
              <a:rPr lang="en-US" sz="2800" dirty="0" err="1">
                <a:solidFill>
                  <a:srgbClr val="002060"/>
                </a:solidFill>
                <a:cs typeface="Times New Roman" pitchFamily="18" charset="0"/>
              </a:rPr>
              <a:t>vào</a:t>
            </a:r>
            <a:r>
              <a:rPr lang="en-US" sz="2800" dirty="0">
                <a:solidFill>
                  <a:srgbClr val="002060"/>
                </a:solidFill>
                <a:cs typeface="Times New Roman" pitchFamily="18" charset="0"/>
              </a:rPr>
              <a:t> </a:t>
            </a:r>
            <a:r>
              <a:rPr lang="en-US" sz="2800" dirty="0" err="1">
                <a:solidFill>
                  <a:srgbClr val="002060"/>
                </a:solidFill>
                <a:cs typeface="Times New Roman" pitchFamily="18" charset="0"/>
              </a:rPr>
              <a:t>mũ</a:t>
            </a:r>
            <a:r>
              <a:rPr lang="vi-VN" sz="2800" dirty="0">
                <a:solidFill>
                  <a:srgbClr val="002060"/>
                </a:solidFill>
                <a:cs typeface="Times New Roman" pitchFamily="18" charset="0"/>
              </a:rPr>
              <a:t>.</a:t>
            </a:r>
          </a:p>
        </p:txBody>
      </p:sp>
      <p:sp>
        <p:nvSpPr>
          <p:cNvPr id="27" name="Rectangle: Rounded Corners 26">
            <a:extLst>
              <a:ext uri="{FF2B5EF4-FFF2-40B4-BE49-F238E27FC236}">
                <a16:creationId xmlns:a16="http://schemas.microsoft.com/office/drawing/2014/main" id="{D748C313-E060-4C13-B5B6-6C84E2148951}"/>
              </a:ext>
            </a:extLst>
          </p:cNvPr>
          <p:cNvSpPr/>
          <p:nvPr/>
        </p:nvSpPr>
        <p:spPr>
          <a:xfrm>
            <a:off x="283045" y="6298888"/>
            <a:ext cx="1919990" cy="365760"/>
          </a:xfrm>
          <a:prstGeom prst="roundRect">
            <a:avLst>
              <a:gd name="adj" fmla="val 282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28" name="Picture 2">
            <a:extLst>
              <a:ext uri="{FF2B5EF4-FFF2-40B4-BE49-F238E27FC236}">
                <a16:creationId xmlns:a16="http://schemas.microsoft.com/office/drawing/2014/main" id="{EAF92384-56D0-4899-AB48-BAA49E9A0617}"/>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1978" y="5997363"/>
            <a:ext cx="761902" cy="6038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324A64-9222-45C6-B88D-D46D1349F1DF}"/>
              </a:ext>
            </a:extLst>
          </p:cNvPr>
          <p:cNvSpPr txBox="1"/>
          <p:nvPr/>
        </p:nvSpPr>
        <p:spPr>
          <a:xfrm>
            <a:off x="678107" y="6295316"/>
            <a:ext cx="1605478" cy="369332"/>
          </a:xfrm>
          <a:prstGeom prst="rect">
            <a:avLst/>
          </a:prstGeom>
          <a:noFill/>
        </p:spPr>
        <p:txBody>
          <a:bodyPr wrap="square" rtlCol="0">
            <a:spAutoFit/>
          </a:bodyPr>
          <a:lstStyle/>
          <a:p>
            <a:pPr algn="ctr"/>
            <a:r>
              <a:rPr lang="en-US" dirty="0">
                <a:solidFill>
                  <a:srgbClr val="FFFF00"/>
                </a:solidFill>
                <a:latin typeface="iCiel Panton Black" panose="00000A00000000000000" pitchFamily="50" charset="0"/>
              </a:rPr>
              <a:t>HẾT GIỜ!</a:t>
            </a:r>
          </a:p>
        </p:txBody>
      </p:sp>
      <p:pic>
        <p:nvPicPr>
          <p:cNvPr id="4" name="Picture 3">
            <a:extLst>
              <a:ext uri="{FF2B5EF4-FFF2-40B4-BE49-F238E27FC236}">
                <a16:creationId xmlns:a16="http://schemas.microsoft.com/office/drawing/2014/main" id="{2F86D26E-2560-4B8A-8FB3-505CA5FC26B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0000" y1="37736" x2="10000" y2="37736"/>
                      </a14:backgroundRemoval>
                    </a14:imgEffect>
                  </a14:imgLayer>
                </a14:imgProps>
              </a:ext>
            </a:extLst>
          </a:blip>
          <a:stretch>
            <a:fillRect/>
          </a:stretch>
        </p:blipFill>
        <p:spPr>
          <a:xfrm>
            <a:off x="1398570" y="5145493"/>
            <a:ext cx="1016404" cy="660947"/>
          </a:xfrm>
          <a:prstGeom prst="rect">
            <a:avLst/>
          </a:prstGeom>
        </p:spPr>
      </p:pic>
      <p:pic>
        <p:nvPicPr>
          <p:cNvPr id="31" name="Picture 2" descr="Mũi Tên Hoạt Hình Vẽ Mũi Tên Mũi Tên Sáng Tạo Mũi Tên, Phim Hoạt ...">
            <a:hlinkClick r:id="" action="ppaction://hlinkshowjump?jump=nextslide"/>
            <a:extLst>
              <a:ext uri="{FF2B5EF4-FFF2-40B4-BE49-F238E27FC236}">
                <a16:creationId xmlns:a16="http://schemas.microsoft.com/office/drawing/2014/main" id="{9FC55F45-B6F9-4CB8-A5DA-3800153E787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22141" y="5555773"/>
            <a:ext cx="2265827" cy="1851990"/>
          </a:xfrm>
          <a:prstGeom prst="rect">
            <a:avLst/>
          </a:prstGeom>
          <a:noFill/>
          <a:extLst>
            <a:ext uri="{909E8E84-426E-40DD-AFC4-6F175D3DCCD1}">
              <a14:hiddenFill xmlns:a14="http://schemas.microsoft.com/office/drawing/2010/main">
                <a:solidFill>
                  <a:srgbClr val="FFFFFF"/>
                </a:solidFill>
              </a14:hiddenFill>
            </a:ext>
          </a:extLst>
        </p:spPr>
      </p:pic>
      <p:pic>
        <p:nvPicPr>
          <p:cNvPr id="5" name="1">
            <a:hlinkClick r:id="" action="ppaction://media"/>
            <a:extLst>
              <a:ext uri="{FF2B5EF4-FFF2-40B4-BE49-F238E27FC236}">
                <a16:creationId xmlns:a16="http://schemas.microsoft.com/office/drawing/2014/main" id="{49C8A53C-92DA-4F26-9F64-3D278C9164CB}"/>
              </a:ext>
            </a:extLst>
          </p:cNvPr>
          <p:cNvPicPr>
            <a:picLocks noChangeAspect="1"/>
          </p:cNvPicPr>
          <p:nvPr>
            <a:audioFile r:link="rId1"/>
            <p:extLst>
              <p:ext uri="{DAA4B4D4-6D71-4841-9C94-3DE7FCFB9230}">
                <p14:media xmlns:p14="http://schemas.microsoft.com/office/powerpoint/2010/main" r:embed="rId2">
                  <p14:trim st="2581" end="24395.875"/>
                </p14:media>
              </p:ext>
            </p:extLst>
          </p:nvPr>
        </p:nvPicPr>
        <p:blipFill>
          <a:blip r:embed="rId13"/>
          <a:stretch>
            <a:fillRect/>
          </a:stretch>
        </p:blipFill>
        <p:spPr>
          <a:xfrm>
            <a:off x="-1123804" y="-1676400"/>
            <a:ext cx="609521" cy="609600"/>
          </a:xfrm>
          <a:prstGeom prst="rect">
            <a:avLst/>
          </a:prstGeom>
        </p:spPr>
      </p:pic>
      <p:pic>
        <p:nvPicPr>
          <p:cNvPr id="7" name="1">
            <a:hlinkClick r:id="" action="ppaction://media"/>
            <a:extLst>
              <a:ext uri="{FF2B5EF4-FFF2-40B4-BE49-F238E27FC236}">
                <a16:creationId xmlns:a16="http://schemas.microsoft.com/office/drawing/2014/main" id="{6DADF1DA-2F1F-483F-8021-777A8322028E}"/>
              </a:ext>
            </a:extLst>
          </p:cNvPr>
          <p:cNvPicPr>
            <a:picLocks noChangeAspect="1"/>
          </p:cNvPicPr>
          <p:nvPr>
            <a:audioFile r:link="rId1"/>
            <p:extLst>
              <p:ext uri="{DAA4B4D4-6D71-4841-9C94-3DE7FCFB9230}">
                <p14:media xmlns:p14="http://schemas.microsoft.com/office/powerpoint/2010/main" r:embed="rId2">
                  <p14:trim st="8926" end="19773.875"/>
                </p14:media>
              </p:ext>
            </p:extLst>
          </p:nvPr>
        </p:nvPicPr>
        <p:blipFill>
          <a:blip r:embed="rId13"/>
          <a:stretch>
            <a:fillRect/>
          </a:stretch>
        </p:blipFill>
        <p:spPr>
          <a:xfrm>
            <a:off x="1093809" y="-1676400"/>
            <a:ext cx="609521" cy="609600"/>
          </a:xfrm>
          <a:prstGeom prst="rect">
            <a:avLst/>
          </a:prstGeom>
        </p:spPr>
      </p:pic>
      <p:pic>
        <p:nvPicPr>
          <p:cNvPr id="8" name="1">
            <a:hlinkClick r:id="" action="ppaction://media"/>
            <a:extLst>
              <a:ext uri="{FF2B5EF4-FFF2-40B4-BE49-F238E27FC236}">
                <a16:creationId xmlns:a16="http://schemas.microsoft.com/office/drawing/2014/main" id="{D5DFF8CE-81BC-47BC-A998-B0AA2782EE48}"/>
              </a:ext>
            </a:extLst>
          </p:cNvPr>
          <p:cNvPicPr>
            <a:picLocks noChangeAspect="1"/>
          </p:cNvPicPr>
          <p:nvPr>
            <a:audioFile r:link="rId1"/>
            <p:extLst>
              <p:ext uri="{DAA4B4D4-6D71-4841-9C94-3DE7FCFB9230}">
                <p14:media xmlns:p14="http://schemas.microsoft.com/office/powerpoint/2010/main" r:embed="rId2">
                  <p14:trim st="13194" end="15696.875"/>
                </p14:media>
              </p:ext>
            </p:extLst>
          </p:nvPr>
        </p:nvPicPr>
        <p:blipFill>
          <a:blip r:embed="rId13"/>
          <a:stretch>
            <a:fillRect/>
          </a:stretch>
        </p:blipFill>
        <p:spPr>
          <a:xfrm>
            <a:off x="2909095" y="-1798551"/>
            <a:ext cx="609521" cy="609600"/>
          </a:xfrm>
          <a:prstGeom prst="rect">
            <a:avLst/>
          </a:prstGeom>
        </p:spPr>
      </p:pic>
      <p:pic>
        <p:nvPicPr>
          <p:cNvPr id="10" name="1">
            <a:hlinkClick r:id="" action="ppaction://media"/>
            <a:extLst>
              <a:ext uri="{FF2B5EF4-FFF2-40B4-BE49-F238E27FC236}">
                <a16:creationId xmlns:a16="http://schemas.microsoft.com/office/drawing/2014/main" id="{E8CD04B6-3A20-4A9D-91AC-55F7120A6429}"/>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5485685" y="-1832236"/>
            <a:ext cx="609521" cy="609600"/>
          </a:xfrm>
          <a:prstGeom prst="rect">
            <a:avLst/>
          </a:prstGeom>
        </p:spPr>
      </p:pic>
      <p:pic>
        <p:nvPicPr>
          <p:cNvPr id="13" name="1">
            <a:hlinkClick r:id="" action="ppaction://media"/>
            <a:extLst>
              <a:ext uri="{FF2B5EF4-FFF2-40B4-BE49-F238E27FC236}">
                <a16:creationId xmlns:a16="http://schemas.microsoft.com/office/drawing/2014/main" id="{AD009D77-B362-476C-A238-8F52B71BCF72}"/>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6941994" y="-1832236"/>
            <a:ext cx="609521" cy="609600"/>
          </a:xfrm>
          <a:prstGeom prst="rect">
            <a:avLst/>
          </a:prstGeom>
        </p:spPr>
      </p:pic>
      <p:pic>
        <p:nvPicPr>
          <p:cNvPr id="30" name="1">
            <a:hlinkClick r:id="" action="ppaction://media"/>
            <a:extLst>
              <a:ext uri="{FF2B5EF4-FFF2-40B4-BE49-F238E27FC236}">
                <a16:creationId xmlns:a16="http://schemas.microsoft.com/office/drawing/2014/main" id="{0186F973-C457-4A70-AD75-C6A593D9EA3A}"/>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8687640" y="-1293050"/>
            <a:ext cx="609521" cy="609600"/>
          </a:xfrm>
          <a:prstGeom prst="rect">
            <a:avLst/>
          </a:prstGeom>
        </p:spPr>
      </p:pic>
      <p:pic>
        <p:nvPicPr>
          <p:cNvPr id="32" name="1">
            <a:hlinkClick r:id="" action="ppaction://media"/>
            <a:extLst>
              <a:ext uri="{FF2B5EF4-FFF2-40B4-BE49-F238E27FC236}">
                <a16:creationId xmlns:a16="http://schemas.microsoft.com/office/drawing/2014/main" id="{B30AE9A7-13A7-4BFF-B97C-8004E666FE30}"/>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10143949" y="-1293050"/>
            <a:ext cx="609521" cy="609600"/>
          </a:xfrm>
          <a:prstGeom prst="rect">
            <a:avLst/>
          </a:prstGeom>
        </p:spPr>
      </p:pic>
      <p:pic>
        <p:nvPicPr>
          <p:cNvPr id="33" name="1">
            <a:hlinkClick r:id="" action="ppaction://media"/>
            <a:extLst>
              <a:ext uri="{FF2B5EF4-FFF2-40B4-BE49-F238E27FC236}">
                <a16:creationId xmlns:a16="http://schemas.microsoft.com/office/drawing/2014/main" id="{10E7EE76-265B-4BE3-95C5-B60EC0C26AE7}"/>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10862403" y="-1783604"/>
            <a:ext cx="609521" cy="609600"/>
          </a:xfrm>
          <a:prstGeom prst="rect">
            <a:avLst/>
          </a:prstGeom>
        </p:spPr>
      </p:pic>
      <p:pic>
        <p:nvPicPr>
          <p:cNvPr id="34" name="1">
            <a:hlinkClick r:id="" action="ppaction://media"/>
            <a:extLst>
              <a:ext uri="{FF2B5EF4-FFF2-40B4-BE49-F238E27FC236}">
                <a16:creationId xmlns:a16="http://schemas.microsoft.com/office/drawing/2014/main" id="{E761E448-3660-453C-86DB-42F3E8A0E3A3}"/>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12318712" y="-1783604"/>
            <a:ext cx="609521" cy="609600"/>
          </a:xfrm>
          <a:prstGeom prst="rect">
            <a:avLst/>
          </a:prstGeom>
        </p:spPr>
      </p:pic>
      <p:pic>
        <p:nvPicPr>
          <p:cNvPr id="35" name="Picture 34">
            <a:extLst>
              <a:ext uri="{FF2B5EF4-FFF2-40B4-BE49-F238E27FC236}">
                <a16:creationId xmlns:a16="http://schemas.microsoft.com/office/drawing/2014/main" id="{A5DF375B-11B8-4E4F-B58B-26A16BFA978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3506743" y="5344189"/>
            <a:ext cx="849169" cy="825187"/>
          </a:xfrm>
          <a:prstGeom prst="rect">
            <a:avLst/>
          </a:prstGeom>
        </p:spPr>
      </p:pic>
      <p:pic>
        <p:nvPicPr>
          <p:cNvPr id="36" name="Picture 35">
            <a:extLst>
              <a:ext uri="{FF2B5EF4-FFF2-40B4-BE49-F238E27FC236}">
                <a16:creationId xmlns:a16="http://schemas.microsoft.com/office/drawing/2014/main" id="{277BFBB8-2F50-43A1-AD21-CB7A250E6DC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3156383" y="6040980"/>
            <a:ext cx="849169" cy="825187"/>
          </a:xfrm>
          <a:prstGeom prst="rect">
            <a:avLst/>
          </a:prstGeom>
        </p:spPr>
      </p:pic>
      <p:pic>
        <p:nvPicPr>
          <p:cNvPr id="37" name="Picture 36">
            <a:extLst>
              <a:ext uri="{FF2B5EF4-FFF2-40B4-BE49-F238E27FC236}">
                <a16:creationId xmlns:a16="http://schemas.microsoft.com/office/drawing/2014/main" id="{405A324B-D4A1-4995-8418-8C144795039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534316" y="6040980"/>
            <a:ext cx="849169" cy="825187"/>
          </a:xfrm>
          <a:prstGeom prst="rect">
            <a:avLst/>
          </a:prstGeom>
        </p:spPr>
      </p:pic>
      <p:grpSp>
        <p:nvGrpSpPr>
          <p:cNvPr id="38" name="Group 37">
            <a:extLst>
              <a:ext uri="{FF2B5EF4-FFF2-40B4-BE49-F238E27FC236}">
                <a16:creationId xmlns:a16="http://schemas.microsoft.com/office/drawing/2014/main" id="{6255AF77-38FE-43AD-B185-378A9E5C4A8B}"/>
              </a:ext>
            </a:extLst>
          </p:cNvPr>
          <p:cNvGrpSpPr/>
          <p:nvPr/>
        </p:nvGrpSpPr>
        <p:grpSpPr>
          <a:xfrm>
            <a:off x="3156383" y="573586"/>
            <a:ext cx="6987566" cy="1610610"/>
            <a:chOff x="2247532" y="340974"/>
            <a:chExt cx="7407160" cy="1610610"/>
          </a:xfrm>
        </p:grpSpPr>
        <p:sp>
          <p:nvSpPr>
            <p:cNvPr id="39" name="Rectangle 38">
              <a:extLst>
                <a:ext uri="{FF2B5EF4-FFF2-40B4-BE49-F238E27FC236}">
                  <a16:creationId xmlns:a16="http://schemas.microsoft.com/office/drawing/2014/main" id="{319EA68A-25F5-45E8-832C-7EF7DD4D0E9B}"/>
                </a:ext>
              </a:extLst>
            </p:cNvPr>
            <p:cNvSpPr/>
            <p:nvPr/>
          </p:nvSpPr>
          <p:spPr>
            <a:xfrm>
              <a:off x="2247532" y="367748"/>
              <a:ext cx="7407160" cy="1583836"/>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9B0B4FB6-BF10-4092-BDAE-1F2CAD14B078}"/>
                </a:ext>
              </a:extLst>
            </p:cNvPr>
            <p:cNvSpPr txBox="1"/>
            <p:nvPr/>
          </p:nvSpPr>
          <p:spPr>
            <a:xfrm>
              <a:off x="2380629" y="340974"/>
              <a:ext cx="7111041" cy="1384995"/>
            </a:xfrm>
            <a:prstGeom prst="rect">
              <a:avLst/>
            </a:prstGeom>
            <a:noFill/>
            <a:ln>
              <a:noFill/>
            </a:ln>
          </p:spPr>
          <p:txBody>
            <a:bodyPr wrap="square" rtlCol="0">
              <a:spAutoFit/>
            </a:bodyPr>
            <a:lstStyle/>
            <a:p>
              <a:pPr algn="just"/>
              <a:r>
                <a:rPr lang="en-US" sz="2800" dirty="0">
                  <a:solidFill>
                    <a:srgbClr val="002060"/>
                  </a:solidFill>
                </a:rPr>
                <a:t> </a:t>
              </a:r>
              <a:r>
                <a:rPr lang="en-US" sz="2800" dirty="0" err="1">
                  <a:cs typeface="Times New Roman" pitchFamily="18" charset="0"/>
                </a:rPr>
                <a:t>Trong</a:t>
              </a:r>
              <a:r>
                <a:rPr lang="en-US" sz="2800" dirty="0">
                  <a:cs typeface="Times New Roman" pitchFamily="18" charset="0"/>
                </a:rPr>
                <a:t> </a:t>
              </a:r>
              <a:r>
                <a:rPr lang="en-US" sz="2800" dirty="0" err="1">
                  <a:cs typeface="Times New Roman" pitchFamily="18" charset="0"/>
                </a:rPr>
                <a:t>bài</a:t>
              </a:r>
              <a:r>
                <a:rPr lang="en-US" sz="2800" dirty="0">
                  <a:cs typeface="Times New Roman" pitchFamily="18" charset="0"/>
                </a:rPr>
                <a:t> </a:t>
              </a:r>
              <a:r>
                <a:rPr lang="en-US" sz="2800" dirty="0" err="1">
                  <a:cs typeface="Times New Roman" pitchFamily="18" charset="0"/>
                </a:rPr>
                <a:t>thơ</a:t>
              </a:r>
              <a:r>
                <a:rPr lang="en-US" sz="2800" dirty="0">
                  <a:cs typeface="Times New Roman" pitchFamily="18" charset="0"/>
                </a:rPr>
                <a:t> “</a:t>
              </a:r>
              <a:r>
                <a:rPr lang="en-US" sz="2800" dirty="0" err="1">
                  <a:solidFill>
                    <a:srgbClr val="FF0000"/>
                  </a:solidFill>
                  <a:cs typeface="Times New Roman" pitchFamily="18" charset="0"/>
                </a:rPr>
                <a:t>Bài</a:t>
              </a:r>
              <a:r>
                <a:rPr lang="en-US" sz="2800" dirty="0">
                  <a:solidFill>
                    <a:srgbClr val="FF0000"/>
                  </a:solidFill>
                  <a:cs typeface="Times New Roman" pitchFamily="18" charset="0"/>
                </a:rPr>
                <a:t> </a:t>
              </a:r>
              <a:r>
                <a:rPr lang="en-US" sz="2800" dirty="0" err="1">
                  <a:solidFill>
                    <a:srgbClr val="FF0000"/>
                  </a:solidFill>
                  <a:cs typeface="Times New Roman" pitchFamily="18" charset="0"/>
                </a:rPr>
                <a:t>hát</a:t>
              </a:r>
              <a:r>
                <a:rPr lang="en-US" sz="2800" dirty="0">
                  <a:solidFill>
                    <a:srgbClr val="FF0000"/>
                  </a:solidFill>
                  <a:cs typeface="Times New Roman" pitchFamily="18" charset="0"/>
                </a:rPr>
                <a:t> </a:t>
              </a:r>
              <a:r>
                <a:rPr lang="en-US" sz="2800" dirty="0" err="1">
                  <a:solidFill>
                    <a:srgbClr val="FF0000"/>
                  </a:solidFill>
                  <a:cs typeface="Times New Roman" pitchFamily="18" charset="0"/>
                </a:rPr>
                <a:t>tới</a:t>
              </a:r>
              <a:r>
                <a:rPr lang="en-US" sz="2800" dirty="0">
                  <a:solidFill>
                    <a:srgbClr val="FF0000"/>
                  </a:solidFill>
                  <a:cs typeface="Times New Roman" pitchFamily="18" charset="0"/>
                </a:rPr>
                <a:t> </a:t>
              </a:r>
              <a:r>
                <a:rPr lang="en-US" sz="2800" dirty="0" err="1">
                  <a:solidFill>
                    <a:srgbClr val="FF0000"/>
                  </a:solidFill>
                  <a:cs typeface="Times New Roman" pitchFamily="18" charset="0"/>
                </a:rPr>
                <a:t>trường</a:t>
              </a:r>
              <a:r>
                <a:rPr lang="en-US" sz="2800" dirty="0">
                  <a:solidFill>
                    <a:srgbClr val="FF0000"/>
                  </a:solidFill>
                  <a:cs typeface="Times New Roman" pitchFamily="18" charset="0"/>
                </a:rPr>
                <a:t>”</a:t>
              </a:r>
              <a:r>
                <a:rPr lang="vi-VN" sz="2800" dirty="0">
                  <a:cs typeface="Times New Roman" pitchFamily="18" charset="0"/>
                </a:rPr>
                <a:t>,</a:t>
              </a:r>
              <a:r>
                <a:rPr lang="en-US" sz="2800" dirty="0">
                  <a:cs typeface="Times New Roman" pitchFamily="18" charset="0"/>
                </a:rPr>
                <a:t> </a:t>
              </a:r>
              <a:r>
                <a:rPr lang="vi-VN" sz="2800" dirty="0">
                  <a:cs typeface="Times New Roman" pitchFamily="18" charset="0"/>
                </a:rPr>
                <a:t>e</a:t>
              </a:r>
              <a:r>
                <a:rPr lang="en-US" sz="2800" dirty="0">
                  <a:cs typeface="Times New Roman" pitchFamily="18" charset="0"/>
                </a:rPr>
                <a:t>m</a:t>
              </a:r>
              <a:r>
                <a:rPr lang="en-US" sz="2800" dirty="0">
                  <a:solidFill>
                    <a:srgbClr val="FF0000"/>
                  </a:solidFill>
                  <a:cs typeface="Times New Roman" pitchFamily="18" charset="0"/>
                </a:rPr>
                <a:t> </a:t>
              </a:r>
              <a:r>
                <a:rPr lang="en-US" sz="2800" dirty="0" err="1">
                  <a:cs typeface="Times New Roman" pitchFamily="18" charset="0"/>
                </a:rPr>
                <a:t>hiểu</a:t>
              </a:r>
              <a:r>
                <a:rPr lang="en-US" sz="2800" dirty="0">
                  <a:cs typeface="Times New Roman" pitchFamily="18" charset="0"/>
                </a:rPr>
                <a:t> </a:t>
              </a:r>
              <a:r>
                <a:rPr lang="en-US" sz="2800" dirty="0" err="1">
                  <a:cs typeface="Times New Roman" pitchFamily="18" charset="0"/>
                </a:rPr>
                <a:t>hai</a:t>
              </a:r>
              <a:r>
                <a:rPr lang="en-US" sz="2800" dirty="0">
                  <a:cs typeface="Times New Roman" pitchFamily="18" charset="0"/>
                </a:rPr>
                <a:t> </a:t>
              </a:r>
              <a:r>
                <a:rPr lang="en-US" sz="2800" dirty="0" err="1">
                  <a:cs typeface="Times New Roman" pitchFamily="18" charset="0"/>
                </a:rPr>
                <a:t>câu</a:t>
              </a:r>
              <a:r>
                <a:rPr lang="en-US" sz="2800" dirty="0">
                  <a:cs typeface="Times New Roman" pitchFamily="18" charset="0"/>
                </a:rPr>
                <a:t> </a:t>
              </a:r>
              <a:r>
                <a:rPr lang="en-US" sz="2800" dirty="0" err="1">
                  <a:cs typeface="Times New Roman" pitchFamily="18" charset="0"/>
                </a:rPr>
                <a:t>thơ</a:t>
              </a:r>
              <a:r>
                <a:rPr lang="en-US" sz="2800" dirty="0">
                  <a:cs typeface="Times New Roman" pitchFamily="18" charset="0"/>
                </a:rPr>
                <a:t> “</a:t>
              </a:r>
              <a:r>
                <a:rPr lang="en-US" sz="2800" dirty="0" err="1">
                  <a:cs typeface="Times New Roman" pitchFamily="18" charset="0"/>
                </a:rPr>
                <a:t>Còn</a:t>
              </a:r>
              <a:r>
                <a:rPr lang="en-US" sz="2800" dirty="0">
                  <a:cs typeface="Times New Roman" pitchFamily="18" charset="0"/>
                </a:rPr>
                <a:t> b</a:t>
              </a:r>
              <a:r>
                <a:rPr lang="vi-VN" sz="2800" dirty="0">
                  <a:cs typeface="Times New Roman" pitchFamily="18" charset="0"/>
                </a:rPr>
                <a:t>ài</a:t>
              </a:r>
              <a:r>
                <a:rPr lang="en-US" sz="2800" dirty="0">
                  <a:cs typeface="Times New Roman" pitchFamily="18" charset="0"/>
                </a:rPr>
                <a:t> </a:t>
              </a:r>
              <a:r>
                <a:rPr lang="en-US" sz="2800" dirty="0" err="1">
                  <a:cs typeface="Times New Roman" pitchFamily="18" charset="0"/>
                </a:rPr>
                <a:t>thơ</a:t>
              </a:r>
              <a:r>
                <a:rPr lang="en-US" sz="2800" dirty="0">
                  <a:cs typeface="Times New Roman" pitchFamily="18" charset="0"/>
                </a:rPr>
                <a:t> hay</a:t>
              </a:r>
              <a:r>
                <a:rPr lang="vi-VN" sz="2800" dirty="0">
                  <a:cs typeface="Times New Roman" pitchFamily="18" charset="0"/>
                </a:rPr>
                <a:t>/</a:t>
              </a:r>
              <a:r>
                <a:rPr lang="en-US" sz="2800" dirty="0">
                  <a:cs typeface="Times New Roman" pitchFamily="18" charset="0"/>
                </a:rPr>
                <a:t> Ở </a:t>
              </a:r>
              <a:r>
                <a:rPr lang="en-US" sz="2800" dirty="0" err="1">
                  <a:cs typeface="Times New Roman" pitchFamily="18" charset="0"/>
                </a:rPr>
                <a:t>ngay</a:t>
              </a:r>
              <a:r>
                <a:rPr lang="en-US" sz="2800" dirty="0">
                  <a:cs typeface="Times New Roman" pitchFamily="18" charset="0"/>
                </a:rPr>
                <a:t> </a:t>
              </a:r>
              <a:r>
                <a:rPr lang="en-US" sz="2800" dirty="0" err="1">
                  <a:cs typeface="Times New Roman" pitchFamily="18" charset="0"/>
                </a:rPr>
                <a:t>dưới</a:t>
              </a:r>
              <a:r>
                <a:rPr lang="en-US" sz="2800" dirty="0">
                  <a:cs typeface="Times New Roman" pitchFamily="18" charset="0"/>
                </a:rPr>
                <a:t> </a:t>
              </a:r>
              <a:r>
                <a:rPr lang="en-US" sz="2800" dirty="0" err="1">
                  <a:cs typeface="Times New Roman" pitchFamily="18" charset="0"/>
                </a:rPr>
                <a:t>mũ</a:t>
              </a:r>
              <a:r>
                <a:rPr lang="en-US" sz="2800" dirty="0">
                  <a:cs typeface="Times New Roman" pitchFamily="18" charset="0"/>
                </a:rPr>
                <a:t>” </a:t>
              </a:r>
              <a:r>
                <a:rPr lang="en-US" sz="2800" dirty="0" err="1">
                  <a:cs typeface="Times New Roman" pitchFamily="18" charset="0"/>
                </a:rPr>
                <a:t>như</a:t>
              </a:r>
              <a:r>
                <a:rPr lang="en-US" sz="2800" dirty="0">
                  <a:cs typeface="Times New Roman" pitchFamily="18" charset="0"/>
                </a:rPr>
                <a:t> </a:t>
              </a:r>
              <a:r>
                <a:rPr lang="en-US" sz="2800" dirty="0" err="1">
                  <a:cs typeface="Times New Roman" pitchFamily="18" charset="0"/>
                </a:rPr>
                <a:t>thê</a:t>
              </a:r>
              <a:r>
                <a:rPr lang="en-US" sz="2800" dirty="0">
                  <a:cs typeface="Times New Roman" pitchFamily="18" charset="0"/>
                </a:rPr>
                <a:t>́ n</a:t>
              </a:r>
              <a:r>
                <a:rPr lang="vi-VN" sz="2800" dirty="0">
                  <a:cs typeface="Times New Roman" pitchFamily="18" charset="0"/>
                </a:rPr>
                <a:t>ào</a:t>
              </a:r>
              <a:r>
                <a:rPr lang="en-US" sz="2800" dirty="0">
                  <a:cs typeface="Times New Roman" pitchFamily="18" charset="0"/>
                </a:rPr>
                <a:t>?</a:t>
              </a:r>
              <a:endParaRPr lang="en-US" sz="2800" dirty="0"/>
            </a:p>
          </p:txBody>
        </p:sp>
      </p:grpSp>
      <p:pic>
        <p:nvPicPr>
          <p:cNvPr id="2050" name="Picture 2" descr="Ant Move by kossork on DeviantArt">
            <a:extLst>
              <a:ext uri="{FF2B5EF4-FFF2-40B4-BE49-F238E27FC236}">
                <a16:creationId xmlns:a16="http://schemas.microsoft.com/office/drawing/2014/main" id="{6FB45F23-E2B1-497A-BFE6-3B719FABC8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2013" y="201280"/>
            <a:ext cx="3566711" cy="35671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4A997C6-D516-4D02-AA82-385A33CA0E6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1940938" y="2402360"/>
            <a:ext cx="849169" cy="825187"/>
          </a:xfrm>
          <a:prstGeom prst="rect">
            <a:avLst/>
          </a:prstGeom>
        </p:spPr>
      </p:pic>
      <p:pic>
        <p:nvPicPr>
          <p:cNvPr id="40" name="Picture 39">
            <a:extLst>
              <a:ext uri="{FF2B5EF4-FFF2-40B4-BE49-F238E27FC236}">
                <a16:creationId xmlns:a16="http://schemas.microsoft.com/office/drawing/2014/main" id="{FDF622BE-296B-4B1D-BD39-64E92684677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833094" y="5349199"/>
            <a:ext cx="849169" cy="825187"/>
          </a:xfrm>
          <a:prstGeom prst="rect">
            <a:avLst/>
          </a:prstGeom>
        </p:spPr>
      </p:pic>
      <p:pic>
        <p:nvPicPr>
          <p:cNvPr id="42" name="Picture 41">
            <a:extLst>
              <a:ext uri="{FF2B5EF4-FFF2-40B4-BE49-F238E27FC236}">
                <a16:creationId xmlns:a16="http://schemas.microsoft.com/office/drawing/2014/main" id="{1100BD92-09EB-4AC1-A3E8-FD088548762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5816763" y="6040980"/>
            <a:ext cx="849169" cy="825187"/>
          </a:xfrm>
          <a:prstGeom prst="rect">
            <a:avLst/>
          </a:prstGeom>
        </p:spPr>
      </p:pic>
      <p:pic>
        <p:nvPicPr>
          <p:cNvPr id="43" name="Picture 42">
            <a:extLst>
              <a:ext uri="{FF2B5EF4-FFF2-40B4-BE49-F238E27FC236}">
                <a16:creationId xmlns:a16="http://schemas.microsoft.com/office/drawing/2014/main" id="{3D3335BA-2BE1-46E0-993A-33536A25532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6159445" y="5424315"/>
            <a:ext cx="849169" cy="825187"/>
          </a:xfrm>
          <a:prstGeom prst="rect">
            <a:avLst/>
          </a:prstGeom>
        </p:spPr>
      </p:pic>
    </p:spTree>
    <p:extLst>
      <p:ext uri="{BB962C8B-B14F-4D97-AF65-F5344CB8AC3E}">
        <p14:creationId xmlns:p14="http://schemas.microsoft.com/office/powerpoint/2010/main" val="310816565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04167E-6 3.33333E-6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1.875E-6 -1.85185E-6 L 0.68763 -0.016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2" presetClass="entr" presetSubtype="4" fill="hold" grpId="0" nodeType="withEffect" p14:presetBounceEnd="43000">
                                      <p:stCondLst>
                                        <p:cond delay="500"/>
                                      </p:stCondLst>
                                      <p:childTnLst>
                                        <p:set>
                                          <p:cBhvr>
                                            <p:cTn id="16" dur="1" fill="hold">
                                              <p:stCondLst>
                                                <p:cond delay="0"/>
                                              </p:stCondLst>
                                            </p:cTn>
                                            <p:tgtEl>
                                              <p:spTgt spid="23"/>
                                            </p:tgtEl>
                                            <p:attrNameLst>
                                              <p:attrName>style.visibility</p:attrName>
                                            </p:attrNameLst>
                                          </p:cBhvr>
                                          <p:to>
                                            <p:strVal val="visible"/>
                                          </p:to>
                                        </p:set>
                                        <p:anim calcmode="lin" valueType="num" p14:bounceEnd="43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43000">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14:presetBounceEnd="43000">
                                      <p:stCondLst>
                                        <p:cond delay="500"/>
                                      </p:stCondLst>
                                      <p:childTnLst>
                                        <p:set>
                                          <p:cBhvr>
                                            <p:cTn id="20" dur="1" fill="hold">
                                              <p:stCondLst>
                                                <p:cond delay="0"/>
                                              </p:stCondLst>
                                            </p:cTn>
                                            <p:tgtEl>
                                              <p:spTgt spid="25"/>
                                            </p:tgtEl>
                                            <p:attrNameLst>
                                              <p:attrName>style.visibility</p:attrName>
                                            </p:attrNameLst>
                                          </p:cBhvr>
                                          <p:to>
                                            <p:strVal val="visible"/>
                                          </p:to>
                                        </p:set>
                                        <p:anim calcmode="lin" valueType="num" p14:bounceEnd="43000">
                                          <p:cBhvr additive="base">
                                            <p:cTn id="21" dur="1000" fill="hold"/>
                                            <p:tgtEl>
                                              <p:spTgt spid="25"/>
                                            </p:tgtEl>
                                            <p:attrNameLst>
                                              <p:attrName>ppt_x</p:attrName>
                                            </p:attrNameLst>
                                          </p:cBhvr>
                                          <p:tavLst>
                                            <p:tav tm="0">
                                              <p:val>
                                                <p:strVal val="#ppt_x"/>
                                              </p:val>
                                            </p:tav>
                                            <p:tav tm="100000">
                                              <p:val>
                                                <p:strVal val="#ppt_x"/>
                                              </p:val>
                                            </p:tav>
                                          </p:tavLst>
                                        </p:anim>
                                        <p:anim calcmode="lin" valueType="num" p14:bounceEnd="43000">
                                          <p:cBhvr additive="base">
                                            <p:cTn id="22" dur="10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14:presetBounceEnd="43000">
                                      <p:stCondLst>
                                        <p:cond delay="500"/>
                                      </p:stCondLst>
                                      <p:childTnLst>
                                        <p:set>
                                          <p:cBhvr>
                                            <p:cTn id="24" dur="1" fill="hold">
                                              <p:stCondLst>
                                                <p:cond delay="0"/>
                                              </p:stCondLst>
                                            </p:cTn>
                                            <p:tgtEl>
                                              <p:spTgt spid="24"/>
                                            </p:tgtEl>
                                            <p:attrNameLst>
                                              <p:attrName>style.visibility</p:attrName>
                                            </p:attrNameLst>
                                          </p:cBhvr>
                                          <p:to>
                                            <p:strVal val="visible"/>
                                          </p:to>
                                        </p:set>
                                        <p:anim calcmode="lin" valueType="num" p14:bounceEnd="43000">
                                          <p:cBhvr additive="base">
                                            <p:cTn id="25" dur="1000" fill="hold"/>
                                            <p:tgtEl>
                                              <p:spTgt spid="24"/>
                                            </p:tgtEl>
                                            <p:attrNameLst>
                                              <p:attrName>ppt_x</p:attrName>
                                            </p:attrNameLst>
                                          </p:cBhvr>
                                          <p:tavLst>
                                            <p:tav tm="0">
                                              <p:val>
                                                <p:strVal val="#ppt_x"/>
                                              </p:val>
                                            </p:tav>
                                            <p:tav tm="100000">
                                              <p:val>
                                                <p:strVal val="#ppt_x"/>
                                              </p:val>
                                            </p:tav>
                                          </p:tavLst>
                                        </p:anim>
                                        <p:anim calcmode="lin" valueType="num" p14:bounceEnd="43000">
                                          <p:cBhvr additive="base">
                                            <p:cTn id="26" dur="1000" fill="hold"/>
                                            <p:tgtEl>
                                              <p:spTgt spid="24"/>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500"/>
                                      </p:stCondLst>
                                      <p:childTnLst>
                                        <p:set>
                                          <p:cBhvr>
                                            <p:cTn id="28" dur="1" fill="hold">
                                              <p:stCondLst>
                                                <p:cond delay="0"/>
                                              </p:stCondLst>
                                            </p:cTn>
                                            <p:tgtEl>
                                              <p:spTgt spid="4"/>
                                            </p:tgtEl>
                                            <p:attrNameLst>
                                              <p:attrName>style.visibility</p:attrName>
                                            </p:attrNameLst>
                                          </p:cBhvr>
                                          <p:to>
                                            <p:strVal val="visible"/>
                                          </p:to>
                                        </p:set>
                                      </p:childTnLst>
                                    </p:cTn>
                                  </p:par>
                                  <p:par>
                                    <p:cTn id="29" presetID="14" presetClass="entr" presetSubtype="10" fill="hold"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72"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4"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par>
                                    <p:cTn id="46" presetID="1" presetClass="mediacall" presetSubtype="0" fill="hold" nodeType="withEffect">
                                      <p:stCondLst>
                                        <p:cond delay="0"/>
                                      </p:stCondLst>
                                      <p:childTnLst>
                                        <p:cmd type="call" cmd="playFrom(0.0)">
                                          <p:cBhvr>
                                            <p:cTn id="47" dur="815" fill="hold"/>
                                            <p:tgtEl>
                                              <p:spTgt spid="33"/>
                                            </p:tgtEl>
                                          </p:cBhvr>
                                        </p:cmd>
                                      </p:childTnLst>
                                    </p:cTn>
                                  </p:par>
                                  <p:par>
                                    <p:cTn id="48" presetID="1" presetClass="mediacall" presetSubtype="0" fill="hold" nodeType="withEffect">
                                      <p:stCondLst>
                                        <p:cond delay="750"/>
                                      </p:stCondLst>
                                      <p:childTnLst>
                                        <p:cmd type="call" cmd="playFrom(0.0)">
                                          <p:cBhvr>
                                            <p:cTn id="49" dur="1932" fill="hold"/>
                                            <p:tgtEl>
                                              <p:spTgt spid="34"/>
                                            </p:tgtEl>
                                          </p:cBhvr>
                                        </p:cmd>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35" presetClass="emph" presetSubtype="0" repeatCount="indefinite" fill="hold" nodeType="withEffect">
                                      <p:stCondLst>
                                        <p:cond delay="0"/>
                                      </p:stCondLst>
                                      <p:childTnLst>
                                        <p:anim calcmode="discrete" valueType="str">
                                          <p:cBhvr>
                                            <p:cTn id="53" dur="500" fill="hold"/>
                                            <p:tgtEl>
                                              <p:spTgt spid="4"/>
                                            </p:tgtEl>
                                            <p:attrNameLst>
                                              <p:attrName>style.visibility</p:attrName>
                                            </p:attrNameLst>
                                          </p:cBhvr>
                                          <p:tavLst>
                                            <p:tav tm="0">
                                              <p:val>
                                                <p:strVal val="hidden"/>
                                              </p:val>
                                            </p:tav>
                                            <p:tav tm="50000">
                                              <p:val>
                                                <p:strVal val="visible"/>
                                              </p:val>
                                            </p:tav>
                                          </p:tavLst>
                                        </p:anim>
                                      </p:childTnLst>
                                    </p:cTn>
                                  </p:par>
                                  <p:par>
                                    <p:cTn id="54" presetID="1" presetClass="exit" presetSubtype="0" fill="hold" nodeType="withEffect">
                                      <p:stCondLst>
                                        <p:cond delay="2500"/>
                                      </p:stCondLst>
                                      <p:childTnLst>
                                        <p:set>
                                          <p:cBhvr>
                                            <p:cTn id="5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81" fill="hold"/>
                                            <p:tgtEl>
                                              <p:spTgt spid="8"/>
                                            </p:tgtEl>
                                          </p:cBhvr>
                                        </p:cmd>
                                      </p:childTnLst>
                                    </p:cTn>
                                  </p:par>
                                  <p:par>
                                    <p:cTn id="61" presetID="42" presetClass="path" presetSubtype="0" accel="50000" decel="50000" fill="hold" nodeType="withEffect">
                                      <p:stCondLst>
                                        <p:cond delay="0"/>
                                      </p:stCondLst>
                                      <p:childTnLst>
                                        <p:animMotion origin="layout" path="M 0.68659 -0.01945 L 0.74375 0.52731 " pathEditMode="relative" rAng="0" ptsTypes="AA">
                                          <p:cBhvr>
                                            <p:cTn id="62" dur="2000" fill="hold"/>
                                            <p:tgtEl>
                                              <p:spTgt spid="11"/>
                                            </p:tgtEl>
                                            <p:attrNameLst>
                                              <p:attrName>ppt_x</p:attrName>
                                              <p:attrName>ppt_y</p:attrName>
                                            </p:attrNameLst>
                                          </p:cBhvr>
                                          <p:rCtr x="2852" y="27338"/>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3 -0.0169 L 1.18672 -0.016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5"/>
                    </p:tgtEl>
                  </p:cMediaNode>
                </p:audio>
                <p:audio>
                  <p:cMediaNode vol="80000">
                    <p:cTn id="74" fill="hold" display="0">
                      <p:stCondLst>
                        <p:cond delay="indefinite"/>
                      </p:stCondLst>
                      <p:endCondLst>
                        <p:cond evt="onStopAudio" delay="0">
                          <p:tgtEl>
                            <p:sldTgt/>
                          </p:tgtEl>
                        </p:cond>
                      </p:endCondLst>
                    </p:cTn>
                    <p:tgtEl>
                      <p:spTgt spid="7"/>
                    </p:tgtEl>
                  </p:cMediaNode>
                </p:audio>
                <p:audio>
                  <p:cMediaNode vol="10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3"/>
                    </p:tgtEl>
                  </p:cMediaNode>
                </p:audio>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childTnLst>
                                    </p:cTn>
                                  </p:par>
                                  <p:par>
                                    <p:cTn id="83" presetID="35" presetClass="emph" presetSubtype="0" repeatCount="indefinite" fill="hold" nodeType="withEffect">
                                      <p:stCondLst>
                                        <p:cond delay="0"/>
                                      </p:stCondLst>
                                      <p:childTnLst>
                                        <p:anim calcmode="discrete" valueType="str">
                                          <p:cBhvr>
                                            <p:cTn id="84" dur="500" fill="hold"/>
                                            <p:tgtEl>
                                              <p:spTgt spid="4"/>
                                            </p:tgtEl>
                                            <p:attrNameLst>
                                              <p:attrName>style.visibility</p:attrName>
                                            </p:attrNameLst>
                                          </p:cBhvr>
                                          <p:tavLst>
                                            <p:tav tm="0">
                                              <p:val>
                                                <p:strVal val="hidden"/>
                                              </p:val>
                                            </p:tav>
                                            <p:tav tm="50000">
                                              <p:val>
                                                <p:strVal val="visible"/>
                                              </p:val>
                                            </p:tav>
                                          </p:tavLst>
                                        </p:anim>
                                      </p:childTnLst>
                                    </p:cTn>
                                  </p:par>
                                  <p:par>
                                    <p:cTn id="85" presetID="1" presetClass="exit" presetSubtype="0" fill="hold" nodeType="withEffect">
                                      <p:stCondLst>
                                        <p:cond delay="2500"/>
                                      </p:stCondLst>
                                      <p:childTnLst>
                                        <p:set>
                                          <p:cBhvr>
                                            <p:cTn id="86" dur="1" fill="hold">
                                              <p:stCondLst>
                                                <p:cond delay="249"/>
                                              </p:stCondLst>
                                            </p:cTn>
                                            <p:tgtEl>
                                              <p:spTgt spid="4"/>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815" fill="hold"/>
                                            <p:tgtEl>
                                              <p:spTgt spid="10"/>
                                            </p:tgtEl>
                                          </p:cBhvr>
                                        </p:cmd>
                                      </p:childTnLst>
                                    </p:cTn>
                                  </p:par>
                                  <p:par>
                                    <p:cTn id="89" presetID="1" presetClass="mediacall" presetSubtype="0" fill="hold" nodeType="withEffect">
                                      <p:stCondLst>
                                        <p:cond delay="750"/>
                                      </p:stCondLst>
                                      <p:childTnLst>
                                        <p:cmd type="call" cmd="playFrom(0.0)">
                                          <p:cBhvr>
                                            <p:cTn id="90" dur="1932" fill="hold"/>
                                            <p:tgtEl>
                                              <p:spTgt spid="13"/>
                                            </p:tgtEl>
                                          </p:cBhvr>
                                        </p:cmd>
                                      </p:childTnLst>
                                    </p:cTn>
                                  </p:par>
                                </p:childTnLst>
                              </p:cTn>
                            </p:par>
                          </p:childTnLst>
                        </p:cTn>
                      </p:par>
                    </p:childTnLst>
                  </p:cTn>
                  <p:nextCondLst>
                    <p:cond evt="onClick" delay="0">
                      <p:tgtEl>
                        <p:spTgt spid="24"/>
                      </p:tgtEl>
                    </p:cond>
                  </p:nextCondLst>
                </p:seq>
                <p:audio>
                  <p:cMediaNode vol="80000">
                    <p:cTn id="91" fill="hold" display="0">
                      <p:stCondLst>
                        <p:cond delay="indefinite"/>
                      </p:stCondLst>
                      <p:endCondLst>
                        <p:cond evt="onStopAudio" delay="0">
                          <p:tgtEl>
                            <p:sldTgt/>
                          </p:tgtEl>
                        </p:cond>
                      </p:endCondLst>
                    </p:cTn>
                    <p:tgtEl>
                      <p:spTgt spid="30"/>
                    </p:tgtEl>
                  </p:cMediaNode>
                </p:audio>
                <p:audio>
                  <p:cMediaNode vol="80000">
                    <p:cTn id="92" fill="hold" display="0">
                      <p:stCondLst>
                        <p:cond delay="indefinite"/>
                      </p:stCondLst>
                      <p:endCondLst>
                        <p:cond evt="onStopAudio" delay="0">
                          <p:tgtEl>
                            <p:sldTgt/>
                          </p:tgtEl>
                        </p:cond>
                      </p:endCondLst>
                    </p:cTn>
                    <p:tgtEl>
                      <p:spTgt spid="32"/>
                    </p:tgtEl>
                  </p:cMediaNode>
                </p:audio>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withEffect">
                                      <p:stCondLst>
                                        <p:cond delay="0"/>
                                      </p:stCondLst>
                                      <p:childTnLst>
                                        <p:cmd type="call" cmd="playFrom(0.0)">
                                          <p:cBhvr>
                                            <p:cTn id="97" dur="815" fill="hold"/>
                                            <p:tgtEl>
                                              <p:spTgt spid="30"/>
                                            </p:tgtEl>
                                          </p:cBhvr>
                                        </p:cmd>
                                      </p:childTnLst>
                                    </p:cTn>
                                  </p:par>
                                  <p:par>
                                    <p:cTn id="98" presetID="1" presetClass="mediacall" presetSubtype="0" fill="hold" nodeType="withEffect">
                                      <p:stCondLst>
                                        <p:cond delay="750"/>
                                      </p:stCondLst>
                                      <p:childTnLst>
                                        <p:cmd type="call" cmd="playFrom(0.0)">
                                          <p:cBhvr>
                                            <p:cTn id="99" dur="1932" fill="hold"/>
                                            <p:tgtEl>
                                              <p:spTgt spid="32"/>
                                            </p:tgtEl>
                                          </p:cBhvr>
                                        </p:cmd>
                                      </p:childTnLst>
                                    </p:cTn>
                                  </p:par>
                                  <p:par>
                                    <p:cTn id="100" presetID="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35" presetClass="emph" presetSubtype="0" repeatCount="indefinite" fill="hold" nodeType="withEffect">
                                      <p:stCondLst>
                                        <p:cond delay="0"/>
                                      </p:stCondLst>
                                      <p:childTnLst>
                                        <p:anim calcmode="discrete" valueType="str">
                                          <p:cBhvr>
                                            <p:cTn id="103" dur="500" fill="hold"/>
                                            <p:tgtEl>
                                              <p:spTgt spid="4"/>
                                            </p:tgtEl>
                                            <p:attrNameLst>
                                              <p:attrName>style.visibility</p:attrName>
                                            </p:attrNameLst>
                                          </p:cBhvr>
                                          <p:tavLst>
                                            <p:tav tm="0">
                                              <p:val>
                                                <p:strVal val="hidden"/>
                                              </p:val>
                                            </p:tav>
                                            <p:tav tm="50000">
                                              <p:val>
                                                <p:strVal val="visible"/>
                                              </p:val>
                                            </p:tav>
                                          </p:tavLst>
                                        </p:anim>
                                      </p:childTnLst>
                                    </p:cTn>
                                  </p:par>
                                  <p:par>
                                    <p:cTn id="104" presetID="1" presetClass="exit" presetSubtype="0" fill="hold" nodeType="withEffect">
                                      <p:stCondLst>
                                        <p:cond delay="2500"/>
                                      </p:stCondLst>
                                      <p:childTnLst>
                                        <p:set>
                                          <p:cBhvr>
                                            <p:cTn id="10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06" fill="hold" display="0">
                      <p:stCondLst>
                        <p:cond delay="indefinite"/>
                      </p:stCondLst>
                      <p:endCondLst>
                        <p:cond evt="onStopAudio" delay="0">
                          <p:tgtEl>
                            <p:sldTgt/>
                          </p:tgtEl>
                        </p:cond>
                      </p:endCondLst>
                    </p:cTn>
                    <p:tgtEl>
                      <p:spTgt spid="33"/>
                    </p:tgtEl>
                  </p:cMediaNode>
                </p:audio>
                <p:audio>
                  <p:cMediaNode vol="80000">
                    <p:cTn id="107"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04167E-6 3.33333E-6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1.875E-6 -1.85185E-6 L 0.68763 -0.016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2" presetClass="entr" presetSubtype="4"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ppt_x"/>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000" fill="hold"/>
                                            <p:tgtEl>
                                              <p:spTgt spid="25"/>
                                            </p:tgtEl>
                                            <p:attrNameLst>
                                              <p:attrName>ppt_x</p:attrName>
                                            </p:attrNameLst>
                                          </p:cBhvr>
                                          <p:tavLst>
                                            <p:tav tm="0">
                                              <p:val>
                                                <p:strVal val="#ppt_x"/>
                                              </p:val>
                                            </p:tav>
                                            <p:tav tm="100000">
                                              <p:val>
                                                <p:strVal val="#ppt_x"/>
                                              </p:val>
                                            </p:tav>
                                          </p:tavLst>
                                        </p:anim>
                                        <p:anim calcmode="lin" valueType="num">
                                          <p:cBhvr additive="base">
                                            <p:cTn id="22" dur="10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5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000" fill="hold"/>
                                            <p:tgtEl>
                                              <p:spTgt spid="24"/>
                                            </p:tgtEl>
                                            <p:attrNameLst>
                                              <p:attrName>ppt_x</p:attrName>
                                            </p:attrNameLst>
                                          </p:cBhvr>
                                          <p:tavLst>
                                            <p:tav tm="0">
                                              <p:val>
                                                <p:strVal val="#ppt_x"/>
                                              </p:val>
                                            </p:tav>
                                            <p:tav tm="100000">
                                              <p:val>
                                                <p:strVal val="#ppt_x"/>
                                              </p:val>
                                            </p:tav>
                                          </p:tavLst>
                                        </p:anim>
                                        <p:anim calcmode="lin" valueType="num">
                                          <p:cBhvr additive="base">
                                            <p:cTn id="26" dur="1000" fill="hold"/>
                                            <p:tgtEl>
                                              <p:spTgt spid="24"/>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500"/>
                                      </p:stCondLst>
                                      <p:childTnLst>
                                        <p:set>
                                          <p:cBhvr>
                                            <p:cTn id="28" dur="1" fill="hold">
                                              <p:stCondLst>
                                                <p:cond delay="0"/>
                                              </p:stCondLst>
                                            </p:cTn>
                                            <p:tgtEl>
                                              <p:spTgt spid="4"/>
                                            </p:tgtEl>
                                            <p:attrNameLst>
                                              <p:attrName>style.visibility</p:attrName>
                                            </p:attrNameLst>
                                          </p:cBhvr>
                                          <p:to>
                                            <p:strVal val="visible"/>
                                          </p:to>
                                        </p:set>
                                      </p:childTnLst>
                                    </p:cTn>
                                  </p:par>
                                  <p:par>
                                    <p:cTn id="29" presetID="14" presetClass="entr" presetSubtype="10" fill="hold"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72"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4"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par>
                                    <p:cTn id="46" presetID="1" presetClass="mediacall" presetSubtype="0" fill="hold" nodeType="withEffect">
                                      <p:stCondLst>
                                        <p:cond delay="0"/>
                                      </p:stCondLst>
                                      <p:childTnLst>
                                        <p:cmd type="call" cmd="playFrom(0.0)">
                                          <p:cBhvr>
                                            <p:cTn id="47" dur="815" fill="hold"/>
                                            <p:tgtEl>
                                              <p:spTgt spid="33"/>
                                            </p:tgtEl>
                                          </p:cBhvr>
                                        </p:cmd>
                                      </p:childTnLst>
                                    </p:cTn>
                                  </p:par>
                                  <p:par>
                                    <p:cTn id="48" presetID="1" presetClass="mediacall" presetSubtype="0" fill="hold" nodeType="withEffect">
                                      <p:stCondLst>
                                        <p:cond delay="750"/>
                                      </p:stCondLst>
                                      <p:childTnLst>
                                        <p:cmd type="call" cmd="playFrom(0.0)">
                                          <p:cBhvr>
                                            <p:cTn id="49" dur="1932" fill="hold"/>
                                            <p:tgtEl>
                                              <p:spTgt spid="34"/>
                                            </p:tgtEl>
                                          </p:cBhvr>
                                        </p:cmd>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35" presetClass="emph" presetSubtype="0" repeatCount="indefinite" fill="hold" nodeType="withEffect">
                                      <p:stCondLst>
                                        <p:cond delay="0"/>
                                      </p:stCondLst>
                                      <p:childTnLst>
                                        <p:anim calcmode="discrete" valueType="str">
                                          <p:cBhvr>
                                            <p:cTn id="53" dur="500" fill="hold"/>
                                            <p:tgtEl>
                                              <p:spTgt spid="4"/>
                                            </p:tgtEl>
                                            <p:attrNameLst>
                                              <p:attrName>style.visibility</p:attrName>
                                            </p:attrNameLst>
                                          </p:cBhvr>
                                          <p:tavLst>
                                            <p:tav tm="0">
                                              <p:val>
                                                <p:strVal val="hidden"/>
                                              </p:val>
                                            </p:tav>
                                            <p:tav tm="50000">
                                              <p:val>
                                                <p:strVal val="visible"/>
                                              </p:val>
                                            </p:tav>
                                          </p:tavLst>
                                        </p:anim>
                                      </p:childTnLst>
                                    </p:cTn>
                                  </p:par>
                                  <p:par>
                                    <p:cTn id="54" presetID="1" presetClass="exit" presetSubtype="0" fill="hold" nodeType="withEffect">
                                      <p:stCondLst>
                                        <p:cond delay="2500"/>
                                      </p:stCondLst>
                                      <p:childTnLst>
                                        <p:set>
                                          <p:cBhvr>
                                            <p:cTn id="5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81" fill="hold"/>
                                            <p:tgtEl>
                                              <p:spTgt spid="8"/>
                                            </p:tgtEl>
                                          </p:cBhvr>
                                        </p:cmd>
                                      </p:childTnLst>
                                    </p:cTn>
                                  </p:par>
                                  <p:par>
                                    <p:cTn id="61" presetID="42" presetClass="path" presetSubtype="0" accel="50000" decel="50000" fill="hold" nodeType="withEffect">
                                      <p:stCondLst>
                                        <p:cond delay="0"/>
                                      </p:stCondLst>
                                      <p:childTnLst>
                                        <p:animMotion origin="layout" path="M 0.68659 -0.01945 L 0.74375 0.52731 " pathEditMode="relative" rAng="0" ptsTypes="AA">
                                          <p:cBhvr>
                                            <p:cTn id="62" dur="2000" fill="hold"/>
                                            <p:tgtEl>
                                              <p:spTgt spid="11"/>
                                            </p:tgtEl>
                                            <p:attrNameLst>
                                              <p:attrName>ppt_x</p:attrName>
                                              <p:attrName>ppt_y</p:attrName>
                                            </p:attrNameLst>
                                          </p:cBhvr>
                                          <p:rCtr x="2852" y="27338"/>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3 -0.0169 L 1.18672 -0.016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5"/>
                    </p:tgtEl>
                  </p:cMediaNode>
                </p:audio>
                <p:audio>
                  <p:cMediaNode vol="80000">
                    <p:cTn id="74" fill="hold" display="0">
                      <p:stCondLst>
                        <p:cond delay="indefinite"/>
                      </p:stCondLst>
                      <p:endCondLst>
                        <p:cond evt="onStopAudio" delay="0">
                          <p:tgtEl>
                            <p:sldTgt/>
                          </p:tgtEl>
                        </p:cond>
                      </p:endCondLst>
                    </p:cTn>
                    <p:tgtEl>
                      <p:spTgt spid="7"/>
                    </p:tgtEl>
                  </p:cMediaNode>
                </p:audio>
                <p:audio>
                  <p:cMediaNode vol="10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3"/>
                    </p:tgtEl>
                  </p:cMediaNode>
                </p:audio>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childTnLst>
                                    </p:cTn>
                                  </p:par>
                                  <p:par>
                                    <p:cTn id="83" presetID="35" presetClass="emph" presetSubtype="0" repeatCount="indefinite" fill="hold" nodeType="withEffect">
                                      <p:stCondLst>
                                        <p:cond delay="0"/>
                                      </p:stCondLst>
                                      <p:childTnLst>
                                        <p:anim calcmode="discrete" valueType="str">
                                          <p:cBhvr>
                                            <p:cTn id="84" dur="500" fill="hold"/>
                                            <p:tgtEl>
                                              <p:spTgt spid="4"/>
                                            </p:tgtEl>
                                            <p:attrNameLst>
                                              <p:attrName>style.visibility</p:attrName>
                                            </p:attrNameLst>
                                          </p:cBhvr>
                                          <p:tavLst>
                                            <p:tav tm="0">
                                              <p:val>
                                                <p:strVal val="hidden"/>
                                              </p:val>
                                            </p:tav>
                                            <p:tav tm="50000">
                                              <p:val>
                                                <p:strVal val="visible"/>
                                              </p:val>
                                            </p:tav>
                                          </p:tavLst>
                                        </p:anim>
                                      </p:childTnLst>
                                    </p:cTn>
                                  </p:par>
                                  <p:par>
                                    <p:cTn id="85" presetID="1" presetClass="exit" presetSubtype="0" fill="hold" nodeType="withEffect">
                                      <p:stCondLst>
                                        <p:cond delay="2500"/>
                                      </p:stCondLst>
                                      <p:childTnLst>
                                        <p:set>
                                          <p:cBhvr>
                                            <p:cTn id="86" dur="1" fill="hold">
                                              <p:stCondLst>
                                                <p:cond delay="249"/>
                                              </p:stCondLst>
                                            </p:cTn>
                                            <p:tgtEl>
                                              <p:spTgt spid="4"/>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815" fill="hold"/>
                                            <p:tgtEl>
                                              <p:spTgt spid="10"/>
                                            </p:tgtEl>
                                          </p:cBhvr>
                                        </p:cmd>
                                      </p:childTnLst>
                                    </p:cTn>
                                  </p:par>
                                  <p:par>
                                    <p:cTn id="89" presetID="1" presetClass="mediacall" presetSubtype="0" fill="hold" nodeType="withEffect">
                                      <p:stCondLst>
                                        <p:cond delay="750"/>
                                      </p:stCondLst>
                                      <p:childTnLst>
                                        <p:cmd type="call" cmd="playFrom(0.0)">
                                          <p:cBhvr>
                                            <p:cTn id="90" dur="1932" fill="hold"/>
                                            <p:tgtEl>
                                              <p:spTgt spid="13"/>
                                            </p:tgtEl>
                                          </p:cBhvr>
                                        </p:cmd>
                                      </p:childTnLst>
                                    </p:cTn>
                                  </p:par>
                                </p:childTnLst>
                              </p:cTn>
                            </p:par>
                          </p:childTnLst>
                        </p:cTn>
                      </p:par>
                    </p:childTnLst>
                  </p:cTn>
                  <p:nextCondLst>
                    <p:cond evt="onClick" delay="0">
                      <p:tgtEl>
                        <p:spTgt spid="24"/>
                      </p:tgtEl>
                    </p:cond>
                  </p:nextCondLst>
                </p:seq>
                <p:audio>
                  <p:cMediaNode vol="80000">
                    <p:cTn id="91" fill="hold" display="0">
                      <p:stCondLst>
                        <p:cond delay="indefinite"/>
                      </p:stCondLst>
                      <p:endCondLst>
                        <p:cond evt="onStopAudio" delay="0">
                          <p:tgtEl>
                            <p:sldTgt/>
                          </p:tgtEl>
                        </p:cond>
                      </p:endCondLst>
                    </p:cTn>
                    <p:tgtEl>
                      <p:spTgt spid="30"/>
                    </p:tgtEl>
                  </p:cMediaNode>
                </p:audio>
                <p:audio>
                  <p:cMediaNode vol="80000">
                    <p:cTn id="92" fill="hold" display="0">
                      <p:stCondLst>
                        <p:cond delay="indefinite"/>
                      </p:stCondLst>
                      <p:endCondLst>
                        <p:cond evt="onStopAudio" delay="0">
                          <p:tgtEl>
                            <p:sldTgt/>
                          </p:tgtEl>
                        </p:cond>
                      </p:endCondLst>
                    </p:cTn>
                    <p:tgtEl>
                      <p:spTgt spid="32"/>
                    </p:tgtEl>
                  </p:cMediaNode>
                </p:audio>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withEffect">
                                      <p:stCondLst>
                                        <p:cond delay="0"/>
                                      </p:stCondLst>
                                      <p:childTnLst>
                                        <p:cmd type="call" cmd="playFrom(0.0)">
                                          <p:cBhvr>
                                            <p:cTn id="97" dur="815" fill="hold"/>
                                            <p:tgtEl>
                                              <p:spTgt spid="30"/>
                                            </p:tgtEl>
                                          </p:cBhvr>
                                        </p:cmd>
                                      </p:childTnLst>
                                    </p:cTn>
                                  </p:par>
                                  <p:par>
                                    <p:cTn id="98" presetID="1" presetClass="mediacall" presetSubtype="0" fill="hold" nodeType="withEffect">
                                      <p:stCondLst>
                                        <p:cond delay="750"/>
                                      </p:stCondLst>
                                      <p:childTnLst>
                                        <p:cmd type="call" cmd="playFrom(0.0)">
                                          <p:cBhvr>
                                            <p:cTn id="99" dur="1932" fill="hold"/>
                                            <p:tgtEl>
                                              <p:spTgt spid="32"/>
                                            </p:tgtEl>
                                          </p:cBhvr>
                                        </p:cmd>
                                      </p:childTnLst>
                                    </p:cTn>
                                  </p:par>
                                  <p:par>
                                    <p:cTn id="100" presetID="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35" presetClass="emph" presetSubtype="0" repeatCount="indefinite" fill="hold" nodeType="withEffect">
                                      <p:stCondLst>
                                        <p:cond delay="0"/>
                                      </p:stCondLst>
                                      <p:childTnLst>
                                        <p:anim calcmode="discrete" valueType="str">
                                          <p:cBhvr>
                                            <p:cTn id="103" dur="500" fill="hold"/>
                                            <p:tgtEl>
                                              <p:spTgt spid="4"/>
                                            </p:tgtEl>
                                            <p:attrNameLst>
                                              <p:attrName>style.visibility</p:attrName>
                                            </p:attrNameLst>
                                          </p:cBhvr>
                                          <p:tavLst>
                                            <p:tav tm="0">
                                              <p:val>
                                                <p:strVal val="hidden"/>
                                              </p:val>
                                            </p:tav>
                                            <p:tav tm="50000">
                                              <p:val>
                                                <p:strVal val="visible"/>
                                              </p:val>
                                            </p:tav>
                                          </p:tavLst>
                                        </p:anim>
                                      </p:childTnLst>
                                    </p:cTn>
                                  </p:par>
                                  <p:par>
                                    <p:cTn id="104" presetID="1" presetClass="exit" presetSubtype="0" fill="hold" nodeType="withEffect">
                                      <p:stCondLst>
                                        <p:cond delay="2500"/>
                                      </p:stCondLst>
                                      <p:childTnLst>
                                        <p:set>
                                          <p:cBhvr>
                                            <p:cTn id="10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06" fill="hold" display="0">
                      <p:stCondLst>
                        <p:cond delay="indefinite"/>
                      </p:stCondLst>
                      <p:endCondLst>
                        <p:cond evt="onStopAudio" delay="0">
                          <p:tgtEl>
                            <p:sldTgt/>
                          </p:tgtEl>
                        </p:cond>
                      </p:endCondLst>
                    </p:cTn>
                    <p:tgtEl>
                      <p:spTgt spid="33"/>
                    </p:tgtEl>
                  </p:cMediaNode>
                </p:audio>
                <p:audio>
                  <p:cMediaNode vol="80000">
                    <p:cTn id="107"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binet, kitchen, indoor, microwave&#10;&#10;Description automatically generated">
            <a:extLst>
              <a:ext uri="{FF2B5EF4-FFF2-40B4-BE49-F238E27FC236}">
                <a16:creationId xmlns:a16="http://schemas.microsoft.com/office/drawing/2014/main" id="{6961B97C-2CFC-4FAD-B997-202C11F38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6894"/>
            <a:ext cx="12190413" cy="6431106"/>
          </a:xfrm>
          <a:prstGeom prst="rect">
            <a:avLst/>
          </a:prstGeom>
        </p:spPr>
      </p:pic>
      <p:pic>
        <p:nvPicPr>
          <p:cNvPr id="9" name="Picture 8">
            <a:extLst>
              <a:ext uri="{FF2B5EF4-FFF2-40B4-BE49-F238E27FC236}">
                <a16:creationId xmlns:a16="http://schemas.microsoft.com/office/drawing/2014/main" id="{6F022EDD-4789-4168-9FAD-1040162DAE8F}"/>
              </a:ext>
            </a:extLst>
          </p:cNvPr>
          <p:cNvPicPr>
            <a:picLocks noChangeAspect="1"/>
          </p:cNvPicPr>
          <p:nvPr/>
        </p:nvPicPr>
        <p:blipFill rotWithShape="1">
          <a:blip r:embed="rId7"/>
          <a:srcRect t="3380"/>
          <a:stretch/>
        </p:blipFill>
        <p:spPr>
          <a:xfrm>
            <a:off x="6253697" y="426895"/>
            <a:ext cx="2595636" cy="2200275"/>
          </a:xfrm>
          <a:prstGeom prst="rect">
            <a:avLst/>
          </a:prstGeom>
        </p:spPr>
      </p:pic>
      <p:pic>
        <p:nvPicPr>
          <p:cNvPr id="12" name="Picture 11">
            <a:extLst>
              <a:ext uri="{FF2B5EF4-FFF2-40B4-BE49-F238E27FC236}">
                <a16:creationId xmlns:a16="http://schemas.microsoft.com/office/drawing/2014/main" id="{823BE227-710D-4777-9E91-788045A112B6}"/>
              </a:ext>
            </a:extLst>
          </p:cNvPr>
          <p:cNvPicPr>
            <a:picLocks noChangeAspect="1"/>
          </p:cNvPicPr>
          <p:nvPr/>
        </p:nvPicPr>
        <p:blipFill rotWithShape="1">
          <a:blip r:embed="rId7"/>
          <a:srcRect t="3380"/>
          <a:stretch/>
        </p:blipFill>
        <p:spPr>
          <a:xfrm flipH="1">
            <a:off x="3644806" y="426895"/>
            <a:ext cx="2595636" cy="2200275"/>
          </a:xfrm>
          <a:prstGeom prst="rect">
            <a:avLst/>
          </a:prstGeom>
        </p:spPr>
      </p:pic>
      <p:sp>
        <p:nvSpPr>
          <p:cNvPr id="23" name="DAD1">
            <a:extLst>
              <a:ext uri="{FF2B5EF4-FFF2-40B4-BE49-F238E27FC236}">
                <a16:creationId xmlns:a16="http://schemas.microsoft.com/office/drawing/2014/main" id="{F006D27F-668A-4113-9611-CD00238001C0}"/>
              </a:ext>
            </a:extLst>
          </p:cNvPr>
          <p:cNvSpPr/>
          <p:nvPr/>
        </p:nvSpPr>
        <p:spPr>
          <a:xfrm flipH="1">
            <a:off x="4942623" y="4094833"/>
            <a:ext cx="2543519" cy="779719"/>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rPr>
              <a:t>B. </a:t>
            </a:r>
            <a:r>
              <a:rPr lang="en-US" sz="2800" b="1" dirty="0" err="1">
                <a:solidFill>
                  <a:srgbClr val="002060"/>
                </a:solidFill>
                <a:latin typeface="UTM Avo" panose="02040603050506020204" pitchFamily="18" charset="0"/>
                <a:ea typeface="Tahoma" panose="020B0604030504040204" pitchFamily="34" charset="0"/>
                <a:cs typeface="Tahoma" panose="020B0604030504040204" pitchFamily="34" charset="0"/>
              </a:rPr>
              <a:t>Bầu</a:t>
            </a:r>
            <a:r>
              <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rPr>
              <a:t> </a:t>
            </a:r>
            <a:r>
              <a:rPr lang="en-US" sz="2800" b="1" dirty="0" err="1">
                <a:solidFill>
                  <a:srgbClr val="002060"/>
                </a:solidFill>
                <a:latin typeface="UTM Avo" panose="02040603050506020204" pitchFamily="18" charset="0"/>
                <a:ea typeface="Tahoma" panose="020B0604030504040204" pitchFamily="34" charset="0"/>
                <a:cs typeface="Tahoma" panose="020B0604030504040204" pitchFamily="34" charset="0"/>
              </a:rPr>
              <a:t>trời</a:t>
            </a:r>
            <a:endPar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endParaRPr>
          </a:p>
        </p:txBody>
      </p:sp>
      <p:sp>
        <p:nvSpPr>
          <p:cNvPr id="24" name="DAS1">
            <a:extLst>
              <a:ext uri="{FF2B5EF4-FFF2-40B4-BE49-F238E27FC236}">
                <a16:creationId xmlns:a16="http://schemas.microsoft.com/office/drawing/2014/main" id="{378F5FCA-6527-4896-A122-2456E3A28E3E}"/>
              </a:ext>
            </a:extLst>
          </p:cNvPr>
          <p:cNvSpPr/>
          <p:nvPr/>
        </p:nvSpPr>
        <p:spPr>
          <a:xfrm flipH="1">
            <a:off x="7759698" y="4094833"/>
            <a:ext cx="2762443" cy="75217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r>
              <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rPr>
              <a:t>C. </a:t>
            </a:r>
            <a:r>
              <a:rPr lang="en-US" sz="2800" b="1" dirty="0" err="1">
                <a:solidFill>
                  <a:srgbClr val="002060"/>
                </a:solidFill>
                <a:latin typeface="UTM Avo" panose="02040603050506020204" pitchFamily="18" charset="0"/>
                <a:ea typeface="Tahoma" panose="020B0604030504040204" pitchFamily="34" charset="0"/>
                <a:cs typeface="Tahoma" panose="020B0604030504040204" pitchFamily="34" charset="0"/>
              </a:rPr>
              <a:t>Cái</a:t>
            </a:r>
            <a:r>
              <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rPr>
              <a:t> </a:t>
            </a:r>
            <a:r>
              <a:rPr lang="en-US" sz="2800" b="1" dirty="0" err="1">
                <a:solidFill>
                  <a:srgbClr val="002060"/>
                </a:solidFill>
                <a:latin typeface="UTM Avo" panose="02040603050506020204" pitchFamily="18" charset="0"/>
                <a:ea typeface="Tahoma" panose="020B0604030504040204" pitchFamily="34" charset="0"/>
                <a:cs typeface="Tahoma" panose="020B0604030504040204" pitchFamily="34" charset="0"/>
              </a:rPr>
              <a:t>mũ</a:t>
            </a:r>
            <a:endPar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endParaRPr>
          </a:p>
        </p:txBody>
      </p:sp>
      <p:sp>
        <p:nvSpPr>
          <p:cNvPr id="25" name="DAS1">
            <a:extLst>
              <a:ext uri="{FF2B5EF4-FFF2-40B4-BE49-F238E27FC236}">
                <a16:creationId xmlns:a16="http://schemas.microsoft.com/office/drawing/2014/main" id="{1381BB18-0259-4D6C-8B76-DDD26969468C}"/>
              </a:ext>
            </a:extLst>
          </p:cNvPr>
          <p:cNvSpPr/>
          <p:nvPr/>
        </p:nvSpPr>
        <p:spPr>
          <a:xfrm flipH="1">
            <a:off x="2163081" y="4094833"/>
            <a:ext cx="2595636" cy="779719"/>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rPr>
              <a:t>A. </a:t>
            </a:r>
            <a:r>
              <a:rPr lang="en-US" sz="2800" b="1" dirty="0" err="1">
                <a:solidFill>
                  <a:srgbClr val="002060"/>
                </a:solidFill>
                <a:latin typeface="UTM Avo" panose="02040603050506020204" pitchFamily="18" charset="0"/>
                <a:ea typeface="Tahoma" panose="020B0604030504040204" pitchFamily="34" charset="0"/>
                <a:cs typeface="Tahoma" panose="020B0604030504040204" pitchFamily="34" charset="0"/>
              </a:rPr>
              <a:t>Áo</a:t>
            </a:r>
            <a:r>
              <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rPr>
              <a:t> </a:t>
            </a:r>
            <a:r>
              <a:rPr lang="en-US" sz="2800" b="1" dirty="0" err="1">
                <a:solidFill>
                  <a:srgbClr val="002060"/>
                </a:solidFill>
                <a:latin typeface="UTM Avo" panose="02040603050506020204" pitchFamily="18" charset="0"/>
                <a:ea typeface="Tahoma" panose="020B0604030504040204" pitchFamily="34" charset="0"/>
                <a:cs typeface="Tahoma" panose="020B0604030504040204" pitchFamily="34" charset="0"/>
              </a:rPr>
              <a:t>quần</a:t>
            </a:r>
            <a:endParaRPr lang="en-US" sz="2800" b="1" dirty="0">
              <a:solidFill>
                <a:srgbClr val="002060"/>
              </a:solidFill>
              <a:latin typeface="UTM Avo" panose="02040603050506020204" pitchFamily="18" charset="0"/>
              <a:ea typeface="Tahoma" panose="020B0604030504040204" pitchFamily="34" charset="0"/>
              <a:cs typeface="Tahoma" panose="020B0604030504040204" pitchFamily="34" charset="0"/>
            </a:endParaRPr>
          </a:p>
        </p:txBody>
      </p:sp>
      <p:sp>
        <p:nvSpPr>
          <p:cNvPr id="27" name="Rectangle: Rounded Corners 26">
            <a:extLst>
              <a:ext uri="{FF2B5EF4-FFF2-40B4-BE49-F238E27FC236}">
                <a16:creationId xmlns:a16="http://schemas.microsoft.com/office/drawing/2014/main" id="{D748C313-E060-4C13-B5B6-6C84E2148951}"/>
              </a:ext>
            </a:extLst>
          </p:cNvPr>
          <p:cNvSpPr/>
          <p:nvPr/>
        </p:nvSpPr>
        <p:spPr>
          <a:xfrm>
            <a:off x="283045" y="6298888"/>
            <a:ext cx="1919990" cy="365760"/>
          </a:xfrm>
          <a:prstGeom prst="roundRect">
            <a:avLst>
              <a:gd name="adj" fmla="val 282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28" name="Picture 2">
            <a:extLst>
              <a:ext uri="{FF2B5EF4-FFF2-40B4-BE49-F238E27FC236}">
                <a16:creationId xmlns:a16="http://schemas.microsoft.com/office/drawing/2014/main" id="{EAF92384-56D0-4899-AB48-BAA49E9A0617}"/>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694" y="6009795"/>
            <a:ext cx="761902" cy="6038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324A64-9222-45C6-B88D-D46D1349F1DF}"/>
              </a:ext>
            </a:extLst>
          </p:cNvPr>
          <p:cNvSpPr txBox="1"/>
          <p:nvPr/>
        </p:nvSpPr>
        <p:spPr>
          <a:xfrm>
            <a:off x="638822" y="6307748"/>
            <a:ext cx="1605479" cy="369332"/>
          </a:xfrm>
          <a:prstGeom prst="rect">
            <a:avLst/>
          </a:prstGeom>
          <a:noFill/>
        </p:spPr>
        <p:txBody>
          <a:bodyPr wrap="square" rtlCol="0">
            <a:spAutoFit/>
          </a:bodyPr>
          <a:lstStyle/>
          <a:p>
            <a:pPr algn="ctr"/>
            <a:r>
              <a:rPr lang="en-US" dirty="0">
                <a:solidFill>
                  <a:srgbClr val="FFFF00"/>
                </a:solidFill>
                <a:latin typeface="iCiel Panton Black" panose="00000A00000000000000" pitchFamily="50" charset="0"/>
              </a:rPr>
              <a:t>HẾT GIỜ!</a:t>
            </a:r>
          </a:p>
        </p:txBody>
      </p:sp>
      <p:pic>
        <p:nvPicPr>
          <p:cNvPr id="4" name="Picture 3">
            <a:extLst>
              <a:ext uri="{FF2B5EF4-FFF2-40B4-BE49-F238E27FC236}">
                <a16:creationId xmlns:a16="http://schemas.microsoft.com/office/drawing/2014/main" id="{2F86D26E-2560-4B8A-8FB3-505CA5FC26B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0000" y1="37736" x2="10000" y2="37736"/>
                      </a14:backgroundRemoval>
                    </a14:imgEffect>
                  </a14:imgLayer>
                </a14:imgProps>
              </a:ext>
            </a:extLst>
          </a:blip>
          <a:stretch>
            <a:fillRect/>
          </a:stretch>
        </p:blipFill>
        <p:spPr>
          <a:xfrm>
            <a:off x="1398570" y="5145493"/>
            <a:ext cx="1016404" cy="660947"/>
          </a:xfrm>
          <a:prstGeom prst="rect">
            <a:avLst/>
          </a:prstGeom>
        </p:spPr>
      </p:pic>
      <p:pic>
        <p:nvPicPr>
          <p:cNvPr id="31" name="Picture 2" descr="Mũi Tên Hoạt Hình Vẽ Mũi Tên Mũi Tên Sáng Tạo Mũi Tên, Phim Hoạt ...">
            <a:hlinkClick r:id="" action="ppaction://hlinkshowjump?jump=nextslide"/>
            <a:extLst>
              <a:ext uri="{FF2B5EF4-FFF2-40B4-BE49-F238E27FC236}">
                <a16:creationId xmlns:a16="http://schemas.microsoft.com/office/drawing/2014/main" id="{9FC55F45-B6F9-4CB8-A5DA-3800153E787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22141" y="5555773"/>
            <a:ext cx="2265827" cy="1851990"/>
          </a:xfrm>
          <a:prstGeom prst="rect">
            <a:avLst/>
          </a:prstGeom>
          <a:noFill/>
          <a:extLst>
            <a:ext uri="{909E8E84-426E-40DD-AFC4-6F175D3DCCD1}">
              <a14:hiddenFill xmlns:a14="http://schemas.microsoft.com/office/drawing/2010/main">
                <a:solidFill>
                  <a:srgbClr val="FFFFFF"/>
                </a:solidFill>
              </a14:hiddenFill>
            </a:ext>
          </a:extLst>
        </p:spPr>
      </p:pic>
      <p:pic>
        <p:nvPicPr>
          <p:cNvPr id="5" name="1">
            <a:hlinkClick r:id="" action="ppaction://media"/>
            <a:extLst>
              <a:ext uri="{FF2B5EF4-FFF2-40B4-BE49-F238E27FC236}">
                <a16:creationId xmlns:a16="http://schemas.microsoft.com/office/drawing/2014/main" id="{49C8A53C-92DA-4F26-9F64-3D278C9164CB}"/>
              </a:ext>
            </a:extLst>
          </p:cNvPr>
          <p:cNvPicPr>
            <a:picLocks noChangeAspect="1"/>
          </p:cNvPicPr>
          <p:nvPr>
            <a:audioFile r:link="rId1"/>
            <p:extLst>
              <p:ext uri="{DAA4B4D4-6D71-4841-9C94-3DE7FCFB9230}">
                <p14:media xmlns:p14="http://schemas.microsoft.com/office/powerpoint/2010/main" r:embed="rId2">
                  <p14:trim st="2581" end="24395.875"/>
                </p14:media>
              </p:ext>
            </p:extLst>
          </p:nvPr>
        </p:nvPicPr>
        <p:blipFill>
          <a:blip r:embed="rId13"/>
          <a:stretch>
            <a:fillRect/>
          </a:stretch>
        </p:blipFill>
        <p:spPr>
          <a:xfrm>
            <a:off x="-1123804" y="-1676400"/>
            <a:ext cx="609521" cy="609600"/>
          </a:xfrm>
          <a:prstGeom prst="rect">
            <a:avLst/>
          </a:prstGeom>
        </p:spPr>
      </p:pic>
      <p:pic>
        <p:nvPicPr>
          <p:cNvPr id="7" name="1">
            <a:hlinkClick r:id="" action="ppaction://media"/>
            <a:extLst>
              <a:ext uri="{FF2B5EF4-FFF2-40B4-BE49-F238E27FC236}">
                <a16:creationId xmlns:a16="http://schemas.microsoft.com/office/drawing/2014/main" id="{6DADF1DA-2F1F-483F-8021-777A8322028E}"/>
              </a:ext>
            </a:extLst>
          </p:cNvPr>
          <p:cNvPicPr>
            <a:picLocks noChangeAspect="1"/>
          </p:cNvPicPr>
          <p:nvPr>
            <a:audioFile r:link="rId1"/>
            <p:extLst>
              <p:ext uri="{DAA4B4D4-6D71-4841-9C94-3DE7FCFB9230}">
                <p14:media xmlns:p14="http://schemas.microsoft.com/office/powerpoint/2010/main" r:embed="rId2">
                  <p14:trim st="8926" end="19773.875"/>
                </p14:media>
              </p:ext>
            </p:extLst>
          </p:nvPr>
        </p:nvPicPr>
        <p:blipFill>
          <a:blip r:embed="rId13"/>
          <a:stretch>
            <a:fillRect/>
          </a:stretch>
        </p:blipFill>
        <p:spPr>
          <a:xfrm>
            <a:off x="1093809" y="-1676400"/>
            <a:ext cx="609521" cy="609600"/>
          </a:xfrm>
          <a:prstGeom prst="rect">
            <a:avLst/>
          </a:prstGeom>
        </p:spPr>
      </p:pic>
      <p:pic>
        <p:nvPicPr>
          <p:cNvPr id="8" name="1">
            <a:hlinkClick r:id="" action="ppaction://media"/>
            <a:extLst>
              <a:ext uri="{FF2B5EF4-FFF2-40B4-BE49-F238E27FC236}">
                <a16:creationId xmlns:a16="http://schemas.microsoft.com/office/drawing/2014/main" id="{D5DFF8CE-81BC-47BC-A998-B0AA2782EE48}"/>
              </a:ext>
            </a:extLst>
          </p:cNvPr>
          <p:cNvPicPr>
            <a:picLocks noChangeAspect="1"/>
          </p:cNvPicPr>
          <p:nvPr>
            <a:audioFile r:link="rId1"/>
            <p:extLst>
              <p:ext uri="{DAA4B4D4-6D71-4841-9C94-3DE7FCFB9230}">
                <p14:media xmlns:p14="http://schemas.microsoft.com/office/powerpoint/2010/main" r:embed="rId2">
                  <p14:trim st="13194" end="15696.875"/>
                </p14:media>
              </p:ext>
            </p:extLst>
          </p:nvPr>
        </p:nvPicPr>
        <p:blipFill>
          <a:blip r:embed="rId13"/>
          <a:stretch>
            <a:fillRect/>
          </a:stretch>
        </p:blipFill>
        <p:spPr>
          <a:xfrm>
            <a:off x="2909095" y="-1798551"/>
            <a:ext cx="609521" cy="609600"/>
          </a:xfrm>
          <a:prstGeom prst="rect">
            <a:avLst/>
          </a:prstGeom>
        </p:spPr>
      </p:pic>
      <p:pic>
        <p:nvPicPr>
          <p:cNvPr id="10" name="1">
            <a:hlinkClick r:id="" action="ppaction://media"/>
            <a:extLst>
              <a:ext uri="{FF2B5EF4-FFF2-40B4-BE49-F238E27FC236}">
                <a16:creationId xmlns:a16="http://schemas.microsoft.com/office/drawing/2014/main" id="{E8CD04B6-3A20-4A9D-91AC-55F7120A6429}"/>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5485685" y="-1832236"/>
            <a:ext cx="609521" cy="609600"/>
          </a:xfrm>
          <a:prstGeom prst="rect">
            <a:avLst/>
          </a:prstGeom>
        </p:spPr>
      </p:pic>
      <p:pic>
        <p:nvPicPr>
          <p:cNvPr id="13" name="1">
            <a:hlinkClick r:id="" action="ppaction://media"/>
            <a:extLst>
              <a:ext uri="{FF2B5EF4-FFF2-40B4-BE49-F238E27FC236}">
                <a16:creationId xmlns:a16="http://schemas.microsoft.com/office/drawing/2014/main" id="{AD009D77-B362-476C-A238-8F52B71BCF72}"/>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6941994" y="-1832236"/>
            <a:ext cx="609521" cy="609600"/>
          </a:xfrm>
          <a:prstGeom prst="rect">
            <a:avLst/>
          </a:prstGeom>
        </p:spPr>
      </p:pic>
      <p:pic>
        <p:nvPicPr>
          <p:cNvPr id="30" name="1">
            <a:hlinkClick r:id="" action="ppaction://media"/>
            <a:extLst>
              <a:ext uri="{FF2B5EF4-FFF2-40B4-BE49-F238E27FC236}">
                <a16:creationId xmlns:a16="http://schemas.microsoft.com/office/drawing/2014/main" id="{0186F973-C457-4A70-AD75-C6A593D9EA3A}"/>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8687640" y="-1293050"/>
            <a:ext cx="609521" cy="609600"/>
          </a:xfrm>
          <a:prstGeom prst="rect">
            <a:avLst/>
          </a:prstGeom>
        </p:spPr>
      </p:pic>
      <p:pic>
        <p:nvPicPr>
          <p:cNvPr id="32" name="1">
            <a:hlinkClick r:id="" action="ppaction://media"/>
            <a:extLst>
              <a:ext uri="{FF2B5EF4-FFF2-40B4-BE49-F238E27FC236}">
                <a16:creationId xmlns:a16="http://schemas.microsoft.com/office/drawing/2014/main" id="{B30AE9A7-13A7-4BFF-B97C-8004E666FE30}"/>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10143949" y="-1293050"/>
            <a:ext cx="609521" cy="609600"/>
          </a:xfrm>
          <a:prstGeom prst="rect">
            <a:avLst/>
          </a:prstGeom>
        </p:spPr>
      </p:pic>
      <p:pic>
        <p:nvPicPr>
          <p:cNvPr id="33" name="1">
            <a:hlinkClick r:id="" action="ppaction://media"/>
            <a:extLst>
              <a:ext uri="{FF2B5EF4-FFF2-40B4-BE49-F238E27FC236}">
                <a16:creationId xmlns:a16="http://schemas.microsoft.com/office/drawing/2014/main" id="{10E7EE76-265B-4BE3-95C5-B60EC0C26AE7}"/>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10862403" y="-1783604"/>
            <a:ext cx="609521" cy="609600"/>
          </a:xfrm>
          <a:prstGeom prst="rect">
            <a:avLst/>
          </a:prstGeom>
        </p:spPr>
      </p:pic>
      <p:pic>
        <p:nvPicPr>
          <p:cNvPr id="34" name="1">
            <a:hlinkClick r:id="" action="ppaction://media"/>
            <a:extLst>
              <a:ext uri="{FF2B5EF4-FFF2-40B4-BE49-F238E27FC236}">
                <a16:creationId xmlns:a16="http://schemas.microsoft.com/office/drawing/2014/main" id="{E761E448-3660-453C-86DB-42F3E8A0E3A3}"/>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12318712" y="-1783604"/>
            <a:ext cx="609521" cy="609600"/>
          </a:xfrm>
          <a:prstGeom prst="rect">
            <a:avLst/>
          </a:prstGeom>
        </p:spPr>
      </p:pic>
      <p:pic>
        <p:nvPicPr>
          <p:cNvPr id="35" name="Picture 34">
            <a:extLst>
              <a:ext uri="{FF2B5EF4-FFF2-40B4-BE49-F238E27FC236}">
                <a16:creationId xmlns:a16="http://schemas.microsoft.com/office/drawing/2014/main" id="{A5DF375B-11B8-4E4F-B58B-26A16BFA978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3506743" y="5344189"/>
            <a:ext cx="849169" cy="825187"/>
          </a:xfrm>
          <a:prstGeom prst="rect">
            <a:avLst/>
          </a:prstGeom>
        </p:spPr>
      </p:pic>
      <p:pic>
        <p:nvPicPr>
          <p:cNvPr id="36" name="Picture 35">
            <a:extLst>
              <a:ext uri="{FF2B5EF4-FFF2-40B4-BE49-F238E27FC236}">
                <a16:creationId xmlns:a16="http://schemas.microsoft.com/office/drawing/2014/main" id="{277BFBB8-2F50-43A1-AD21-CB7A250E6DC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3156383" y="6040980"/>
            <a:ext cx="849169" cy="825187"/>
          </a:xfrm>
          <a:prstGeom prst="rect">
            <a:avLst/>
          </a:prstGeom>
        </p:spPr>
      </p:pic>
      <p:pic>
        <p:nvPicPr>
          <p:cNvPr id="37" name="Picture 36">
            <a:extLst>
              <a:ext uri="{FF2B5EF4-FFF2-40B4-BE49-F238E27FC236}">
                <a16:creationId xmlns:a16="http://schemas.microsoft.com/office/drawing/2014/main" id="{405A324B-D4A1-4995-8418-8C144795039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534316" y="6040980"/>
            <a:ext cx="849169" cy="825187"/>
          </a:xfrm>
          <a:prstGeom prst="rect">
            <a:avLst/>
          </a:prstGeom>
        </p:spPr>
      </p:pic>
      <p:grpSp>
        <p:nvGrpSpPr>
          <p:cNvPr id="38" name="Group 37">
            <a:extLst>
              <a:ext uri="{FF2B5EF4-FFF2-40B4-BE49-F238E27FC236}">
                <a16:creationId xmlns:a16="http://schemas.microsoft.com/office/drawing/2014/main" id="{6255AF77-38FE-43AD-B185-378A9E5C4A8B}"/>
              </a:ext>
            </a:extLst>
          </p:cNvPr>
          <p:cNvGrpSpPr/>
          <p:nvPr/>
        </p:nvGrpSpPr>
        <p:grpSpPr>
          <a:xfrm>
            <a:off x="2768600" y="457419"/>
            <a:ext cx="6352871" cy="1987882"/>
            <a:chOff x="692292" y="251387"/>
            <a:chExt cx="8930983" cy="1987882"/>
          </a:xfrm>
        </p:grpSpPr>
        <p:sp>
          <p:nvSpPr>
            <p:cNvPr id="39" name="Rectangle 38">
              <a:extLst>
                <a:ext uri="{FF2B5EF4-FFF2-40B4-BE49-F238E27FC236}">
                  <a16:creationId xmlns:a16="http://schemas.microsoft.com/office/drawing/2014/main" id="{319EA68A-25F5-45E8-832C-7EF7DD4D0E9B}"/>
                </a:ext>
              </a:extLst>
            </p:cNvPr>
            <p:cNvSpPr/>
            <p:nvPr/>
          </p:nvSpPr>
          <p:spPr>
            <a:xfrm>
              <a:off x="692292" y="251387"/>
              <a:ext cx="8930983" cy="1987882"/>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9B0B4FB6-BF10-4092-BDAE-1F2CAD14B078}"/>
                </a:ext>
              </a:extLst>
            </p:cNvPr>
            <p:cNvSpPr txBox="1"/>
            <p:nvPr/>
          </p:nvSpPr>
          <p:spPr>
            <a:xfrm>
              <a:off x="889802" y="337387"/>
              <a:ext cx="8411591" cy="1815882"/>
            </a:xfrm>
            <a:prstGeom prst="rect">
              <a:avLst/>
            </a:prstGeom>
            <a:noFill/>
            <a:ln>
              <a:noFill/>
            </a:ln>
          </p:spPr>
          <p:txBody>
            <a:bodyPr wrap="square" rtlCol="0">
              <a:spAutoFit/>
            </a:bodyPr>
            <a:lstStyle/>
            <a:p>
              <a:pPr algn="ctr"/>
              <a:r>
                <a:rPr lang="en-US" sz="2800" b="1" dirty="0">
                  <a:solidFill>
                    <a:srgbClr val="002060"/>
                  </a:solidFill>
                  <a:latin typeface="UTM Avo" panose="02040603050506020204" pitchFamily="18" charset="0"/>
                </a:rPr>
                <a:t> </a:t>
              </a:r>
              <a:r>
                <a:rPr lang="en-US" sz="2800" dirty="0" err="1">
                  <a:cs typeface="Times New Roman" pitchFamily="18" charset="0"/>
                </a:rPr>
                <a:t>Trong</a:t>
              </a:r>
              <a:r>
                <a:rPr lang="en-US" sz="2800" dirty="0">
                  <a:cs typeface="Times New Roman" pitchFamily="18" charset="0"/>
                </a:rPr>
                <a:t> </a:t>
              </a:r>
              <a:r>
                <a:rPr lang="en-US" sz="2800" dirty="0" err="1">
                  <a:cs typeface="Times New Roman" pitchFamily="18" charset="0"/>
                </a:rPr>
                <a:t>bài</a:t>
              </a:r>
              <a:r>
                <a:rPr lang="en-US" sz="2800" dirty="0">
                  <a:cs typeface="Times New Roman" pitchFamily="18" charset="0"/>
                </a:rPr>
                <a:t> </a:t>
              </a:r>
              <a:r>
                <a:rPr lang="en-US" sz="2800" dirty="0" err="1">
                  <a:cs typeface="Times New Roman" pitchFamily="18" charset="0"/>
                </a:rPr>
                <a:t>thơ</a:t>
              </a:r>
              <a:r>
                <a:rPr lang="en-US" sz="2800" dirty="0">
                  <a:cs typeface="Times New Roman" pitchFamily="18" charset="0"/>
                </a:rPr>
                <a:t> </a:t>
              </a:r>
              <a:r>
                <a:rPr lang="en-US" sz="2800" dirty="0">
                  <a:solidFill>
                    <a:srgbClr val="FF0000"/>
                  </a:solidFill>
                  <a:cs typeface="Times New Roman" pitchFamily="18" charset="0"/>
                </a:rPr>
                <a:t>“</a:t>
              </a:r>
              <a:r>
                <a:rPr lang="en-US" sz="2800" dirty="0" err="1">
                  <a:solidFill>
                    <a:srgbClr val="FF0000"/>
                  </a:solidFill>
                  <a:cs typeface="Times New Roman" pitchFamily="18" charset="0"/>
                </a:rPr>
                <a:t>Bài</a:t>
              </a:r>
              <a:r>
                <a:rPr lang="en-US" sz="2800" dirty="0">
                  <a:solidFill>
                    <a:srgbClr val="FF0000"/>
                  </a:solidFill>
                  <a:cs typeface="Times New Roman" pitchFamily="18" charset="0"/>
                </a:rPr>
                <a:t> </a:t>
              </a:r>
              <a:r>
                <a:rPr lang="en-US" sz="2800" dirty="0" err="1">
                  <a:solidFill>
                    <a:srgbClr val="FF0000"/>
                  </a:solidFill>
                  <a:cs typeface="Times New Roman" pitchFamily="18" charset="0"/>
                </a:rPr>
                <a:t>hát</a:t>
              </a:r>
              <a:r>
                <a:rPr lang="en-US" sz="2800" dirty="0">
                  <a:solidFill>
                    <a:srgbClr val="FF0000"/>
                  </a:solidFill>
                  <a:cs typeface="Times New Roman" pitchFamily="18" charset="0"/>
                </a:rPr>
                <a:t> </a:t>
              </a:r>
              <a:r>
                <a:rPr lang="en-US" sz="2800" dirty="0" err="1">
                  <a:solidFill>
                    <a:srgbClr val="FF0000"/>
                  </a:solidFill>
                  <a:cs typeface="Times New Roman" pitchFamily="18" charset="0"/>
                </a:rPr>
                <a:t>tới</a:t>
              </a:r>
              <a:r>
                <a:rPr lang="en-US" sz="2800" dirty="0">
                  <a:solidFill>
                    <a:srgbClr val="FF0000"/>
                  </a:solidFill>
                  <a:cs typeface="Times New Roman" pitchFamily="18" charset="0"/>
                </a:rPr>
                <a:t> </a:t>
              </a:r>
              <a:r>
                <a:rPr lang="en-US" sz="2800" dirty="0" err="1">
                  <a:solidFill>
                    <a:srgbClr val="FF0000"/>
                  </a:solidFill>
                  <a:cs typeface="Times New Roman" pitchFamily="18" charset="0"/>
                </a:rPr>
                <a:t>trường</a:t>
              </a:r>
              <a:r>
                <a:rPr lang="en-US" sz="2800" dirty="0">
                  <a:solidFill>
                    <a:srgbClr val="FF0000"/>
                  </a:solidFill>
                  <a:cs typeface="Times New Roman" pitchFamily="18" charset="0"/>
                </a:rPr>
                <a:t>”</a:t>
              </a:r>
              <a:r>
                <a:rPr lang="vi-VN" sz="2800" dirty="0">
                  <a:cs typeface="Times New Roman" pitchFamily="18" charset="0"/>
                </a:rPr>
                <a:t>, từ</a:t>
              </a:r>
              <a:r>
                <a:rPr lang="en-US" sz="2800" dirty="0">
                  <a:cs typeface="Times New Roman" pitchFamily="18" charset="0"/>
                </a:rPr>
                <a:t> in </a:t>
              </a:r>
              <a:r>
                <a:rPr lang="en-US" sz="2800" dirty="0" err="1">
                  <a:cs typeface="Times New Roman" pitchFamily="18" charset="0"/>
                </a:rPr>
                <a:t>đậm</a:t>
              </a:r>
              <a:r>
                <a:rPr lang="en-US" sz="2800" dirty="0">
                  <a:cs typeface="Times New Roman" pitchFamily="18" charset="0"/>
                </a:rPr>
                <a:t> </a:t>
              </a:r>
              <a:r>
                <a:rPr lang="en-US" sz="2800" dirty="0" err="1">
                  <a:cs typeface="Times New Roman" pitchFamily="18" charset="0"/>
                </a:rPr>
                <a:t>miêu</a:t>
              </a:r>
              <a:r>
                <a:rPr lang="en-US" sz="2800" dirty="0">
                  <a:cs typeface="Times New Roman" pitchFamily="18" charset="0"/>
                </a:rPr>
                <a:t> </a:t>
              </a:r>
              <a:r>
                <a:rPr lang="en-US" sz="2800" dirty="0" err="1">
                  <a:cs typeface="Times New Roman" pitchFamily="18" charset="0"/>
                </a:rPr>
                <a:t>tả</a:t>
              </a:r>
              <a:r>
                <a:rPr lang="en-US" sz="2800" dirty="0">
                  <a:cs typeface="Times New Roman" pitchFamily="18" charset="0"/>
                </a:rPr>
                <a:t> </a:t>
              </a:r>
              <a:r>
                <a:rPr lang="en-US" sz="2800" dirty="0" err="1">
                  <a:cs typeface="Times New Roman" pitchFamily="18" charset="0"/>
                </a:rPr>
                <a:t>đặc</a:t>
              </a:r>
              <a:r>
                <a:rPr lang="en-US" sz="2800" dirty="0">
                  <a:cs typeface="Times New Roman" pitchFamily="18" charset="0"/>
                </a:rPr>
                <a:t> </a:t>
              </a:r>
              <a:r>
                <a:rPr lang="en-US" sz="2800" dirty="0" err="1">
                  <a:cs typeface="Times New Roman" pitchFamily="18" charset="0"/>
                </a:rPr>
                <a:t>điểm</a:t>
              </a:r>
              <a:r>
                <a:rPr lang="en-US" sz="2800" dirty="0">
                  <a:cs typeface="Times New Roman" pitchFamily="18" charset="0"/>
                </a:rPr>
                <a:t> </a:t>
              </a:r>
              <a:r>
                <a:rPr lang="en-US" sz="2800" dirty="0" err="1">
                  <a:cs typeface="Times New Roman" pitchFamily="18" charset="0"/>
                </a:rPr>
                <a:t>sư</a:t>
              </a:r>
              <a:r>
                <a:rPr lang="en-US" sz="2800" dirty="0">
                  <a:cs typeface="Times New Roman" pitchFamily="18" charset="0"/>
                </a:rPr>
                <a:t>̣ </a:t>
              </a:r>
              <a:r>
                <a:rPr lang="en-US" sz="2800" dirty="0" err="1">
                  <a:cs typeface="Times New Roman" pitchFamily="18" charset="0"/>
                </a:rPr>
                <a:t>vật</a:t>
              </a:r>
              <a:r>
                <a:rPr lang="en-US" sz="2800" dirty="0">
                  <a:cs typeface="Times New Roman" pitchFamily="18" charset="0"/>
                </a:rPr>
                <a:t> </a:t>
              </a:r>
              <a:r>
                <a:rPr lang="en-US" sz="2800" dirty="0" err="1">
                  <a:cs typeface="Times New Roman" pitchFamily="18" charset="0"/>
                </a:rPr>
                <a:t>nào</a:t>
              </a:r>
              <a:r>
                <a:rPr lang="en-US" sz="2800" dirty="0">
                  <a:cs typeface="Times New Roman" pitchFamily="18" charset="0"/>
                </a:rPr>
                <a:t> </a:t>
              </a:r>
              <a:r>
                <a:rPr lang="en-US" sz="2800" dirty="0" err="1">
                  <a:cs typeface="Times New Roman" pitchFamily="18" charset="0"/>
                </a:rPr>
                <a:t>sau</a:t>
              </a:r>
              <a:r>
                <a:rPr lang="en-US" sz="2800" dirty="0">
                  <a:cs typeface="Times New Roman" pitchFamily="18" charset="0"/>
                </a:rPr>
                <a:t> </a:t>
              </a:r>
              <a:r>
                <a:rPr lang="en-US" sz="2800" dirty="0" err="1">
                  <a:cs typeface="Times New Roman" pitchFamily="18" charset="0"/>
                </a:rPr>
                <a:t>đây</a:t>
              </a:r>
              <a:r>
                <a:rPr lang="en-US" sz="2800" dirty="0">
                  <a:cs typeface="Times New Roman" pitchFamily="18" charset="0"/>
                </a:rPr>
                <a:t>?</a:t>
              </a:r>
            </a:p>
            <a:p>
              <a:pPr algn="ctr"/>
              <a:r>
                <a:rPr lang="en-US" sz="2800" dirty="0">
                  <a:cs typeface="Times New Roman" pitchFamily="18" charset="0"/>
                </a:rPr>
                <a:t>“</a:t>
              </a:r>
              <a:r>
                <a:rPr lang="en-US" sz="2800" dirty="0" err="1">
                  <a:cs typeface="Times New Roman" pitchFamily="18" charset="0"/>
                </a:rPr>
                <a:t>Bầu</a:t>
              </a:r>
              <a:r>
                <a:rPr lang="en-US" sz="2800" dirty="0">
                  <a:cs typeface="Times New Roman" pitchFamily="18" charset="0"/>
                </a:rPr>
                <a:t> </a:t>
              </a:r>
              <a:r>
                <a:rPr lang="en-US" sz="2800" dirty="0" err="1">
                  <a:cs typeface="Times New Roman" pitchFamily="18" charset="0"/>
                </a:rPr>
                <a:t>trời</a:t>
              </a:r>
              <a:r>
                <a:rPr lang="en-US" sz="2800" dirty="0">
                  <a:cs typeface="Times New Roman" pitchFamily="18" charset="0"/>
                </a:rPr>
                <a:t> </a:t>
              </a:r>
              <a:r>
                <a:rPr lang="en-US" sz="2800" b="1" dirty="0" err="1">
                  <a:cs typeface="Times New Roman" pitchFamily="18" charset="0"/>
                </a:rPr>
                <a:t>trong</a:t>
              </a:r>
              <a:r>
                <a:rPr lang="en-US" sz="2800" b="1" dirty="0">
                  <a:cs typeface="Times New Roman" pitchFamily="18" charset="0"/>
                </a:rPr>
                <a:t> </a:t>
              </a:r>
              <a:r>
                <a:rPr lang="en-US" sz="2800" b="1" dirty="0" err="1">
                  <a:cs typeface="Times New Roman" pitchFamily="18" charset="0"/>
                </a:rPr>
                <a:t>xanh</a:t>
              </a:r>
              <a:r>
                <a:rPr lang="en-US" sz="2800" dirty="0">
                  <a:cs typeface="Times New Roman" pitchFamily="18" charset="0"/>
                </a:rPr>
                <a:t>.”</a:t>
              </a:r>
              <a:endParaRPr lang="vi-VN" sz="2800" b="1" dirty="0">
                <a:cs typeface="Times New Roman" pitchFamily="18" charset="0"/>
              </a:endParaRPr>
            </a:p>
          </p:txBody>
        </p:sp>
      </p:grpSp>
      <p:pic>
        <p:nvPicPr>
          <p:cNvPr id="2050" name="Picture 2" descr="Ant Move by kossork on DeviantArt">
            <a:extLst>
              <a:ext uri="{FF2B5EF4-FFF2-40B4-BE49-F238E27FC236}">
                <a16:creationId xmlns:a16="http://schemas.microsoft.com/office/drawing/2014/main" id="{6FB45F23-E2B1-497A-BFE6-3B719FABC8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2013" y="201280"/>
            <a:ext cx="3566711" cy="35671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4A997C6-D516-4D02-AA82-385A33CA0E6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1940938" y="2402360"/>
            <a:ext cx="849169" cy="825187"/>
          </a:xfrm>
          <a:prstGeom prst="rect">
            <a:avLst/>
          </a:prstGeom>
        </p:spPr>
      </p:pic>
      <p:pic>
        <p:nvPicPr>
          <p:cNvPr id="40" name="Picture 39">
            <a:extLst>
              <a:ext uri="{FF2B5EF4-FFF2-40B4-BE49-F238E27FC236}">
                <a16:creationId xmlns:a16="http://schemas.microsoft.com/office/drawing/2014/main" id="{FDF622BE-296B-4B1D-BD39-64E92684677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833094" y="5349199"/>
            <a:ext cx="849169" cy="825187"/>
          </a:xfrm>
          <a:prstGeom prst="rect">
            <a:avLst/>
          </a:prstGeom>
        </p:spPr>
      </p:pic>
      <p:pic>
        <p:nvPicPr>
          <p:cNvPr id="42" name="Picture 41">
            <a:extLst>
              <a:ext uri="{FF2B5EF4-FFF2-40B4-BE49-F238E27FC236}">
                <a16:creationId xmlns:a16="http://schemas.microsoft.com/office/drawing/2014/main" id="{1100BD92-09EB-4AC1-A3E8-FD088548762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5816763" y="6040980"/>
            <a:ext cx="849169" cy="825187"/>
          </a:xfrm>
          <a:prstGeom prst="rect">
            <a:avLst/>
          </a:prstGeom>
        </p:spPr>
      </p:pic>
      <p:pic>
        <p:nvPicPr>
          <p:cNvPr id="43" name="Picture 42">
            <a:extLst>
              <a:ext uri="{FF2B5EF4-FFF2-40B4-BE49-F238E27FC236}">
                <a16:creationId xmlns:a16="http://schemas.microsoft.com/office/drawing/2014/main" id="{3D3335BA-2BE1-46E0-993A-33536A25532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6159445" y="5424315"/>
            <a:ext cx="849169" cy="825187"/>
          </a:xfrm>
          <a:prstGeom prst="rect">
            <a:avLst/>
          </a:prstGeom>
        </p:spPr>
      </p:pic>
      <p:pic>
        <p:nvPicPr>
          <p:cNvPr id="44" name="Picture 43">
            <a:extLst>
              <a:ext uri="{FF2B5EF4-FFF2-40B4-BE49-F238E27FC236}">
                <a16:creationId xmlns:a16="http://schemas.microsoft.com/office/drawing/2014/main" id="{E001BD7B-F26C-4C03-8B84-0D59387837C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7237504" y="5987988"/>
            <a:ext cx="849169" cy="825187"/>
          </a:xfrm>
          <a:prstGeom prst="rect">
            <a:avLst/>
          </a:prstGeom>
        </p:spPr>
      </p:pic>
      <p:pic>
        <p:nvPicPr>
          <p:cNvPr id="45" name="Picture 44">
            <a:extLst>
              <a:ext uri="{FF2B5EF4-FFF2-40B4-BE49-F238E27FC236}">
                <a16:creationId xmlns:a16="http://schemas.microsoft.com/office/drawing/2014/main" id="{32500522-4F00-4EE7-80DA-532440BEE5A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7481249" y="5328543"/>
            <a:ext cx="849169" cy="825187"/>
          </a:xfrm>
          <a:prstGeom prst="rect">
            <a:avLst/>
          </a:prstGeom>
        </p:spPr>
      </p:pic>
    </p:spTree>
    <p:extLst>
      <p:ext uri="{BB962C8B-B14F-4D97-AF65-F5344CB8AC3E}">
        <p14:creationId xmlns:p14="http://schemas.microsoft.com/office/powerpoint/2010/main" val="36577366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04167E-6 3.33333E-6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1.875E-6 -1.85185E-6 L 0.68763 -0.016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2" presetClass="entr" presetSubtype="4" fill="hold" grpId="0" nodeType="withEffect" p14:presetBounceEnd="43000">
                                      <p:stCondLst>
                                        <p:cond delay="500"/>
                                      </p:stCondLst>
                                      <p:childTnLst>
                                        <p:set>
                                          <p:cBhvr>
                                            <p:cTn id="16" dur="1" fill="hold">
                                              <p:stCondLst>
                                                <p:cond delay="0"/>
                                              </p:stCondLst>
                                            </p:cTn>
                                            <p:tgtEl>
                                              <p:spTgt spid="23"/>
                                            </p:tgtEl>
                                            <p:attrNameLst>
                                              <p:attrName>style.visibility</p:attrName>
                                            </p:attrNameLst>
                                          </p:cBhvr>
                                          <p:to>
                                            <p:strVal val="visible"/>
                                          </p:to>
                                        </p:set>
                                        <p:anim calcmode="lin" valueType="num" p14:bounceEnd="43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43000">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14:presetBounceEnd="43000">
                                      <p:stCondLst>
                                        <p:cond delay="500"/>
                                      </p:stCondLst>
                                      <p:childTnLst>
                                        <p:set>
                                          <p:cBhvr>
                                            <p:cTn id="20" dur="1" fill="hold">
                                              <p:stCondLst>
                                                <p:cond delay="0"/>
                                              </p:stCondLst>
                                            </p:cTn>
                                            <p:tgtEl>
                                              <p:spTgt spid="25"/>
                                            </p:tgtEl>
                                            <p:attrNameLst>
                                              <p:attrName>style.visibility</p:attrName>
                                            </p:attrNameLst>
                                          </p:cBhvr>
                                          <p:to>
                                            <p:strVal val="visible"/>
                                          </p:to>
                                        </p:set>
                                        <p:anim calcmode="lin" valueType="num" p14:bounceEnd="43000">
                                          <p:cBhvr additive="base">
                                            <p:cTn id="21" dur="1000" fill="hold"/>
                                            <p:tgtEl>
                                              <p:spTgt spid="25"/>
                                            </p:tgtEl>
                                            <p:attrNameLst>
                                              <p:attrName>ppt_x</p:attrName>
                                            </p:attrNameLst>
                                          </p:cBhvr>
                                          <p:tavLst>
                                            <p:tav tm="0">
                                              <p:val>
                                                <p:strVal val="#ppt_x"/>
                                              </p:val>
                                            </p:tav>
                                            <p:tav tm="100000">
                                              <p:val>
                                                <p:strVal val="#ppt_x"/>
                                              </p:val>
                                            </p:tav>
                                          </p:tavLst>
                                        </p:anim>
                                        <p:anim calcmode="lin" valueType="num" p14:bounceEnd="43000">
                                          <p:cBhvr additive="base">
                                            <p:cTn id="22" dur="10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14:presetBounceEnd="43000">
                                      <p:stCondLst>
                                        <p:cond delay="500"/>
                                      </p:stCondLst>
                                      <p:childTnLst>
                                        <p:set>
                                          <p:cBhvr>
                                            <p:cTn id="24" dur="1" fill="hold">
                                              <p:stCondLst>
                                                <p:cond delay="0"/>
                                              </p:stCondLst>
                                            </p:cTn>
                                            <p:tgtEl>
                                              <p:spTgt spid="24"/>
                                            </p:tgtEl>
                                            <p:attrNameLst>
                                              <p:attrName>style.visibility</p:attrName>
                                            </p:attrNameLst>
                                          </p:cBhvr>
                                          <p:to>
                                            <p:strVal val="visible"/>
                                          </p:to>
                                        </p:set>
                                        <p:anim calcmode="lin" valueType="num" p14:bounceEnd="43000">
                                          <p:cBhvr additive="base">
                                            <p:cTn id="25" dur="1000" fill="hold"/>
                                            <p:tgtEl>
                                              <p:spTgt spid="24"/>
                                            </p:tgtEl>
                                            <p:attrNameLst>
                                              <p:attrName>ppt_x</p:attrName>
                                            </p:attrNameLst>
                                          </p:cBhvr>
                                          <p:tavLst>
                                            <p:tav tm="0">
                                              <p:val>
                                                <p:strVal val="#ppt_x"/>
                                              </p:val>
                                            </p:tav>
                                            <p:tav tm="100000">
                                              <p:val>
                                                <p:strVal val="#ppt_x"/>
                                              </p:val>
                                            </p:tav>
                                          </p:tavLst>
                                        </p:anim>
                                        <p:anim calcmode="lin" valueType="num" p14:bounceEnd="43000">
                                          <p:cBhvr additive="base">
                                            <p:cTn id="26" dur="1000" fill="hold"/>
                                            <p:tgtEl>
                                              <p:spTgt spid="24"/>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500"/>
                                      </p:stCondLst>
                                      <p:childTnLst>
                                        <p:set>
                                          <p:cBhvr>
                                            <p:cTn id="28" dur="1" fill="hold">
                                              <p:stCondLst>
                                                <p:cond delay="0"/>
                                              </p:stCondLst>
                                            </p:cTn>
                                            <p:tgtEl>
                                              <p:spTgt spid="4"/>
                                            </p:tgtEl>
                                            <p:attrNameLst>
                                              <p:attrName>style.visibility</p:attrName>
                                            </p:attrNameLst>
                                          </p:cBhvr>
                                          <p:to>
                                            <p:strVal val="visible"/>
                                          </p:to>
                                        </p:set>
                                      </p:childTnLst>
                                    </p:cTn>
                                  </p:par>
                                  <p:par>
                                    <p:cTn id="29" presetID="14" presetClass="entr" presetSubtype="10" fill="hold"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67"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4"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par>
                                    <p:cTn id="46" presetID="1" presetClass="mediacall" presetSubtype="0" fill="hold" nodeType="withEffect">
                                      <p:stCondLst>
                                        <p:cond delay="0"/>
                                      </p:stCondLst>
                                      <p:childTnLst>
                                        <p:cmd type="call" cmd="playFrom(0.0)">
                                          <p:cBhvr>
                                            <p:cTn id="47" dur="810" fill="hold"/>
                                            <p:tgtEl>
                                              <p:spTgt spid="33"/>
                                            </p:tgtEl>
                                          </p:cBhvr>
                                        </p:cmd>
                                      </p:childTnLst>
                                    </p:cTn>
                                  </p:par>
                                  <p:par>
                                    <p:cTn id="48" presetID="1" presetClass="mediacall" presetSubtype="0" fill="hold" nodeType="withEffect">
                                      <p:stCondLst>
                                        <p:cond delay="750"/>
                                      </p:stCondLst>
                                      <p:childTnLst>
                                        <p:cmd type="call" cmd="playFrom(0.0)">
                                          <p:cBhvr>
                                            <p:cTn id="49" dur="1927" fill="hold"/>
                                            <p:tgtEl>
                                              <p:spTgt spid="34"/>
                                            </p:tgtEl>
                                          </p:cBhvr>
                                        </p:cmd>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35" presetClass="emph" presetSubtype="0" repeatCount="indefinite" fill="hold" nodeType="withEffect">
                                      <p:stCondLst>
                                        <p:cond delay="0"/>
                                      </p:stCondLst>
                                      <p:childTnLst>
                                        <p:anim calcmode="discrete" valueType="str">
                                          <p:cBhvr>
                                            <p:cTn id="53" dur="500" fill="hold"/>
                                            <p:tgtEl>
                                              <p:spTgt spid="4"/>
                                            </p:tgtEl>
                                            <p:attrNameLst>
                                              <p:attrName>style.visibility</p:attrName>
                                            </p:attrNameLst>
                                          </p:cBhvr>
                                          <p:tavLst>
                                            <p:tav tm="0">
                                              <p:val>
                                                <p:strVal val="hidden"/>
                                              </p:val>
                                            </p:tav>
                                            <p:tav tm="50000">
                                              <p:val>
                                                <p:strVal val="visible"/>
                                              </p:val>
                                            </p:tav>
                                          </p:tavLst>
                                        </p:anim>
                                      </p:childTnLst>
                                    </p:cTn>
                                  </p:par>
                                  <p:par>
                                    <p:cTn id="54" presetID="1" presetClass="exit" presetSubtype="0" fill="hold" nodeType="withEffect">
                                      <p:stCondLst>
                                        <p:cond delay="2500"/>
                                      </p:stCondLst>
                                      <p:childTnLst>
                                        <p:set>
                                          <p:cBhvr>
                                            <p:cTn id="5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76" fill="hold"/>
                                            <p:tgtEl>
                                              <p:spTgt spid="8"/>
                                            </p:tgtEl>
                                          </p:cBhvr>
                                        </p:cmd>
                                      </p:childTnLst>
                                    </p:cTn>
                                  </p:par>
                                  <p:par>
                                    <p:cTn id="61" presetID="42" presetClass="path" presetSubtype="0" accel="50000" decel="50000" fill="hold" nodeType="withEffect">
                                      <p:stCondLst>
                                        <p:cond delay="0"/>
                                      </p:stCondLst>
                                      <p:childTnLst>
                                        <p:animMotion origin="layout" path="M 0.68659 -0.01945 L 0.85703 0.52731 " pathEditMode="relative" rAng="0" ptsTypes="AA">
                                          <p:cBhvr>
                                            <p:cTn id="62" dur="2000" fill="hold"/>
                                            <p:tgtEl>
                                              <p:spTgt spid="11"/>
                                            </p:tgtEl>
                                            <p:attrNameLst>
                                              <p:attrName>ppt_x</p:attrName>
                                              <p:attrName>ppt_y</p:attrName>
                                            </p:attrNameLst>
                                          </p:cBhvr>
                                          <p:rCtr x="8516" y="27338"/>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3 -0.0169 L 1.18672 -0.016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5"/>
                    </p:tgtEl>
                  </p:cMediaNode>
                </p:audio>
                <p:audio>
                  <p:cMediaNode vol="80000">
                    <p:cTn id="74" fill="hold" display="0">
                      <p:stCondLst>
                        <p:cond delay="indefinite"/>
                      </p:stCondLst>
                      <p:endCondLst>
                        <p:cond evt="onStopAudio" delay="0">
                          <p:tgtEl>
                            <p:sldTgt/>
                          </p:tgtEl>
                        </p:cond>
                      </p:endCondLst>
                    </p:cTn>
                    <p:tgtEl>
                      <p:spTgt spid="7"/>
                    </p:tgtEl>
                  </p:cMediaNode>
                </p:audio>
                <p:audio>
                  <p:cMediaNode vol="10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3"/>
                    </p:tgtEl>
                  </p:cMediaNode>
                </p:audio>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childTnLst>
                                    </p:cTn>
                                  </p:par>
                                  <p:par>
                                    <p:cTn id="83" presetID="35" presetClass="emph" presetSubtype="0" repeatCount="indefinite" fill="hold" nodeType="withEffect">
                                      <p:stCondLst>
                                        <p:cond delay="0"/>
                                      </p:stCondLst>
                                      <p:childTnLst>
                                        <p:anim calcmode="discrete" valueType="str">
                                          <p:cBhvr>
                                            <p:cTn id="84" dur="500" fill="hold"/>
                                            <p:tgtEl>
                                              <p:spTgt spid="4"/>
                                            </p:tgtEl>
                                            <p:attrNameLst>
                                              <p:attrName>style.visibility</p:attrName>
                                            </p:attrNameLst>
                                          </p:cBhvr>
                                          <p:tavLst>
                                            <p:tav tm="0">
                                              <p:val>
                                                <p:strVal val="hidden"/>
                                              </p:val>
                                            </p:tav>
                                            <p:tav tm="50000">
                                              <p:val>
                                                <p:strVal val="visible"/>
                                              </p:val>
                                            </p:tav>
                                          </p:tavLst>
                                        </p:anim>
                                      </p:childTnLst>
                                    </p:cTn>
                                  </p:par>
                                  <p:par>
                                    <p:cTn id="85" presetID="1" presetClass="exit" presetSubtype="0" fill="hold" nodeType="withEffect">
                                      <p:stCondLst>
                                        <p:cond delay="2500"/>
                                      </p:stCondLst>
                                      <p:childTnLst>
                                        <p:set>
                                          <p:cBhvr>
                                            <p:cTn id="86" dur="1" fill="hold">
                                              <p:stCondLst>
                                                <p:cond delay="249"/>
                                              </p:stCondLst>
                                            </p:cTn>
                                            <p:tgtEl>
                                              <p:spTgt spid="4"/>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810" fill="hold"/>
                                            <p:tgtEl>
                                              <p:spTgt spid="10"/>
                                            </p:tgtEl>
                                          </p:cBhvr>
                                        </p:cmd>
                                      </p:childTnLst>
                                    </p:cTn>
                                  </p:par>
                                  <p:par>
                                    <p:cTn id="89" presetID="1" presetClass="mediacall" presetSubtype="0" fill="hold" nodeType="withEffect">
                                      <p:stCondLst>
                                        <p:cond delay="750"/>
                                      </p:stCondLst>
                                      <p:childTnLst>
                                        <p:cmd type="call" cmd="playFrom(0.0)">
                                          <p:cBhvr>
                                            <p:cTn id="90" dur="1927" fill="hold"/>
                                            <p:tgtEl>
                                              <p:spTgt spid="13"/>
                                            </p:tgtEl>
                                          </p:cBhvr>
                                        </p:cmd>
                                      </p:childTnLst>
                                    </p:cTn>
                                  </p:par>
                                </p:childTnLst>
                              </p:cTn>
                            </p:par>
                          </p:childTnLst>
                        </p:cTn>
                      </p:par>
                    </p:childTnLst>
                  </p:cTn>
                  <p:nextCondLst>
                    <p:cond evt="onClick" delay="0">
                      <p:tgtEl>
                        <p:spTgt spid="24"/>
                      </p:tgtEl>
                    </p:cond>
                  </p:nextCondLst>
                </p:seq>
                <p:audio>
                  <p:cMediaNode vol="80000">
                    <p:cTn id="91" fill="hold" display="0">
                      <p:stCondLst>
                        <p:cond delay="indefinite"/>
                      </p:stCondLst>
                      <p:endCondLst>
                        <p:cond evt="onStopAudio" delay="0">
                          <p:tgtEl>
                            <p:sldTgt/>
                          </p:tgtEl>
                        </p:cond>
                      </p:endCondLst>
                    </p:cTn>
                    <p:tgtEl>
                      <p:spTgt spid="30"/>
                    </p:tgtEl>
                  </p:cMediaNode>
                </p:audio>
                <p:audio>
                  <p:cMediaNode vol="80000">
                    <p:cTn id="92" fill="hold" display="0">
                      <p:stCondLst>
                        <p:cond delay="indefinite"/>
                      </p:stCondLst>
                      <p:endCondLst>
                        <p:cond evt="onStopAudio" delay="0">
                          <p:tgtEl>
                            <p:sldTgt/>
                          </p:tgtEl>
                        </p:cond>
                      </p:endCondLst>
                    </p:cTn>
                    <p:tgtEl>
                      <p:spTgt spid="32"/>
                    </p:tgtEl>
                  </p:cMediaNode>
                </p:audio>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withEffect">
                                      <p:stCondLst>
                                        <p:cond delay="0"/>
                                      </p:stCondLst>
                                      <p:childTnLst>
                                        <p:cmd type="call" cmd="playFrom(0.0)">
                                          <p:cBhvr>
                                            <p:cTn id="97" dur="810" fill="hold"/>
                                            <p:tgtEl>
                                              <p:spTgt spid="30"/>
                                            </p:tgtEl>
                                          </p:cBhvr>
                                        </p:cmd>
                                      </p:childTnLst>
                                    </p:cTn>
                                  </p:par>
                                  <p:par>
                                    <p:cTn id="98" presetID="1" presetClass="mediacall" presetSubtype="0" fill="hold" nodeType="withEffect">
                                      <p:stCondLst>
                                        <p:cond delay="750"/>
                                      </p:stCondLst>
                                      <p:childTnLst>
                                        <p:cmd type="call" cmd="playFrom(0.0)">
                                          <p:cBhvr>
                                            <p:cTn id="99" dur="1927" fill="hold"/>
                                            <p:tgtEl>
                                              <p:spTgt spid="32"/>
                                            </p:tgtEl>
                                          </p:cBhvr>
                                        </p:cmd>
                                      </p:childTnLst>
                                    </p:cTn>
                                  </p:par>
                                  <p:par>
                                    <p:cTn id="100" presetID="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35" presetClass="emph" presetSubtype="0" repeatCount="indefinite" fill="hold" nodeType="withEffect">
                                      <p:stCondLst>
                                        <p:cond delay="0"/>
                                      </p:stCondLst>
                                      <p:childTnLst>
                                        <p:anim calcmode="discrete" valueType="str">
                                          <p:cBhvr>
                                            <p:cTn id="103" dur="500" fill="hold"/>
                                            <p:tgtEl>
                                              <p:spTgt spid="4"/>
                                            </p:tgtEl>
                                            <p:attrNameLst>
                                              <p:attrName>style.visibility</p:attrName>
                                            </p:attrNameLst>
                                          </p:cBhvr>
                                          <p:tavLst>
                                            <p:tav tm="0">
                                              <p:val>
                                                <p:strVal val="hidden"/>
                                              </p:val>
                                            </p:tav>
                                            <p:tav tm="50000">
                                              <p:val>
                                                <p:strVal val="visible"/>
                                              </p:val>
                                            </p:tav>
                                          </p:tavLst>
                                        </p:anim>
                                      </p:childTnLst>
                                    </p:cTn>
                                  </p:par>
                                  <p:par>
                                    <p:cTn id="104" presetID="1" presetClass="exit" presetSubtype="0" fill="hold" nodeType="withEffect">
                                      <p:stCondLst>
                                        <p:cond delay="2500"/>
                                      </p:stCondLst>
                                      <p:childTnLst>
                                        <p:set>
                                          <p:cBhvr>
                                            <p:cTn id="10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06" fill="hold" display="0">
                      <p:stCondLst>
                        <p:cond delay="indefinite"/>
                      </p:stCondLst>
                      <p:endCondLst>
                        <p:cond evt="onStopAudio" delay="0">
                          <p:tgtEl>
                            <p:sldTgt/>
                          </p:tgtEl>
                        </p:cond>
                      </p:endCondLst>
                    </p:cTn>
                    <p:tgtEl>
                      <p:spTgt spid="33"/>
                    </p:tgtEl>
                  </p:cMediaNode>
                </p:audio>
                <p:audio>
                  <p:cMediaNode vol="80000">
                    <p:cTn id="107"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04167E-6 3.33333E-6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1.875E-6 -1.85185E-6 L 0.68763 -0.016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2" presetClass="entr" presetSubtype="4"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ppt_x"/>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000" fill="hold"/>
                                            <p:tgtEl>
                                              <p:spTgt spid="25"/>
                                            </p:tgtEl>
                                            <p:attrNameLst>
                                              <p:attrName>ppt_x</p:attrName>
                                            </p:attrNameLst>
                                          </p:cBhvr>
                                          <p:tavLst>
                                            <p:tav tm="0">
                                              <p:val>
                                                <p:strVal val="#ppt_x"/>
                                              </p:val>
                                            </p:tav>
                                            <p:tav tm="100000">
                                              <p:val>
                                                <p:strVal val="#ppt_x"/>
                                              </p:val>
                                            </p:tav>
                                          </p:tavLst>
                                        </p:anim>
                                        <p:anim calcmode="lin" valueType="num">
                                          <p:cBhvr additive="base">
                                            <p:cTn id="22" dur="10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5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000" fill="hold"/>
                                            <p:tgtEl>
                                              <p:spTgt spid="24"/>
                                            </p:tgtEl>
                                            <p:attrNameLst>
                                              <p:attrName>ppt_x</p:attrName>
                                            </p:attrNameLst>
                                          </p:cBhvr>
                                          <p:tavLst>
                                            <p:tav tm="0">
                                              <p:val>
                                                <p:strVal val="#ppt_x"/>
                                              </p:val>
                                            </p:tav>
                                            <p:tav tm="100000">
                                              <p:val>
                                                <p:strVal val="#ppt_x"/>
                                              </p:val>
                                            </p:tav>
                                          </p:tavLst>
                                        </p:anim>
                                        <p:anim calcmode="lin" valueType="num">
                                          <p:cBhvr additive="base">
                                            <p:cTn id="26" dur="1000" fill="hold"/>
                                            <p:tgtEl>
                                              <p:spTgt spid="24"/>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500"/>
                                      </p:stCondLst>
                                      <p:childTnLst>
                                        <p:set>
                                          <p:cBhvr>
                                            <p:cTn id="28" dur="1" fill="hold">
                                              <p:stCondLst>
                                                <p:cond delay="0"/>
                                              </p:stCondLst>
                                            </p:cTn>
                                            <p:tgtEl>
                                              <p:spTgt spid="4"/>
                                            </p:tgtEl>
                                            <p:attrNameLst>
                                              <p:attrName>style.visibility</p:attrName>
                                            </p:attrNameLst>
                                          </p:cBhvr>
                                          <p:to>
                                            <p:strVal val="visible"/>
                                          </p:to>
                                        </p:set>
                                      </p:childTnLst>
                                    </p:cTn>
                                  </p:par>
                                  <p:par>
                                    <p:cTn id="29" presetID="14" presetClass="entr" presetSubtype="10" fill="hold"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67"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17"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8" name="chimes.wav"/>
                                            </p:tgtEl>
                                          </p:cMediaNode>
                                        </p:audio>
                                      </p:subTnLst>
                                    </p:cTn>
                                  </p:par>
                                  <p:par>
                                    <p:cTn id="46" presetID="1" presetClass="mediacall" presetSubtype="0" fill="hold" nodeType="withEffect">
                                      <p:stCondLst>
                                        <p:cond delay="0"/>
                                      </p:stCondLst>
                                      <p:childTnLst>
                                        <p:cmd type="call" cmd="playFrom(0.0)">
                                          <p:cBhvr>
                                            <p:cTn id="47" dur="810" fill="hold"/>
                                            <p:tgtEl>
                                              <p:spTgt spid="33"/>
                                            </p:tgtEl>
                                          </p:cBhvr>
                                        </p:cmd>
                                      </p:childTnLst>
                                    </p:cTn>
                                  </p:par>
                                  <p:par>
                                    <p:cTn id="48" presetID="1" presetClass="mediacall" presetSubtype="0" fill="hold" nodeType="withEffect">
                                      <p:stCondLst>
                                        <p:cond delay="750"/>
                                      </p:stCondLst>
                                      <p:childTnLst>
                                        <p:cmd type="call" cmd="playFrom(0.0)">
                                          <p:cBhvr>
                                            <p:cTn id="49" dur="1927" fill="hold"/>
                                            <p:tgtEl>
                                              <p:spTgt spid="34"/>
                                            </p:tgtEl>
                                          </p:cBhvr>
                                        </p:cmd>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35" presetClass="emph" presetSubtype="0" repeatCount="indefinite" fill="hold" nodeType="withEffect">
                                      <p:stCondLst>
                                        <p:cond delay="0"/>
                                      </p:stCondLst>
                                      <p:childTnLst>
                                        <p:anim calcmode="discrete" valueType="str">
                                          <p:cBhvr>
                                            <p:cTn id="53" dur="500" fill="hold"/>
                                            <p:tgtEl>
                                              <p:spTgt spid="4"/>
                                            </p:tgtEl>
                                            <p:attrNameLst>
                                              <p:attrName>style.visibility</p:attrName>
                                            </p:attrNameLst>
                                          </p:cBhvr>
                                          <p:tavLst>
                                            <p:tav tm="0">
                                              <p:val>
                                                <p:strVal val="hidden"/>
                                              </p:val>
                                            </p:tav>
                                            <p:tav tm="50000">
                                              <p:val>
                                                <p:strVal val="visible"/>
                                              </p:val>
                                            </p:tav>
                                          </p:tavLst>
                                        </p:anim>
                                      </p:childTnLst>
                                    </p:cTn>
                                  </p:par>
                                  <p:par>
                                    <p:cTn id="54" presetID="1" presetClass="exit" presetSubtype="0" fill="hold" nodeType="withEffect">
                                      <p:stCondLst>
                                        <p:cond delay="2500"/>
                                      </p:stCondLst>
                                      <p:childTnLst>
                                        <p:set>
                                          <p:cBhvr>
                                            <p:cTn id="5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76" fill="hold"/>
                                            <p:tgtEl>
                                              <p:spTgt spid="8"/>
                                            </p:tgtEl>
                                          </p:cBhvr>
                                        </p:cmd>
                                      </p:childTnLst>
                                    </p:cTn>
                                  </p:par>
                                  <p:par>
                                    <p:cTn id="61" presetID="42" presetClass="path" presetSubtype="0" accel="50000" decel="50000" fill="hold" nodeType="withEffect">
                                      <p:stCondLst>
                                        <p:cond delay="0"/>
                                      </p:stCondLst>
                                      <p:childTnLst>
                                        <p:animMotion origin="layout" path="M 0.68659 -0.01945 L 0.85703 0.52731 " pathEditMode="relative" rAng="0" ptsTypes="AA">
                                          <p:cBhvr>
                                            <p:cTn id="62" dur="2000" fill="hold"/>
                                            <p:tgtEl>
                                              <p:spTgt spid="11"/>
                                            </p:tgtEl>
                                            <p:attrNameLst>
                                              <p:attrName>ppt_x</p:attrName>
                                              <p:attrName>ppt_y</p:attrName>
                                            </p:attrNameLst>
                                          </p:cBhvr>
                                          <p:rCtr x="8516" y="27338"/>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3 -0.0169 L 1.18672 -0.016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73" fill="hold" display="0">
                      <p:stCondLst>
                        <p:cond delay="indefinite"/>
                      </p:stCondLst>
                      <p:endCondLst>
                        <p:cond evt="onStopAudio" delay="0">
                          <p:tgtEl>
                            <p:sldTgt/>
                          </p:tgtEl>
                        </p:cond>
                      </p:endCondLst>
                    </p:cTn>
                    <p:tgtEl>
                      <p:spTgt spid="5"/>
                    </p:tgtEl>
                  </p:cMediaNode>
                </p:audio>
                <p:audio>
                  <p:cMediaNode vol="80000">
                    <p:cTn id="74" fill="hold" display="0">
                      <p:stCondLst>
                        <p:cond delay="indefinite"/>
                      </p:stCondLst>
                      <p:endCondLst>
                        <p:cond evt="onStopAudio" delay="0">
                          <p:tgtEl>
                            <p:sldTgt/>
                          </p:tgtEl>
                        </p:cond>
                      </p:endCondLst>
                    </p:cTn>
                    <p:tgtEl>
                      <p:spTgt spid="7"/>
                    </p:tgtEl>
                  </p:cMediaNode>
                </p:audio>
                <p:audio>
                  <p:cMediaNode vol="10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3"/>
                    </p:tgtEl>
                  </p:cMediaNode>
                </p:audio>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withEffect">
                                      <p:stCondLst>
                                        <p:cond delay="0"/>
                                      </p:stCondLst>
                                      <p:childTnLst>
                                        <p:set>
                                          <p:cBhvr>
                                            <p:cTn id="82" dur="1" fill="hold">
                                              <p:stCondLst>
                                                <p:cond delay="0"/>
                                              </p:stCondLst>
                                            </p:cTn>
                                            <p:tgtEl>
                                              <p:spTgt spid="4"/>
                                            </p:tgtEl>
                                            <p:attrNameLst>
                                              <p:attrName>style.visibility</p:attrName>
                                            </p:attrNameLst>
                                          </p:cBhvr>
                                          <p:to>
                                            <p:strVal val="visible"/>
                                          </p:to>
                                        </p:set>
                                      </p:childTnLst>
                                    </p:cTn>
                                  </p:par>
                                  <p:par>
                                    <p:cTn id="83" presetID="35" presetClass="emph" presetSubtype="0" repeatCount="indefinite" fill="hold" nodeType="withEffect">
                                      <p:stCondLst>
                                        <p:cond delay="0"/>
                                      </p:stCondLst>
                                      <p:childTnLst>
                                        <p:anim calcmode="discrete" valueType="str">
                                          <p:cBhvr>
                                            <p:cTn id="84" dur="500" fill="hold"/>
                                            <p:tgtEl>
                                              <p:spTgt spid="4"/>
                                            </p:tgtEl>
                                            <p:attrNameLst>
                                              <p:attrName>style.visibility</p:attrName>
                                            </p:attrNameLst>
                                          </p:cBhvr>
                                          <p:tavLst>
                                            <p:tav tm="0">
                                              <p:val>
                                                <p:strVal val="hidden"/>
                                              </p:val>
                                            </p:tav>
                                            <p:tav tm="50000">
                                              <p:val>
                                                <p:strVal val="visible"/>
                                              </p:val>
                                            </p:tav>
                                          </p:tavLst>
                                        </p:anim>
                                      </p:childTnLst>
                                    </p:cTn>
                                  </p:par>
                                  <p:par>
                                    <p:cTn id="85" presetID="1" presetClass="exit" presetSubtype="0" fill="hold" nodeType="withEffect">
                                      <p:stCondLst>
                                        <p:cond delay="2500"/>
                                      </p:stCondLst>
                                      <p:childTnLst>
                                        <p:set>
                                          <p:cBhvr>
                                            <p:cTn id="86" dur="1" fill="hold">
                                              <p:stCondLst>
                                                <p:cond delay="249"/>
                                              </p:stCondLst>
                                            </p:cTn>
                                            <p:tgtEl>
                                              <p:spTgt spid="4"/>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810" fill="hold"/>
                                            <p:tgtEl>
                                              <p:spTgt spid="10"/>
                                            </p:tgtEl>
                                          </p:cBhvr>
                                        </p:cmd>
                                      </p:childTnLst>
                                    </p:cTn>
                                  </p:par>
                                  <p:par>
                                    <p:cTn id="89" presetID="1" presetClass="mediacall" presetSubtype="0" fill="hold" nodeType="withEffect">
                                      <p:stCondLst>
                                        <p:cond delay="750"/>
                                      </p:stCondLst>
                                      <p:childTnLst>
                                        <p:cmd type="call" cmd="playFrom(0.0)">
                                          <p:cBhvr>
                                            <p:cTn id="90" dur="1927" fill="hold"/>
                                            <p:tgtEl>
                                              <p:spTgt spid="13"/>
                                            </p:tgtEl>
                                          </p:cBhvr>
                                        </p:cmd>
                                      </p:childTnLst>
                                    </p:cTn>
                                  </p:par>
                                </p:childTnLst>
                              </p:cTn>
                            </p:par>
                          </p:childTnLst>
                        </p:cTn>
                      </p:par>
                    </p:childTnLst>
                  </p:cTn>
                  <p:nextCondLst>
                    <p:cond evt="onClick" delay="0">
                      <p:tgtEl>
                        <p:spTgt spid="24"/>
                      </p:tgtEl>
                    </p:cond>
                  </p:nextCondLst>
                </p:seq>
                <p:audio>
                  <p:cMediaNode vol="80000">
                    <p:cTn id="91" fill="hold" display="0">
                      <p:stCondLst>
                        <p:cond delay="indefinite"/>
                      </p:stCondLst>
                      <p:endCondLst>
                        <p:cond evt="onStopAudio" delay="0">
                          <p:tgtEl>
                            <p:sldTgt/>
                          </p:tgtEl>
                        </p:cond>
                      </p:endCondLst>
                    </p:cTn>
                    <p:tgtEl>
                      <p:spTgt spid="30"/>
                    </p:tgtEl>
                  </p:cMediaNode>
                </p:audio>
                <p:audio>
                  <p:cMediaNode vol="80000">
                    <p:cTn id="92" fill="hold" display="0">
                      <p:stCondLst>
                        <p:cond delay="indefinite"/>
                      </p:stCondLst>
                      <p:endCondLst>
                        <p:cond evt="onStopAudio" delay="0">
                          <p:tgtEl>
                            <p:sldTgt/>
                          </p:tgtEl>
                        </p:cond>
                      </p:endCondLst>
                    </p:cTn>
                    <p:tgtEl>
                      <p:spTgt spid="32"/>
                    </p:tgtEl>
                  </p:cMediaNode>
                </p:audio>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withEffect">
                                      <p:stCondLst>
                                        <p:cond delay="0"/>
                                      </p:stCondLst>
                                      <p:childTnLst>
                                        <p:cmd type="call" cmd="playFrom(0.0)">
                                          <p:cBhvr>
                                            <p:cTn id="97" dur="810" fill="hold"/>
                                            <p:tgtEl>
                                              <p:spTgt spid="30"/>
                                            </p:tgtEl>
                                          </p:cBhvr>
                                        </p:cmd>
                                      </p:childTnLst>
                                    </p:cTn>
                                  </p:par>
                                  <p:par>
                                    <p:cTn id="98" presetID="1" presetClass="mediacall" presetSubtype="0" fill="hold" nodeType="withEffect">
                                      <p:stCondLst>
                                        <p:cond delay="750"/>
                                      </p:stCondLst>
                                      <p:childTnLst>
                                        <p:cmd type="call" cmd="playFrom(0.0)">
                                          <p:cBhvr>
                                            <p:cTn id="99" dur="1927" fill="hold"/>
                                            <p:tgtEl>
                                              <p:spTgt spid="32"/>
                                            </p:tgtEl>
                                          </p:cBhvr>
                                        </p:cmd>
                                      </p:childTnLst>
                                    </p:cTn>
                                  </p:par>
                                  <p:par>
                                    <p:cTn id="100" presetID="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35" presetClass="emph" presetSubtype="0" repeatCount="indefinite" fill="hold" nodeType="withEffect">
                                      <p:stCondLst>
                                        <p:cond delay="0"/>
                                      </p:stCondLst>
                                      <p:childTnLst>
                                        <p:anim calcmode="discrete" valueType="str">
                                          <p:cBhvr>
                                            <p:cTn id="103" dur="500" fill="hold"/>
                                            <p:tgtEl>
                                              <p:spTgt spid="4"/>
                                            </p:tgtEl>
                                            <p:attrNameLst>
                                              <p:attrName>style.visibility</p:attrName>
                                            </p:attrNameLst>
                                          </p:cBhvr>
                                          <p:tavLst>
                                            <p:tav tm="0">
                                              <p:val>
                                                <p:strVal val="hidden"/>
                                              </p:val>
                                            </p:tav>
                                            <p:tav tm="50000">
                                              <p:val>
                                                <p:strVal val="visible"/>
                                              </p:val>
                                            </p:tav>
                                          </p:tavLst>
                                        </p:anim>
                                      </p:childTnLst>
                                    </p:cTn>
                                  </p:par>
                                  <p:par>
                                    <p:cTn id="104" presetID="1" presetClass="exit" presetSubtype="0" fill="hold" nodeType="withEffect">
                                      <p:stCondLst>
                                        <p:cond delay="2500"/>
                                      </p:stCondLst>
                                      <p:childTnLst>
                                        <p:set>
                                          <p:cBhvr>
                                            <p:cTn id="10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06" fill="hold" display="0">
                      <p:stCondLst>
                        <p:cond delay="indefinite"/>
                      </p:stCondLst>
                      <p:endCondLst>
                        <p:cond evt="onStopAudio" delay="0">
                          <p:tgtEl>
                            <p:sldTgt/>
                          </p:tgtEl>
                        </p:cond>
                      </p:endCondLst>
                    </p:cTn>
                    <p:tgtEl>
                      <p:spTgt spid="33"/>
                    </p:tgtEl>
                  </p:cMediaNode>
                </p:audio>
                <p:audio>
                  <p:cMediaNode vol="80000">
                    <p:cTn id="107"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binet, kitchen, indoor, microwave&#10;&#10;Description automatically generated">
            <a:extLst>
              <a:ext uri="{FF2B5EF4-FFF2-40B4-BE49-F238E27FC236}">
                <a16:creationId xmlns:a16="http://schemas.microsoft.com/office/drawing/2014/main" id="{6961B97C-2CFC-4FAD-B997-202C11F38A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6894"/>
            <a:ext cx="12190413" cy="6431106"/>
          </a:xfrm>
          <a:prstGeom prst="rect">
            <a:avLst/>
          </a:prstGeom>
        </p:spPr>
      </p:pic>
      <p:pic>
        <p:nvPicPr>
          <p:cNvPr id="9" name="Picture 8">
            <a:extLst>
              <a:ext uri="{FF2B5EF4-FFF2-40B4-BE49-F238E27FC236}">
                <a16:creationId xmlns:a16="http://schemas.microsoft.com/office/drawing/2014/main" id="{6F022EDD-4789-4168-9FAD-1040162DAE8F}"/>
              </a:ext>
            </a:extLst>
          </p:cNvPr>
          <p:cNvPicPr>
            <a:picLocks noChangeAspect="1"/>
          </p:cNvPicPr>
          <p:nvPr/>
        </p:nvPicPr>
        <p:blipFill rotWithShape="1">
          <a:blip r:embed="rId7"/>
          <a:srcRect t="3380"/>
          <a:stretch/>
        </p:blipFill>
        <p:spPr>
          <a:xfrm>
            <a:off x="6253697" y="426895"/>
            <a:ext cx="2595636" cy="2200275"/>
          </a:xfrm>
          <a:prstGeom prst="rect">
            <a:avLst/>
          </a:prstGeom>
        </p:spPr>
      </p:pic>
      <p:pic>
        <p:nvPicPr>
          <p:cNvPr id="12" name="Picture 11">
            <a:extLst>
              <a:ext uri="{FF2B5EF4-FFF2-40B4-BE49-F238E27FC236}">
                <a16:creationId xmlns:a16="http://schemas.microsoft.com/office/drawing/2014/main" id="{823BE227-710D-4777-9E91-788045A112B6}"/>
              </a:ext>
            </a:extLst>
          </p:cNvPr>
          <p:cNvPicPr>
            <a:picLocks noChangeAspect="1"/>
          </p:cNvPicPr>
          <p:nvPr/>
        </p:nvPicPr>
        <p:blipFill rotWithShape="1">
          <a:blip r:embed="rId7"/>
          <a:srcRect t="3380"/>
          <a:stretch/>
        </p:blipFill>
        <p:spPr>
          <a:xfrm flipH="1">
            <a:off x="3644806" y="426895"/>
            <a:ext cx="2595636" cy="2200275"/>
          </a:xfrm>
          <a:prstGeom prst="rect">
            <a:avLst/>
          </a:prstGeom>
        </p:spPr>
      </p:pic>
      <p:sp>
        <p:nvSpPr>
          <p:cNvPr id="23" name="DAD1">
            <a:extLst>
              <a:ext uri="{FF2B5EF4-FFF2-40B4-BE49-F238E27FC236}">
                <a16:creationId xmlns:a16="http://schemas.microsoft.com/office/drawing/2014/main" id="{F006D27F-668A-4113-9611-CD00238001C0}"/>
              </a:ext>
            </a:extLst>
          </p:cNvPr>
          <p:cNvSpPr/>
          <p:nvPr/>
        </p:nvSpPr>
        <p:spPr>
          <a:xfrm flipH="1">
            <a:off x="2704096" y="3875319"/>
            <a:ext cx="2254805" cy="660947"/>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3200" b="1">
                <a:solidFill>
                  <a:srgbClr val="002060"/>
                </a:solidFill>
                <a:latin typeface="UTM Avo" panose="02040603050506020204" pitchFamily="18" charset="0"/>
                <a:ea typeface="Tahoma" panose="020B0604030504040204" pitchFamily="34" charset="0"/>
                <a:cs typeface="Tahoma" panose="020B0604030504040204" pitchFamily="34" charset="0"/>
              </a:rPr>
              <a:t>Trên tay</a:t>
            </a:r>
            <a:endParaRPr lang="en-US" sz="3200" b="1" dirty="0">
              <a:solidFill>
                <a:srgbClr val="002060"/>
              </a:solidFill>
              <a:latin typeface="UTM Avo" panose="02040603050506020204" pitchFamily="18" charset="0"/>
              <a:ea typeface="Tahoma" panose="020B0604030504040204" pitchFamily="34" charset="0"/>
              <a:cs typeface="Tahoma" panose="020B0604030504040204" pitchFamily="34" charset="0"/>
            </a:endParaRPr>
          </a:p>
        </p:txBody>
      </p:sp>
      <p:sp>
        <p:nvSpPr>
          <p:cNvPr id="24" name="DAS1">
            <a:extLst>
              <a:ext uri="{FF2B5EF4-FFF2-40B4-BE49-F238E27FC236}">
                <a16:creationId xmlns:a16="http://schemas.microsoft.com/office/drawing/2014/main" id="{378F5FCA-6527-4896-A122-2456E3A28E3E}"/>
              </a:ext>
            </a:extLst>
          </p:cNvPr>
          <p:cNvSpPr/>
          <p:nvPr/>
        </p:nvSpPr>
        <p:spPr>
          <a:xfrm flipH="1">
            <a:off x="8193904" y="3938996"/>
            <a:ext cx="2668498" cy="660947"/>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3200" b="1">
                <a:solidFill>
                  <a:srgbClr val="002060"/>
                </a:solidFill>
                <a:latin typeface="UTM Avo" panose="02040603050506020204" pitchFamily="18" charset="0"/>
                <a:ea typeface="Tahoma" panose="020B0604030504040204" pitchFamily="34" charset="0"/>
                <a:cs typeface="Tahoma" panose="020B0604030504040204" pitchFamily="34" charset="0"/>
              </a:rPr>
              <a:t>Trong cặp</a:t>
            </a:r>
            <a:endParaRPr lang="en-US" sz="3200" b="1" dirty="0">
              <a:solidFill>
                <a:srgbClr val="002060"/>
              </a:solidFill>
              <a:latin typeface="UTM Avo" panose="02040603050506020204" pitchFamily="18" charset="0"/>
              <a:ea typeface="Tahoma" panose="020B0604030504040204" pitchFamily="34" charset="0"/>
              <a:cs typeface="Tahoma" panose="020B0604030504040204" pitchFamily="34" charset="0"/>
            </a:endParaRPr>
          </a:p>
        </p:txBody>
      </p:sp>
      <p:sp>
        <p:nvSpPr>
          <p:cNvPr id="25" name="DAS1">
            <a:extLst>
              <a:ext uri="{FF2B5EF4-FFF2-40B4-BE49-F238E27FC236}">
                <a16:creationId xmlns:a16="http://schemas.microsoft.com/office/drawing/2014/main" id="{1381BB18-0259-4D6C-8B76-DDD26969468C}"/>
              </a:ext>
            </a:extLst>
          </p:cNvPr>
          <p:cNvSpPr/>
          <p:nvPr/>
        </p:nvSpPr>
        <p:spPr>
          <a:xfrm flipH="1">
            <a:off x="5405517" y="3912541"/>
            <a:ext cx="2254805" cy="660947"/>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algn="ctr"/>
            <a:r>
              <a:rPr lang="en-US" sz="3200" b="1">
                <a:solidFill>
                  <a:srgbClr val="002060"/>
                </a:solidFill>
                <a:latin typeface="UTM Avo" panose="02040603050506020204" pitchFamily="18" charset="0"/>
                <a:ea typeface="Tahoma" panose="020B0604030504040204" pitchFamily="34" charset="0"/>
                <a:cs typeface="Tahoma" panose="020B0604030504040204" pitchFamily="34" charset="0"/>
              </a:rPr>
              <a:t>Dưới mũ</a:t>
            </a:r>
            <a:endParaRPr lang="en-US" sz="3200" b="1" dirty="0">
              <a:solidFill>
                <a:srgbClr val="002060"/>
              </a:solidFill>
              <a:latin typeface="UTM Avo" panose="02040603050506020204" pitchFamily="18" charset="0"/>
              <a:ea typeface="Tahoma" panose="020B0604030504040204" pitchFamily="34" charset="0"/>
              <a:cs typeface="Tahoma" panose="020B0604030504040204" pitchFamily="34" charset="0"/>
            </a:endParaRPr>
          </a:p>
        </p:txBody>
      </p:sp>
      <p:sp>
        <p:nvSpPr>
          <p:cNvPr id="27" name="Rectangle: Rounded Corners 26">
            <a:extLst>
              <a:ext uri="{FF2B5EF4-FFF2-40B4-BE49-F238E27FC236}">
                <a16:creationId xmlns:a16="http://schemas.microsoft.com/office/drawing/2014/main" id="{D748C313-E060-4C13-B5B6-6C84E2148951}"/>
              </a:ext>
            </a:extLst>
          </p:cNvPr>
          <p:cNvSpPr/>
          <p:nvPr/>
        </p:nvSpPr>
        <p:spPr>
          <a:xfrm>
            <a:off x="283045" y="6298888"/>
            <a:ext cx="1919990" cy="365760"/>
          </a:xfrm>
          <a:prstGeom prst="roundRect">
            <a:avLst>
              <a:gd name="adj" fmla="val 2823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pic>
        <p:nvPicPr>
          <p:cNvPr id="28" name="Picture 2">
            <a:extLst>
              <a:ext uri="{FF2B5EF4-FFF2-40B4-BE49-F238E27FC236}">
                <a16:creationId xmlns:a16="http://schemas.microsoft.com/office/drawing/2014/main" id="{EAF92384-56D0-4899-AB48-BAA49E9A0617}"/>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7002" y="5967552"/>
            <a:ext cx="761902" cy="6038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324A64-9222-45C6-B88D-D46D1349F1DF}"/>
              </a:ext>
            </a:extLst>
          </p:cNvPr>
          <p:cNvSpPr txBox="1"/>
          <p:nvPr/>
        </p:nvSpPr>
        <p:spPr>
          <a:xfrm>
            <a:off x="753130" y="6265505"/>
            <a:ext cx="1449905" cy="369332"/>
          </a:xfrm>
          <a:prstGeom prst="rect">
            <a:avLst/>
          </a:prstGeom>
          <a:noFill/>
        </p:spPr>
        <p:txBody>
          <a:bodyPr wrap="square" rtlCol="0">
            <a:spAutoFit/>
          </a:bodyPr>
          <a:lstStyle/>
          <a:p>
            <a:pPr algn="ctr"/>
            <a:r>
              <a:rPr lang="en-US" dirty="0">
                <a:solidFill>
                  <a:srgbClr val="FFFF00"/>
                </a:solidFill>
                <a:latin typeface="iCiel Panton Black" panose="00000A00000000000000" pitchFamily="50" charset="0"/>
              </a:rPr>
              <a:t>HẾT GIỜ!</a:t>
            </a:r>
          </a:p>
        </p:txBody>
      </p:sp>
      <p:pic>
        <p:nvPicPr>
          <p:cNvPr id="4" name="Picture 3">
            <a:extLst>
              <a:ext uri="{FF2B5EF4-FFF2-40B4-BE49-F238E27FC236}">
                <a16:creationId xmlns:a16="http://schemas.microsoft.com/office/drawing/2014/main" id="{2F86D26E-2560-4B8A-8FB3-505CA5FC26B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0000" y1="37736" x2="10000" y2="37736"/>
                      </a14:backgroundRemoval>
                    </a14:imgEffect>
                  </a14:imgLayer>
                </a14:imgProps>
              </a:ext>
            </a:extLst>
          </a:blip>
          <a:stretch>
            <a:fillRect/>
          </a:stretch>
        </p:blipFill>
        <p:spPr>
          <a:xfrm>
            <a:off x="1398570" y="5145493"/>
            <a:ext cx="1016404" cy="660947"/>
          </a:xfrm>
          <a:prstGeom prst="rect">
            <a:avLst/>
          </a:prstGeom>
        </p:spPr>
      </p:pic>
      <p:pic>
        <p:nvPicPr>
          <p:cNvPr id="31" name="Picture 2" descr="Mũi Tên Hoạt Hình Vẽ Mũi Tên Mũi Tên Sáng Tạo Mũi Tên, Phim Hoạt ...">
            <a:hlinkClick r:id="" action="ppaction://hlinkshowjump?jump=nextslide"/>
            <a:extLst>
              <a:ext uri="{FF2B5EF4-FFF2-40B4-BE49-F238E27FC236}">
                <a16:creationId xmlns:a16="http://schemas.microsoft.com/office/drawing/2014/main" id="{9FC55F45-B6F9-4CB8-A5DA-3800153E787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22141" y="5555773"/>
            <a:ext cx="2265827" cy="1851990"/>
          </a:xfrm>
          <a:prstGeom prst="rect">
            <a:avLst/>
          </a:prstGeom>
          <a:noFill/>
          <a:extLst>
            <a:ext uri="{909E8E84-426E-40DD-AFC4-6F175D3DCCD1}">
              <a14:hiddenFill xmlns:a14="http://schemas.microsoft.com/office/drawing/2010/main">
                <a:solidFill>
                  <a:srgbClr val="FFFFFF"/>
                </a:solidFill>
              </a14:hiddenFill>
            </a:ext>
          </a:extLst>
        </p:spPr>
      </p:pic>
      <p:pic>
        <p:nvPicPr>
          <p:cNvPr id="5" name="1">
            <a:hlinkClick r:id="" action="ppaction://media"/>
            <a:extLst>
              <a:ext uri="{FF2B5EF4-FFF2-40B4-BE49-F238E27FC236}">
                <a16:creationId xmlns:a16="http://schemas.microsoft.com/office/drawing/2014/main" id="{49C8A53C-92DA-4F26-9F64-3D278C9164CB}"/>
              </a:ext>
            </a:extLst>
          </p:cNvPr>
          <p:cNvPicPr>
            <a:picLocks noChangeAspect="1"/>
          </p:cNvPicPr>
          <p:nvPr>
            <a:audioFile r:link="rId1"/>
            <p:extLst>
              <p:ext uri="{DAA4B4D4-6D71-4841-9C94-3DE7FCFB9230}">
                <p14:media xmlns:p14="http://schemas.microsoft.com/office/powerpoint/2010/main" r:embed="rId2">
                  <p14:trim st="2581" end="24395.875"/>
                </p14:media>
              </p:ext>
            </p:extLst>
          </p:nvPr>
        </p:nvPicPr>
        <p:blipFill>
          <a:blip r:embed="rId13"/>
          <a:stretch>
            <a:fillRect/>
          </a:stretch>
        </p:blipFill>
        <p:spPr>
          <a:xfrm>
            <a:off x="-1123804" y="-1676400"/>
            <a:ext cx="609521" cy="609600"/>
          </a:xfrm>
          <a:prstGeom prst="rect">
            <a:avLst/>
          </a:prstGeom>
        </p:spPr>
      </p:pic>
      <p:pic>
        <p:nvPicPr>
          <p:cNvPr id="7" name="1">
            <a:hlinkClick r:id="" action="ppaction://media"/>
            <a:extLst>
              <a:ext uri="{FF2B5EF4-FFF2-40B4-BE49-F238E27FC236}">
                <a16:creationId xmlns:a16="http://schemas.microsoft.com/office/drawing/2014/main" id="{6DADF1DA-2F1F-483F-8021-777A8322028E}"/>
              </a:ext>
            </a:extLst>
          </p:cNvPr>
          <p:cNvPicPr>
            <a:picLocks noChangeAspect="1"/>
          </p:cNvPicPr>
          <p:nvPr>
            <a:audioFile r:link="rId1"/>
            <p:extLst>
              <p:ext uri="{DAA4B4D4-6D71-4841-9C94-3DE7FCFB9230}">
                <p14:media xmlns:p14="http://schemas.microsoft.com/office/powerpoint/2010/main" r:embed="rId2">
                  <p14:trim st="8926" end="19773.875"/>
                </p14:media>
              </p:ext>
            </p:extLst>
          </p:nvPr>
        </p:nvPicPr>
        <p:blipFill>
          <a:blip r:embed="rId13"/>
          <a:stretch>
            <a:fillRect/>
          </a:stretch>
        </p:blipFill>
        <p:spPr>
          <a:xfrm>
            <a:off x="1093809" y="-1676400"/>
            <a:ext cx="609521" cy="609600"/>
          </a:xfrm>
          <a:prstGeom prst="rect">
            <a:avLst/>
          </a:prstGeom>
        </p:spPr>
      </p:pic>
      <p:pic>
        <p:nvPicPr>
          <p:cNvPr id="8" name="1">
            <a:hlinkClick r:id="" action="ppaction://media"/>
            <a:extLst>
              <a:ext uri="{FF2B5EF4-FFF2-40B4-BE49-F238E27FC236}">
                <a16:creationId xmlns:a16="http://schemas.microsoft.com/office/drawing/2014/main" id="{D5DFF8CE-81BC-47BC-A998-B0AA2782EE48}"/>
              </a:ext>
            </a:extLst>
          </p:cNvPr>
          <p:cNvPicPr>
            <a:picLocks noChangeAspect="1"/>
          </p:cNvPicPr>
          <p:nvPr>
            <a:audioFile r:link="rId1"/>
            <p:extLst>
              <p:ext uri="{DAA4B4D4-6D71-4841-9C94-3DE7FCFB9230}">
                <p14:media xmlns:p14="http://schemas.microsoft.com/office/powerpoint/2010/main" r:embed="rId2">
                  <p14:trim st="13194" end="15696.875"/>
                </p14:media>
              </p:ext>
            </p:extLst>
          </p:nvPr>
        </p:nvPicPr>
        <p:blipFill>
          <a:blip r:embed="rId13"/>
          <a:stretch>
            <a:fillRect/>
          </a:stretch>
        </p:blipFill>
        <p:spPr>
          <a:xfrm>
            <a:off x="2909095" y="-1798551"/>
            <a:ext cx="609521" cy="609600"/>
          </a:xfrm>
          <a:prstGeom prst="rect">
            <a:avLst/>
          </a:prstGeom>
        </p:spPr>
      </p:pic>
      <p:pic>
        <p:nvPicPr>
          <p:cNvPr id="10" name="1">
            <a:hlinkClick r:id="" action="ppaction://media"/>
            <a:extLst>
              <a:ext uri="{FF2B5EF4-FFF2-40B4-BE49-F238E27FC236}">
                <a16:creationId xmlns:a16="http://schemas.microsoft.com/office/drawing/2014/main" id="{E8CD04B6-3A20-4A9D-91AC-55F7120A6429}"/>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5485685" y="-1832236"/>
            <a:ext cx="609521" cy="609600"/>
          </a:xfrm>
          <a:prstGeom prst="rect">
            <a:avLst/>
          </a:prstGeom>
        </p:spPr>
      </p:pic>
      <p:pic>
        <p:nvPicPr>
          <p:cNvPr id="13" name="1">
            <a:hlinkClick r:id="" action="ppaction://media"/>
            <a:extLst>
              <a:ext uri="{FF2B5EF4-FFF2-40B4-BE49-F238E27FC236}">
                <a16:creationId xmlns:a16="http://schemas.microsoft.com/office/drawing/2014/main" id="{AD009D77-B362-476C-A238-8F52B71BCF72}"/>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6941994" y="-1832236"/>
            <a:ext cx="609521" cy="609600"/>
          </a:xfrm>
          <a:prstGeom prst="rect">
            <a:avLst/>
          </a:prstGeom>
        </p:spPr>
      </p:pic>
      <p:pic>
        <p:nvPicPr>
          <p:cNvPr id="30" name="1">
            <a:hlinkClick r:id="" action="ppaction://media"/>
            <a:extLst>
              <a:ext uri="{FF2B5EF4-FFF2-40B4-BE49-F238E27FC236}">
                <a16:creationId xmlns:a16="http://schemas.microsoft.com/office/drawing/2014/main" id="{0186F973-C457-4A70-AD75-C6A593D9EA3A}"/>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8687640" y="-1293050"/>
            <a:ext cx="609521" cy="609600"/>
          </a:xfrm>
          <a:prstGeom prst="rect">
            <a:avLst/>
          </a:prstGeom>
        </p:spPr>
      </p:pic>
      <p:pic>
        <p:nvPicPr>
          <p:cNvPr id="32" name="1">
            <a:hlinkClick r:id="" action="ppaction://media"/>
            <a:extLst>
              <a:ext uri="{FF2B5EF4-FFF2-40B4-BE49-F238E27FC236}">
                <a16:creationId xmlns:a16="http://schemas.microsoft.com/office/drawing/2014/main" id="{B30AE9A7-13A7-4BFF-B97C-8004E666FE30}"/>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10143949" y="-1293050"/>
            <a:ext cx="609521" cy="609600"/>
          </a:xfrm>
          <a:prstGeom prst="rect">
            <a:avLst/>
          </a:prstGeom>
        </p:spPr>
      </p:pic>
      <p:pic>
        <p:nvPicPr>
          <p:cNvPr id="33" name="1">
            <a:hlinkClick r:id="" action="ppaction://media"/>
            <a:extLst>
              <a:ext uri="{FF2B5EF4-FFF2-40B4-BE49-F238E27FC236}">
                <a16:creationId xmlns:a16="http://schemas.microsoft.com/office/drawing/2014/main" id="{10E7EE76-265B-4BE3-95C5-B60EC0C26AE7}"/>
              </a:ext>
            </a:extLst>
          </p:cNvPr>
          <p:cNvPicPr>
            <a:picLocks noChangeAspect="1"/>
          </p:cNvPicPr>
          <p:nvPr>
            <a:audioFile r:link="rId1"/>
            <p:extLst>
              <p:ext uri="{DAA4B4D4-6D71-4841-9C94-3DE7FCFB9230}">
                <p14:media xmlns:p14="http://schemas.microsoft.com/office/powerpoint/2010/main" r:embed="rId2">
                  <p14:trim st="20379" end="8877.875"/>
                </p14:media>
              </p:ext>
            </p:extLst>
          </p:nvPr>
        </p:nvPicPr>
        <p:blipFill>
          <a:blip r:embed="rId13"/>
          <a:stretch>
            <a:fillRect/>
          </a:stretch>
        </p:blipFill>
        <p:spPr>
          <a:xfrm>
            <a:off x="10862403" y="-1783604"/>
            <a:ext cx="609521" cy="609600"/>
          </a:xfrm>
          <a:prstGeom prst="rect">
            <a:avLst/>
          </a:prstGeom>
        </p:spPr>
      </p:pic>
      <p:pic>
        <p:nvPicPr>
          <p:cNvPr id="34" name="1">
            <a:hlinkClick r:id="" action="ppaction://media"/>
            <a:extLst>
              <a:ext uri="{FF2B5EF4-FFF2-40B4-BE49-F238E27FC236}">
                <a16:creationId xmlns:a16="http://schemas.microsoft.com/office/drawing/2014/main" id="{E761E448-3660-453C-86DB-42F3E8A0E3A3}"/>
              </a:ext>
            </a:extLst>
          </p:cNvPr>
          <p:cNvPicPr>
            <a:picLocks noChangeAspect="1"/>
          </p:cNvPicPr>
          <p:nvPr>
            <a:audioFile r:link="rId1"/>
            <p:extLst>
              <p:ext uri="{DAA4B4D4-6D71-4841-9C94-3DE7FCFB9230}">
                <p14:media xmlns:p14="http://schemas.microsoft.com/office/powerpoint/2010/main" r:embed="rId2">
                  <p14:trim st="27076" end="1063.875"/>
                </p14:media>
              </p:ext>
            </p:extLst>
          </p:nvPr>
        </p:nvPicPr>
        <p:blipFill>
          <a:blip r:embed="rId13"/>
          <a:stretch>
            <a:fillRect/>
          </a:stretch>
        </p:blipFill>
        <p:spPr>
          <a:xfrm>
            <a:off x="12318712" y="-1783604"/>
            <a:ext cx="609521" cy="609600"/>
          </a:xfrm>
          <a:prstGeom prst="rect">
            <a:avLst/>
          </a:prstGeom>
        </p:spPr>
      </p:pic>
      <p:pic>
        <p:nvPicPr>
          <p:cNvPr id="35" name="Picture 34">
            <a:extLst>
              <a:ext uri="{FF2B5EF4-FFF2-40B4-BE49-F238E27FC236}">
                <a16:creationId xmlns:a16="http://schemas.microsoft.com/office/drawing/2014/main" id="{A5DF375B-11B8-4E4F-B58B-26A16BFA978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3506743" y="5344189"/>
            <a:ext cx="849169" cy="825187"/>
          </a:xfrm>
          <a:prstGeom prst="rect">
            <a:avLst/>
          </a:prstGeom>
        </p:spPr>
      </p:pic>
      <p:pic>
        <p:nvPicPr>
          <p:cNvPr id="36" name="Picture 35">
            <a:extLst>
              <a:ext uri="{FF2B5EF4-FFF2-40B4-BE49-F238E27FC236}">
                <a16:creationId xmlns:a16="http://schemas.microsoft.com/office/drawing/2014/main" id="{277BFBB8-2F50-43A1-AD21-CB7A250E6DC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3156383" y="6040980"/>
            <a:ext cx="849169" cy="825187"/>
          </a:xfrm>
          <a:prstGeom prst="rect">
            <a:avLst/>
          </a:prstGeom>
        </p:spPr>
      </p:pic>
      <p:pic>
        <p:nvPicPr>
          <p:cNvPr id="37" name="Picture 36">
            <a:extLst>
              <a:ext uri="{FF2B5EF4-FFF2-40B4-BE49-F238E27FC236}">
                <a16:creationId xmlns:a16="http://schemas.microsoft.com/office/drawing/2014/main" id="{405A324B-D4A1-4995-8418-8C144795039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534316" y="6040980"/>
            <a:ext cx="849169" cy="825187"/>
          </a:xfrm>
          <a:prstGeom prst="rect">
            <a:avLst/>
          </a:prstGeom>
        </p:spPr>
      </p:pic>
      <p:grpSp>
        <p:nvGrpSpPr>
          <p:cNvPr id="38" name="Group 37">
            <a:extLst>
              <a:ext uri="{FF2B5EF4-FFF2-40B4-BE49-F238E27FC236}">
                <a16:creationId xmlns:a16="http://schemas.microsoft.com/office/drawing/2014/main" id="{6255AF77-38FE-43AD-B185-378A9E5C4A8B}"/>
              </a:ext>
            </a:extLst>
          </p:cNvPr>
          <p:cNvGrpSpPr/>
          <p:nvPr/>
        </p:nvGrpSpPr>
        <p:grpSpPr>
          <a:xfrm>
            <a:off x="3874889" y="457419"/>
            <a:ext cx="4771404" cy="1987882"/>
            <a:chOff x="2247532" y="251387"/>
            <a:chExt cx="6707727" cy="1987882"/>
          </a:xfrm>
        </p:grpSpPr>
        <p:sp>
          <p:nvSpPr>
            <p:cNvPr id="39" name="Rectangle 38">
              <a:extLst>
                <a:ext uri="{FF2B5EF4-FFF2-40B4-BE49-F238E27FC236}">
                  <a16:creationId xmlns:a16="http://schemas.microsoft.com/office/drawing/2014/main" id="{319EA68A-25F5-45E8-832C-7EF7DD4D0E9B}"/>
                </a:ext>
              </a:extLst>
            </p:cNvPr>
            <p:cNvSpPr/>
            <p:nvPr/>
          </p:nvSpPr>
          <p:spPr>
            <a:xfrm>
              <a:off x="2247532" y="251387"/>
              <a:ext cx="6707727" cy="1987882"/>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9B0B4FB6-BF10-4092-BDAE-1F2CAD14B078}"/>
                </a:ext>
              </a:extLst>
            </p:cNvPr>
            <p:cNvSpPr txBox="1"/>
            <p:nvPr/>
          </p:nvSpPr>
          <p:spPr>
            <a:xfrm>
              <a:off x="2789098" y="711578"/>
              <a:ext cx="5754595" cy="1384995"/>
            </a:xfrm>
            <a:prstGeom prst="rect">
              <a:avLst/>
            </a:prstGeom>
            <a:noFill/>
            <a:ln>
              <a:noFill/>
            </a:ln>
          </p:spPr>
          <p:txBody>
            <a:bodyPr wrap="square" rtlCol="0">
              <a:spAutoFit/>
            </a:bodyPr>
            <a:lstStyle/>
            <a:p>
              <a:pPr algn="ctr"/>
              <a:r>
                <a:rPr lang="en-US" sz="2800" dirty="0" err="1">
                  <a:cs typeface="Times New Roman" pitchFamily="18" charset="0"/>
                </a:rPr>
                <a:t>Trong</a:t>
              </a:r>
              <a:r>
                <a:rPr lang="en-US" sz="2800" dirty="0">
                  <a:cs typeface="Times New Roman" pitchFamily="18" charset="0"/>
                </a:rPr>
                <a:t> </a:t>
              </a:r>
              <a:r>
                <a:rPr lang="en-US" sz="2800" dirty="0" err="1">
                  <a:cs typeface="Times New Roman" pitchFamily="18" charset="0"/>
                </a:rPr>
                <a:t>bài</a:t>
              </a:r>
              <a:r>
                <a:rPr lang="en-US" sz="2800" dirty="0">
                  <a:cs typeface="Times New Roman" pitchFamily="18" charset="0"/>
                </a:rPr>
                <a:t> </a:t>
              </a:r>
              <a:r>
                <a:rPr lang="en-US" sz="2800" dirty="0" err="1">
                  <a:cs typeface="Times New Roman" pitchFamily="18" charset="0"/>
                </a:rPr>
                <a:t>thơ</a:t>
              </a:r>
              <a:r>
                <a:rPr lang="en-US" sz="2800" dirty="0">
                  <a:cs typeface="Times New Roman" pitchFamily="18" charset="0"/>
                </a:rPr>
                <a:t> </a:t>
              </a:r>
              <a:r>
                <a:rPr lang="en-US" sz="2800" dirty="0">
                  <a:solidFill>
                    <a:srgbClr val="FF0000"/>
                  </a:solidFill>
                  <a:cs typeface="Times New Roman" pitchFamily="18" charset="0"/>
                </a:rPr>
                <a:t>“</a:t>
              </a:r>
              <a:r>
                <a:rPr lang="en-US" sz="2800" dirty="0" err="1">
                  <a:solidFill>
                    <a:srgbClr val="FF0000"/>
                  </a:solidFill>
                  <a:cs typeface="Times New Roman" pitchFamily="18" charset="0"/>
                </a:rPr>
                <a:t>Bài</a:t>
              </a:r>
              <a:r>
                <a:rPr lang="en-US" sz="2800" dirty="0">
                  <a:solidFill>
                    <a:srgbClr val="FF0000"/>
                  </a:solidFill>
                  <a:cs typeface="Times New Roman" pitchFamily="18" charset="0"/>
                </a:rPr>
                <a:t> </a:t>
              </a:r>
              <a:r>
                <a:rPr lang="en-US" sz="2800" dirty="0" err="1">
                  <a:solidFill>
                    <a:srgbClr val="FF0000"/>
                  </a:solidFill>
                  <a:cs typeface="Times New Roman" pitchFamily="18" charset="0"/>
                </a:rPr>
                <a:t>hát</a:t>
              </a:r>
              <a:r>
                <a:rPr lang="en-US" sz="2800" dirty="0">
                  <a:solidFill>
                    <a:srgbClr val="FF0000"/>
                  </a:solidFill>
                  <a:cs typeface="Times New Roman" pitchFamily="18" charset="0"/>
                </a:rPr>
                <a:t> </a:t>
              </a:r>
              <a:r>
                <a:rPr lang="en-US" sz="2800" dirty="0" err="1">
                  <a:solidFill>
                    <a:srgbClr val="FF0000"/>
                  </a:solidFill>
                  <a:cs typeface="Times New Roman" pitchFamily="18" charset="0"/>
                </a:rPr>
                <a:t>tới</a:t>
              </a:r>
              <a:r>
                <a:rPr lang="en-US" sz="2800" dirty="0">
                  <a:solidFill>
                    <a:srgbClr val="FF0000"/>
                  </a:solidFill>
                  <a:cs typeface="Times New Roman" pitchFamily="18" charset="0"/>
                </a:rPr>
                <a:t> </a:t>
              </a:r>
              <a:r>
                <a:rPr lang="en-US" sz="2800" dirty="0" err="1">
                  <a:solidFill>
                    <a:srgbClr val="FF0000"/>
                  </a:solidFill>
                  <a:cs typeface="Times New Roman" pitchFamily="18" charset="0"/>
                </a:rPr>
                <a:t>trường</a:t>
              </a:r>
              <a:r>
                <a:rPr lang="en-US" sz="2800" dirty="0">
                  <a:solidFill>
                    <a:srgbClr val="FF0000"/>
                  </a:solidFill>
                  <a:cs typeface="Times New Roman" pitchFamily="18" charset="0"/>
                </a:rPr>
                <a:t>”</a:t>
              </a:r>
              <a:r>
                <a:rPr lang="en-US" sz="2800" dirty="0">
                  <a:cs typeface="Times New Roman" pitchFamily="18" charset="0"/>
                </a:rPr>
                <a:t>,</a:t>
              </a:r>
              <a:r>
                <a:rPr lang="en-US" sz="2800" dirty="0">
                  <a:solidFill>
                    <a:srgbClr val="FF0000"/>
                  </a:solidFill>
                  <a:cs typeface="Times New Roman" pitchFamily="18" charset="0"/>
                </a:rPr>
                <a:t> </a:t>
              </a:r>
              <a:r>
                <a:rPr lang="en-US" sz="2800" dirty="0" err="1">
                  <a:cs typeface="Times New Roman" pitchFamily="18" charset="0"/>
                </a:rPr>
                <a:t>bạn</a:t>
              </a:r>
              <a:r>
                <a:rPr lang="en-US" sz="2800" dirty="0">
                  <a:cs typeface="Times New Roman" pitchFamily="18" charset="0"/>
                </a:rPr>
                <a:t> </a:t>
              </a:r>
              <a:r>
                <a:rPr lang="en-US" sz="2800" dirty="0" err="1">
                  <a:cs typeface="Times New Roman" pitchFamily="18" charset="0"/>
                </a:rPr>
                <a:t>nhỏ</a:t>
              </a:r>
              <a:r>
                <a:rPr lang="en-US" sz="2800" dirty="0">
                  <a:cs typeface="Times New Roman" pitchFamily="18" charset="0"/>
                </a:rPr>
                <a:t> </a:t>
              </a:r>
              <a:r>
                <a:rPr lang="en-US" sz="2800" dirty="0" err="1">
                  <a:cs typeface="Times New Roman" pitchFamily="18" charset="0"/>
                </a:rPr>
                <a:t>để</a:t>
              </a:r>
              <a:r>
                <a:rPr lang="en-US" sz="2800" dirty="0">
                  <a:cs typeface="Times New Roman" pitchFamily="18" charset="0"/>
                </a:rPr>
                <a:t> </a:t>
              </a:r>
              <a:r>
                <a:rPr lang="en-US" sz="2800" dirty="0" err="1">
                  <a:cs typeface="Times New Roman" pitchFamily="18" charset="0"/>
                </a:rPr>
                <a:t>lọ</a:t>
              </a:r>
              <a:r>
                <a:rPr lang="en-US" sz="2800" dirty="0">
                  <a:cs typeface="Times New Roman" pitchFamily="18" charset="0"/>
                </a:rPr>
                <a:t> </a:t>
              </a:r>
              <a:r>
                <a:rPr lang="en-US" sz="2800" dirty="0" err="1">
                  <a:cs typeface="Times New Roman" pitchFamily="18" charset="0"/>
                </a:rPr>
                <a:t>mực</a:t>
              </a:r>
              <a:r>
                <a:rPr lang="en-US" sz="2800" dirty="0">
                  <a:cs typeface="Times New Roman" pitchFamily="18" charset="0"/>
                </a:rPr>
                <a:t> ở </a:t>
              </a:r>
              <a:r>
                <a:rPr lang="en-US" sz="2800" dirty="0" err="1">
                  <a:cs typeface="Times New Roman" pitchFamily="18" charset="0"/>
                </a:rPr>
                <a:t>đâu</a:t>
              </a:r>
              <a:r>
                <a:rPr lang="en-US" sz="2800" dirty="0">
                  <a:cs typeface="Times New Roman" pitchFamily="18" charset="0"/>
                </a:rPr>
                <a:t>?</a:t>
              </a:r>
              <a:endParaRPr lang="en-US" sz="3600" dirty="0">
                <a:cs typeface="Times New Roman" pitchFamily="18" charset="0"/>
              </a:endParaRPr>
            </a:p>
          </p:txBody>
        </p:sp>
      </p:grpSp>
      <p:pic>
        <p:nvPicPr>
          <p:cNvPr id="2050" name="Picture 2" descr="Ant Move by kossork on DeviantArt">
            <a:extLst>
              <a:ext uri="{FF2B5EF4-FFF2-40B4-BE49-F238E27FC236}">
                <a16:creationId xmlns:a16="http://schemas.microsoft.com/office/drawing/2014/main" id="{6FB45F23-E2B1-497A-BFE6-3B719FABC8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2013" y="201280"/>
            <a:ext cx="3566711" cy="35671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4A997C6-D516-4D02-AA82-385A33CA0E6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1940938" y="2402360"/>
            <a:ext cx="849169" cy="825187"/>
          </a:xfrm>
          <a:prstGeom prst="rect">
            <a:avLst/>
          </a:prstGeom>
        </p:spPr>
      </p:pic>
      <p:pic>
        <p:nvPicPr>
          <p:cNvPr id="42" name="Picture 41">
            <a:extLst>
              <a:ext uri="{FF2B5EF4-FFF2-40B4-BE49-F238E27FC236}">
                <a16:creationId xmlns:a16="http://schemas.microsoft.com/office/drawing/2014/main" id="{37265562-79E9-48C6-BE35-4ED2A72F915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936351" y="5360609"/>
            <a:ext cx="849169" cy="825187"/>
          </a:xfrm>
          <a:prstGeom prst="rect">
            <a:avLst/>
          </a:prstGeom>
        </p:spPr>
      </p:pic>
      <p:pic>
        <p:nvPicPr>
          <p:cNvPr id="43" name="Picture 42">
            <a:extLst>
              <a:ext uri="{FF2B5EF4-FFF2-40B4-BE49-F238E27FC236}">
                <a16:creationId xmlns:a16="http://schemas.microsoft.com/office/drawing/2014/main" id="{EFFE9E42-A65E-4490-A9D9-0B5380CCE5B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5748997" y="6028731"/>
            <a:ext cx="849169" cy="825187"/>
          </a:xfrm>
          <a:prstGeom prst="rect">
            <a:avLst/>
          </a:prstGeom>
        </p:spPr>
      </p:pic>
      <p:pic>
        <p:nvPicPr>
          <p:cNvPr id="44" name="Picture 43">
            <a:extLst>
              <a:ext uri="{FF2B5EF4-FFF2-40B4-BE49-F238E27FC236}">
                <a16:creationId xmlns:a16="http://schemas.microsoft.com/office/drawing/2014/main" id="{785F7EF9-72DB-4E48-9ED7-91A0250B9B2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6151031" y="5348360"/>
            <a:ext cx="849169" cy="825187"/>
          </a:xfrm>
          <a:prstGeom prst="rect">
            <a:avLst/>
          </a:prstGeom>
        </p:spPr>
      </p:pic>
      <p:pic>
        <p:nvPicPr>
          <p:cNvPr id="47" name="Picture 46">
            <a:extLst>
              <a:ext uri="{FF2B5EF4-FFF2-40B4-BE49-F238E27FC236}">
                <a16:creationId xmlns:a16="http://schemas.microsoft.com/office/drawing/2014/main" id="{EAB51FED-5D3E-4EBB-AEDF-6D30FEB62E3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6963678" y="6016482"/>
            <a:ext cx="849169" cy="825187"/>
          </a:xfrm>
          <a:prstGeom prst="rect">
            <a:avLst/>
          </a:prstGeom>
        </p:spPr>
      </p:pic>
      <p:pic>
        <p:nvPicPr>
          <p:cNvPr id="48" name="Picture 47">
            <a:extLst>
              <a:ext uri="{FF2B5EF4-FFF2-40B4-BE49-F238E27FC236}">
                <a16:creationId xmlns:a16="http://schemas.microsoft.com/office/drawing/2014/main" id="{30A5D9FB-0B86-4A65-9649-E1693B1BBEB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7365712" y="5336111"/>
            <a:ext cx="849169" cy="825187"/>
          </a:xfrm>
          <a:prstGeom prst="rect">
            <a:avLst/>
          </a:prstGeom>
        </p:spPr>
      </p:pic>
      <p:pic>
        <p:nvPicPr>
          <p:cNvPr id="49" name="Picture 48">
            <a:extLst>
              <a:ext uri="{FF2B5EF4-FFF2-40B4-BE49-F238E27FC236}">
                <a16:creationId xmlns:a16="http://schemas.microsoft.com/office/drawing/2014/main" id="{E737C3FF-DDE3-44A8-8312-FEEE574E095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8393286" y="5957403"/>
            <a:ext cx="849169" cy="825187"/>
          </a:xfrm>
          <a:prstGeom prst="rect">
            <a:avLst/>
          </a:prstGeom>
        </p:spPr>
      </p:pic>
      <p:pic>
        <p:nvPicPr>
          <p:cNvPr id="50" name="Picture 49">
            <a:extLst>
              <a:ext uri="{FF2B5EF4-FFF2-40B4-BE49-F238E27FC236}">
                <a16:creationId xmlns:a16="http://schemas.microsoft.com/office/drawing/2014/main" id="{C7D36E76-4CA0-49AD-95DE-57E283D552F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8758797" y="5349332"/>
            <a:ext cx="849169" cy="825187"/>
          </a:xfrm>
          <a:prstGeom prst="rect">
            <a:avLst/>
          </a:prstGeom>
        </p:spPr>
      </p:pic>
    </p:spTree>
    <p:extLst>
      <p:ext uri="{BB962C8B-B14F-4D97-AF65-F5344CB8AC3E}">
        <p14:creationId xmlns:p14="http://schemas.microsoft.com/office/powerpoint/2010/main" val="17546759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04167E-6 3.33333E-6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1.875E-6 -1.85185E-6 L 0.68763 -0.016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2" presetClass="entr" presetSubtype="4" fill="hold" grpId="0" nodeType="withEffect" p14:presetBounceEnd="43000">
                                      <p:stCondLst>
                                        <p:cond delay="500"/>
                                      </p:stCondLst>
                                      <p:childTnLst>
                                        <p:set>
                                          <p:cBhvr>
                                            <p:cTn id="16" dur="1" fill="hold">
                                              <p:stCondLst>
                                                <p:cond delay="0"/>
                                              </p:stCondLst>
                                            </p:cTn>
                                            <p:tgtEl>
                                              <p:spTgt spid="23"/>
                                            </p:tgtEl>
                                            <p:attrNameLst>
                                              <p:attrName>style.visibility</p:attrName>
                                            </p:attrNameLst>
                                          </p:cBhvr>
                                          <p:to>
                                            <p:strVal val="visible"/>
                                          </p:to>
                                        </p:set>
                                        <p:anim calcmode="lin" valueType="num" p14:bounceEnd="43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43000">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14:presetBounceEnd="43000">
                                      <p:stCondLst>
                                        <p:cond delay="500"/>
                                      </p:stCondLst>
                                      <p:childTnLst>
                                        <p:set>
                                          <p:cBhvr>
                                            <p:cTn id="20" dur="1" fill="hold">
                                              <p:stCondLst>
                                                <p:cond delay="0"/>
                                              </p:stCondLst>
                                            </p:cTn>
                                            <p:tgtEl>
                                              <p:spTgt spid="25"/>
                                            </p:tgtEl>
                                            <p:attrNameLst>
                                              <p:attrName>style.visibility</p:attrName>
                                            </p:attrNameLst>
                                          </p:cBhvr>
                                          <p:to>
                                            <p:strVal val="visible"/>
                                          </p:to>
                                        </p:set>
                                        <p:anim calcmode="lin" valueType="num" p14:bounceEnd="43000">
                                          <p:cBhvr additive="base">
                                            <p:cTn id="21" dur="1000" fill="hold"/>
                                            <p:tgtEl>
                                              <p:spTgt spid="25"/>
                                            </p:tgtEl>
                                            <p:attrNameLst>
                                              <p:attrName>ppt_x</p:attrName>
                                            </p:attrNameLst>
                                          </p:cBhvr>
                                          <p:tavLst>
                                            <p:tav tm="0">
                                              <p:val>
                                                <p:strVal val="#ppt_x"/>
                                              </p:val>
                                            </p:tav>
                                            <p:tav tm="100000">
                                              <p:val>
                                                <p:strVal val="#ppt_x"/>
                                              </p:val>
                                            </p:tav>
                                          </p:tavLst>
                                        </p:anim>
                                        <p:anim calcmode="lin" valueType="num" p14:bounceEnd="43000">
                                          <p:cBhvr additive="base">
                                            <p:cTn id="22" dur="10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14:presetBounceEnd="43000">
                                      <p:stCondLst>
                                        <p:cond delay="500"/>
                                      </p:stCondLst>
                                      <p:childTnLst>
                                        <p:set>
                                          <p:cBhvr>
                                            <p:cTn id="24" dur="1" fill="hold">
                                              <p:stCondLst>
                                                <p:cond delay="0"/>
                                              </p:stCondLst>
                                            </p:cTn>
                                            <p:tgtEl>
                                              <p:spTgt spid="24"/>
                                            </p:tgtEl>
                                            <p:attrNameLst>
                                              <p:attrName>style.visibility</p:attrName>
                                            </p:attrNameLst>
                                          </p:cBhvr>
                                          <p:to>
                                            <p:strVal val="visible"/>
                                          </p:to>
                                        </p:set>
                                        <p:anim calcmode="lin" valueType="num" p14:bounceEnd="43000">
                                          <p:cBhvr additive="base">
                                            <p:cTn id="25" dur="1000" fill="hold"/>
                                            <p:tgtEl>
                                              <p:spTgt spid="24"/>
                                            </p:tgtEl>
                                            <p:attrNameLst>
                                              <p:attrName>ppt_x</p:attrName>
                                            </p:attrNameLst>
                                          </p:cBhvr>
                                          <p:tavLst>
                                            <p:tav tm="0">
                                              <p:val>
                                                <p:strVal val="#ppt_x"/>
                                              </p:val>
                                            </p:tav>
                                            <p:tav tm="100000">
                                              <p:val>
                                                <p:strVal val="#ppt_x"/>
                                              </p:val>
                                            </p:tav>
                                          </p:tavLst>
                                        </p:anim>
                                        <p:anim calcmode="lin" valueType="num" p14:bounceEnd="43000">
                                          <p:cBhvr additive="base">
                                            <p:cTn id="26" dur="1000" fill="hold"/>
                                            <p:tgtEl>
                                              <p:spTgt spid="24"/>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500"/>
                                      </p:stCondLst>
                                      <p:childTnLst>
                                        <p:set>
                                          <p:cBhvr>
                                            <p:cTn id="28" dur="1" fill="hold">
                                              <p:stCondLst>
                                                <p:cond delay="0"/>
                                              </p:stCondLst>
                                            </p:cTn>
                                            <p:tgtEl>
                                              <p:spTgt spid="4"/>
                                            </p:tgtEl>
                                            <p:attrNameLst>
                                              <p:attrName>style.visibility</p:attrName>
                                            </p:attrNameLst>
                                          </p:cBhvr>
                                          <p:to>
                                            <p:strVal val="visible"/>
                                          </p:to>
                                        </p:set>
                                      </p:childTnLst>
                                    </p:cTn>
                                  </p:par>
                                  <p:par>
                                    <p:cTn id="29" presetID="14" presetClass="entr" presetSubtype="10" fill="hold"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67"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4"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par>
                                    <p:cTn id="46" presetID="1" presetClass="mediacall" presetSubtype="0" fill="hold" nodeType="withEffect">
                                      <p:stCondLst>
                                        <p:cond delay="0"/>
                                      </p:stCondLst>
                                      <p:childTnLst>
                                        <p:cmd type="call" cmd="playFrom(0.0)">
                                          <p:cBhvr>
                                            <p:cTn id="47" dur="810" fill="hold"/>
                                            <p:tgtEl>
                                              <p:spTgt spid="33"/>
                                            </p:tgtEl>
                                          </p:cBhvr>
                                        </p:cmd>
                                      </p:childTnLst>
                                    </p:cTn>
                                  </p:par>
                                  <p:par>
                                    <p:cTn id="48" presetID="1" presetClass="mediacall" presetSubtype="0" fill="hold" nodeType="withEffect">
                                      <p:stCondLst>
                                        <p:cond delay="750"/>
                                      </p:stCondLst>
                                      <p:childTnLst>
                                        <p:cmd type="call" cmd="playFrom(0.0)">
                                          <p:cBhvr>
                                            <p:cTn id="49" dur="1927" fill="hold"/>
                                            <p:tgtEl>
                                              <p:spTgt spid="34"/>
                                            </p:tgtEl>
                                          </p:cBhvr>
                                        </p:cmd>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35" presetClass="emph" presetSubtype="0" repeatCount="indefinite" fill="hold" nodeType="withEffect">
                                      <p:stCondLst>
                                        <p:cond delay="0"/>
                                      </p:stCondLst>
                                      <p:childTnLst>
                                        <p:anim calcmode="discrete" valueType="str">
                                          <p:cBhvr>
                                            <p:cTn id="53" dur="500" fill="hold"/>
                                            <p:tgtEl>
                                              <p:spTgt spid="4"/>
                                            </p:tgtEl>
                                            <p:attrNameLst>
                                              <p:attrName>style.visibility</p:attrName>
                                            </p:attrNameLst>
                                          </p:cBhvr>
                                          <p:tavLst>
                                            <p:tav tm="0">
                                              <p:val>
                                                <p:strVal val="hidden"/>
                                              </p:val>
                                            </p:tav>
                                            <p:tav tm="50000">
                                              <p:val>
                                                <p:strVal val="visible"/>
                                              </p:val>
                                            </p:tav>
                                          </p:tavLst>
                                        </p:anim>
                                      </p:childTnLst>
                                    </p:cTn>
                                  </p:par>
                                  <p:par>
                                    <p:cTn id="54" presetID="1" presetClass="exit" presetSubtype="0" fill="hold" nodeType="withEffect">
                                      <p:stCondLst>
                                        <p:cond delay="2500"/>
                                      </p:stCondLst>
                                      <p:childTnLst>
                                        <p:set>
                                          <p:cBhvr>
                                            <p:cTn id="5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76" fill="hold"/>
                                            <p:tgtEl>
                                              <p:spTgt spid="8"/>
                                            </p:tgtEl>
                                          </p:cBhvr>
                                        </p:cmd>
                                      </p:childTnLst>
                                    </p:cTn>
                                  </p:par>
                                  <p:par>
                                    <p:cTn id="61" presetID="42" presetClass="path" presetSubtype="0" accel="50000" decel="50000" fill="hold" nodeType="withEffect">
                                      <p:stCondLst>
                                        <p:cond delay="0"/>
                                      </p:stCondLst>
                                      <p:childTnLst>
                                        <p:animMotion origin="layout" path="M 0.68659 -0.01945 L 0.88698 0.43634 " pathEditMode="relative" rAng="0" ptsTypes="AA">
                                          <p:cBhvr>
                                            <p:cTn id="62" dur="2000" fill="hold"/>
                                            <p:tgtEl>
                                              <p:spTgt spid="11"/>
                                            </p:tgtEl>
                                            <p:attrNameLst>
                                              <p:attrName>ppt_x</p:attrName>
                                              <p:attrName>ppt_y</p:attrName>
                                            </p:attrNameLst>
                                          </p:cBhvr>
                                          <p:rCtr x="10013" y="22778"/>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3 -0.0169 L 1.18672 -0.016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par>
                              <p:cTn id="73" fill="hold">
                                <p:stCondLst>
                                  <p:cond delay="2000"/>
                                </p:stCondLst>
                                <p:childTnLst>
                                  <p:par>
                                    <p:cTn id="74" presetID="1" presetClass="exit" presetSubtype="0" fill="hold" nodeType="afterEffect">
                                      <p:stCondLst>
                                        <p:cond delay="0"/>
                                      </p:stCondLst>
                                      <p:childTnLst>
                                        <p:set>
                                          <p:cBhvr>
                                            <p:cTn id="75" dur="1" fill="hold">
                                              <p:stCondLst>
                                                <p:cond delay="0"/>
                                              </p:stCondLst>
                                            </p:cTn>
                                            <p:tgtEl>
                                              <p:spTgt spid="1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childTnLst>
                              </p:cTn>
                            </p:par>
                          </p:childTnLst>
                        </p:cTn>
                      </p:par>
                    </p:childTnLst>
                  </p:cTn>
                  <p:nextCondLst>
                    <p:cond evt="onClick" delay="0">
                      <p:tgtEl>
                        <p:spTgt spid="23"/>
                      </p:tgtEl>
                    </p:cond>
                  </p:nextCondLst>
                </p:seq>
                <p:audio>
                  <p:cMediaNode vol="80000">
                    <p:cTn id="79" fill="hold" display="0">
                      <p:stCondLst>
                        <p:cond delay="indefinite"/>
                      </p:stCondLst>
                      <p:endCondLst>
                        <p:cond evt="onStopAudio" delay="0">
                          <p:tgtEl>
                            <p:sldTgt/>
                          </p:tgtEl>
                        </p:cond>
                      </p:endCondLst>
                    </p:cTn>
                    <p:tgtEl>
                      <p:spTgt spid="5"/>
                    </p:tgtEl>
                  </p:cMediaNode>
                </p:audio>
                <p:audio>
                  <p:cMediaNode vol="80000">
                    <p:cTn id="80" fill="hold" display="0">
                      <p:stCondLst>
                        <p:cond delay="indefinite"/>
                      </p:stCondLst>
                      <p:endCondLst>
                        <p:cond evt="onStopAudio" delay="0">
                          <p:tgtEl>
                            <p:sldTgt/>
                          </p:tgtEl>
                        </p:cond>
                      </p:endCondLst>
                    </p:cTn>
                    <p:tgtEl>
                      <p:spTgt spid="7"/>
                    </p:tgtEl>
                  </p:cMediaNode>
                </p:audio>
                <p:audio>
                  <p:cMediaNode vol="100000">
                    <p:cTn id="81" fill="hold" display="0">
                      <p:stCondLst>
                        <p:cond delay="indefinite"/>
                      </p:stCondLst>
                      <p:endCondLst>
                        <p:cond evt="onStopAudio" delay="0">
                          <p:tgtEl>
                            <p:sldTgt/>
                          </p:tgtEl>
                        </p:cond>
                      </p:endCondLst>
                    </p:cTn>
                    <p:tgtEl>
                      <p:spTgt spid="8"/>
                    </p:tgtEl>
                  </p:cMediaNode>
                </p:audio>
                <p:audio>
                  <p:cMediaNode vol="80000">
                    <p:cTn id="82" fill="hold" display="0">
                      <p:stCondLst>
                        <p:cond delay="indefinite"/>
                      </p:stCondLst>
                      <p:endCondLst>
                        <p:cond evt="onStopAudio" delay="0">
                          <p:tgtEl>
                            <p:sldTgt/>
                          </p:tgtEl>
                        </p:cond>
                      </p:endCondLst>
                    </p:cTn>
                    <p:tgtEl>
                      <p:spTgt spid="10"/>
                    </p:tgtEl>
                  </p:cMediaNode>
                </p:audio>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24"/>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withEffect">
                                      <p:stCondLst>
                                        <p:cond delay="0"/>
                                      </p:stCondLst>
                                      <p:childTnLst>
                                        <p:set>
                                          <p:cBhvr>
                                            <p:cTn id="88" dur="1" fill="hold">
                                              <p:stCondLst>
                                                <p:cond delay="0"/>
                                              </p:stCondLst>
                                            </p:cTn>
                                            <p:tgtEl>
                                              <p:spTgt spid="4"/>
                                            </p:tgtEl>
                                            <p:attrNameLst>
                                              <p:attrName>style.visibility</p:attrName>
                                            </p:attrNameLst>
                                          </p:cBhvr>
                                          <p:to>
                                            <p:strVal val="visible"/>
                                          </p:to>
                                        </p:set>
                                      </p:childTnLst>
                                    </p:cTn>
                                  </p:par>
                                  <p:par>
                                    <p:cTn id="89" presetID="35" presetClass="emph" presetSubtype="0" repeatCount="indefinite" fill="hold" nodeType="withEffect">
                                      <p:stCondLst>
                                        <p:cond delay="0"/>
                                      </p:stCondLst>
                                      <p:childTnLst>
                                        <p:anim calcmode="discrete" valueType="str">
                                          <p:cBhvr>
                                            <p:cTn id="90" dur="500" fill="hold"/>
                                            <p:tgtEl>
                                              <p:spTgt spid="4"/>
                                            </p:tgtEl>
                                            <p:attrNameLst>
                                              <p:attrName>style.visibility</p:attrName>
                                            </p:attrNameLst>
                                          </p:cBhvr>
                                          <p:tavLst>
                                            <p:tav tm="0">
                                              <p:val>
                                                <p:strVal val="hidden"/>
                                              </p:val>
                                            </p:tav>
                                            <p:tav tm="50000">
                                              <p:val>
                                                <p:strVal val="visible"/>
                                              </p:val>
                                            </p:tav>
                                          </p:tavLst>
                                        </p:anim>
                                      </p:childTnLst>
                                    </p:cTn>
                                  </p:par>
                                  <p:par>
                                    <p:cTn id="91" presetID="1" presetClass="exit" presetSubtype="0" fill="hold" nodeType="withEffect">
                                      <p:stCondLst>
                                        <p:cond delay="2500"/>
                                      </p:stCondLst>
                                      <p:childTnLst>
                                        <p:set>
                                          <p:cBhvr>
                                            <p:cTn id="92" dur="1" fill="hold">
                                              <p:stCondLst>
                                                <p:cond delay="249"/>
                                              </p:stCondLst>
                                            </p:cTn>
                                            <p:tgtEl>
                                              <p:spTgt spid="4"/>
                                            </p:tgtEl>
                                            <p:attrNameLst>
                                              <p:attrName>style.visibility</p:attrName>
                                            </p:attrNameLst>
                                          </p:cBhvr>
                                          <p:to>
                                            <p:strVal val="hidden"/>
                                          </p:to>
                                        </p:set>
                                      </p:childTnLst>
                                    </p:cTn>
                                  </p:par>
                                  <p:par>
                                    <p:cTn id="93" presetID="1" presetClass="mediacall" presetSubtype="0" fill="hold" nodeType="withEffect">
                                      <p:stCondLst>
                                        <p:cond delay="0"/>
                                      </p:stCondLst>
                                      <p:childTnLst>
                                        <p:cmd type="call" cmd="playFrom(0.0)">
                                          <p:cBhvr>
                                            <p:cTn id="94" dur="810" fill="hold"/>
                                            <p:tgtEl>
                                              <p:spTgt spid="10"/>
                                            </p:tgtEl>
                                          </p:cBhvr>
                                        </p:cmd>
                                      </p:childTnLst>
                                    </p:cTn>
                                  </p:par>
                                  <p:par>
                                    <p:cTn id="95" presetID="1" presetClass="mediacall" presetSubtype="0" fill="hold" nodeType="withEffect">
                                      <p:stCondLst>
                                        <p:cond delay="750"/>
                                      </p:stCondLst>
                                      <p:childTnLst>
                                        <p:cmd type="call" cmd="playFrom(0.0)">
                                          <p:cBhvr>
                                            <p:cTn id="96" dur="1927" fill="hold"/>
                                            <p:tgtEl>
                                              <p:spTgt spid="13"/>
                                            </p:tgtEl>
                                          </p:cBhvr>
                                        </p:cmd>
                                      </p:childTnLst>
                                    </p:cTn>
                                  </p:par>
                                </p:childTnLst>
                              </p:cTn>
                            </p:par>
                          </p:childTnLst>
                        </p:cTn>
                      </p:par>
                    </p:childTnLst>
                  </p:cTn>
                  <p:nextCondLst>
                    <p:cond evt="onClick" delay="0">
                      <p:tgtEl>
                        <p:spTgt spid="24"/>
                      </p:tgtEl>
                    </p:cond>
                  </p:nextCondLst>
                </p:seq>
                <p:audio>
                  <p:cMediaNode vol="80000">
                    <p:cTn id="97" fill="hold" display="0">
                      <p:stCondLst>
                        <p:cond delay="indefinite"/>
                      </p:stCondLst>
                      <p:endCondLst>
                        <p:cond evt="onStopAudio" delay="0">
                          <p:tgtEl>
                            <p:sldTgt/>
                          </p:tgtEl>
                        </p:cond>
                      </p:endCondLst>
                    </p:cTn>
                    <p:tgtEl>
                      <p:spTgt spid="30"/>
                    </p:tgtEl>
                  </p:cMediaNode>
                </p:audio>
                <p:audio>
                  <p:cMediaNode vol="80000">
                    <p:cTn id="98" fill="hold" display="0">
                      <p:stCondLst>
                        <p:cond delay="indefinite"/>
                      </p:stCondLst>
                      <p:endCondLst>
                        <p:cond evt="onStopAudio" delay="0">
                          <p:tgtEl>
                            <p:sldTgt/>
                          </p:tgtEl>
                        </p:cond>
                      </p:endCondLst>
                    </p:cTn>
                    <p:tgtEl>
                      <p:spTgt spid="32"/>
                    </p:tgtEl>
                  </p:cMediaNode>
                </p:audio>
                <p:seq concurrent="1" nextAc="seek">
                  <p:cTn id="99" restart="whenNotActive" fill="hold" evtFilter="cancelBubble" nodeType="interactiveSeq">
                    <p:stCondLst>
                      <p:cond evt="onClick" delay="0">
                        <p:tgtEl>
                          <p:spTgt spid="25"/>
                        </p:tgtEl>
                      </p:cond>
                    </p:stCondLst>
                    <p:endSync evt="end" delay="0">
                      <p:rtn val="all"/>
                    </p:endSync>
                    <p:childTnLst>
                      <p:par>
                        <p:cTn id="100" fill="hold">
                          <p:stCondLst>
                            <p:cond delay="0"/>
                          </p:stCondLst>
                          <p:childTnLst>
                            <p:par>
                              <p:cTn id="101" fill="hold">
                                <p:stCondLst>
                                  <p:cond delay="0"/>
                                </p:stCondLst>
                                <p:childTnLst>
                                  <p:par>
                                    <p:cTn id="102" presetID="1" presetClass="mediacall" presetSubtype="0" fill="hold" nodeType="withEffect">
                                      <p:stCondLst>
                                        <p:cond delay="0"/>
                                      </p:stCondLst>
                                      <p:childTnLst>
                                        <p:cmd type="call" cmd="playFrom(0.0)">
                                          <p:cBhvr>
                                            <p:cTn id="103" dur="810" fill="hold"/>
                                            <p:tgtEl>
                                              <p:spTgt spid="30"/>
                                            </p:tgtEl>
                                          </p:cBhvr>
                                        </p:cmd>
                                      </p:childTnLst>
                                    </p:cTn>
                                  </p:par>
                                  <p:par>
                                    <p:cTn id="104" presetID="1" presetClass="mediacall" presetSubtype="0" fill="hold" nodeType="withEffect">
                                      <p:stCondLst>
                                        <p:cond delay="750"/>
                                      </p:stCondLst>
                                      <p:childTnLst>
                                        <p:cmd type="call" cmd="playFrom(0.0)">
                                          <p:cBhvr>
                                            <p:cTn id="105" dur="1927" fill="hold"/>
                                            <p:tgtEl>
                                              <p:spTgt spid="32"/>
                                            </p:tgtEl>
                                          </p:cBhvr>
                                        </p:cmd>
                                      </p:childTnLst>
                                    </p:cTn>
                                  </p:par>
                                  <p:par>
                                    <p:cTn id="106" presetID="1" presetClass="entr" presetSubtype="0" fill="hold" nodeType="withEffect">
                                      <p:stCondLst>
                                        <p:cond delay="0"/>
                                      </p:stCondLst>
                                      <p:childTnLst>
                                        <p:set>
                                          <p:cBhvr>
                                            <p:cTn id="107" dur="1" fill="hold">
                                              <p:stCondLst>
                                                <p:cond delay="0"/>
                                              </p:stCondLst>
                                            </p:cTn>
                                            <p:tgtEl>
                                              <p:spTgt spid="4"/>
                                            </p:tgtEl>
                                            <p:attrNameLst>
                                              <p:attrName>style.visibility</p:attrName>
                                            </p:attrNameLst>
                                          </p:cBhvr>
                                          <p:to>
                                            <p:strVal val="visible"/>
                                          </p:to>
                                        </p:set>
                                      </p:childTnLst>
                                    </p:cTn>
                                  </p:par>
                                  <p:par>
                                    <p:cTn id="108" presetID="35" presetClass="emph" presetSubtype="0" repeatCount="indefinite" fill="hold" nodeType="withEffect">
                                      <p:stCondLst>
                                        <p:cond delay="0"/>
                                      </p:stCondLst>
                                      <p:childTnLst>
                                        <p:anim calcmode="discrete" valueType="str">
                                          <p:cBhvr>
                                            <p:cTn id="109" dur="500" fill="hold"/>
                                            <p:tgtEl>
                                              <p:spTgt spid="4"/>
                                            </p:tgtEl>
                                            <p:attrNameLst>
                                              <p:attrName>style.visibility</p:attrName>
                                            </p:attrNameLst>
                                          </p:cBhvr>
                                          <p:tavLst>
                                            <p:tav tm="0">
                                              <p:val>
                                                <p:strVal val="hidden"/>
                                              </p:val>
                                            </p:tav>
                                            <p:tav tm="50000">
                                              <p:val>
                                                <p:strVal val="visible"/>
                                              </p:val>
                                            </p:tav>
                                          </p:tavLst>
                                        </p:anim>
                                      </p:childTnLst>
                                    </p:cTn>
                                  </p:par>
                                  <p:par>
                                    <p:cTn id="110" presetID="1" presetClass="exit" presetSubtype="0" fill="hold" nodeType="withEffect">
                                      <p:stCondLst>
                                        <p:cond delay="2500"/>
                                      </p:stCondLst>
                                      <p:childTnLst>
                                        <p:set>
                                          <p:cBhvr>
                                            <p:cTn id="1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12" fill="hold" display="0">
                      <p:stCondLst>
                        <p:cond delay="indefinite"/>
                      </p:stCondLst>
                      <p:endCondLst>
                        <p:cond evt="onStopAudio" delay="0">
                          <p:tgtEl>
                            <p:sldTgt/>
                          </p:tgtEl>
                        </p:cond>
                      </p:endCondLst>
                    </p:cTn>
                    <p:tgtEl>
                      <p:spTgt spid="33"/>
                    </p:tgtEl>
                  </p:cMediaNode>
                </p:audio>
                <p:audio>
                  <p:cMediaNode vol="80000">
                    <p:cTn id="113"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04167E-6 3.33333E-6 L 0.68659 -0.01945 " pathEditMode="relative" rAng="0" ptsTypes="AA">
                                          <p:cBhvr>
                                            <p:cTn id="6" dur="2750" fill="hold"/>
                                            <p:tgtEl>
                                              <p:spTgt spid="11"/>
                                            </p:tgtEl>
                                            <p:attrNameLst>
                                              <p:attrName>ppt_x</p:attrName>
                                              <p:attrName>ppt_y</p:attrName>
                                            </p:attrNameLst>
                                          </p:cBhvr>
                                          <p:rCtr x="34323" y="-972"/>
                                        </p:animMotion>
                                      </p:childTnLst>
                                    </p:cTn>
                                  </p:par>
                                  <p:par>
                                    <p:cTn id="7" presetID="63" presetClass="path" presetSubtype="0" accel="50000" decel="50000" fill="hold" nodeType="withEffect">
                                      <p:stCondLst>
                                        <p:cond delay="0"/>
                                      </p:stCondLst>
                                      <p:childTnLst>
                                        <p:animMotion origin="layout" path="M -1.875E-6 -1.85185E-6 L 0.68763 -0.0169 " pathEditMode="relative" rAng="0" ptsTypes="AA">
                                          <p:cBhvr>
                                            <p:cTn id="8" dur="2750" fill="hold"/>
                                            <p:tgtEl>
                                              <p:spTgt spid="2050"/>
                                            </p:tgtEl>
                                            <p:attrNameLst>
                                              <p:attrName>ppt_x</p:attrName>
                                              <p:attrName>ppt_y</p:attrName>
                                            </p:attrNameLst>
                                          </p:cBhvr>
                                          <p:rCtr x="34375" y="-856"/>
                                        </p:animMotion>
                                      </p:childTnLst>
                                    </p:cTn>
                                  </p:par>
                                  <p:par>
                                    <p:cTn id="9" presetID="22" presetClass="exit" presetSubtype="2" fill="hold" nodeType="withEffect">
                                      <p:stCondLst>
                                        <p:cond delay="0"/>
                                      </p:stCondLst>
                                      <p:childTnLst>
                                        <p:animEffect transition="out" filter="wipe(right)">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par>
                                    <p:cTn id="12" presetID="22" presetClass="exit" presetSubtype="8" fill="hold" nodeType="withEffect">
                                      <p:stCondLst>
                                        <p:cond delay="0"/>
                                      </p:stCondLst>
                                      <p:childTnLst>
                                        <p:animEffect transition="out" filter="wipe(left)">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2" presetClass="entr" presetSubtype="4"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ppt_x"/>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000" fill="hold"/>
                                            <p:tgtEl>
                                              <p:spTgt spid="25"/>
                                            </p:tgtEl>
                                            <p:attrNameLst>
                                              <p:attrName>ppt_x</p:attrName>
                                            </p:attrNameLst>
                                          </p:cBhvr>
                                          <p:tavLst>
                                            <p:tav tm="0">
                                              <p:val>
                                                <p:strVal val="#ppt_x"/>
                                              </p:val>
                                            </p:tav>
                                            <p:tav tm="100000">
                                              <p:val>
                                                <p:strVal val="#ppt_x"/>
                                              </p:val>
                                            </p:tav>
                                          </p:tavLst>
                                        </p:anim>
                                        <p:anim calcmode="lin" valueType="num">
                                          <p:cBhvr additive="base">
                                            <p:cTn id="22" dur="10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5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000" fill="hold"/>
                                            <p:tgtEl>
                                              <p:spTgt spid="24"/>
                                            </p:tgtEl>
                                            <p:attrNameLst>
                                              <p:attrName>ppt_x</p:attrName>
                                            </p:attrNameLst>
                                          </p:cBhvr>
                                          <p:tavLst>
                                            <p:tav tm="0">
                                              <p:val>
                                                <p:strVal val="#ppt_x"/>
                                              </p:val>
                                            </p:tav>
                                            <p:tav tm="100000">
                                              <p:val>
                                                <p:strVal val="#ppt_x"/>
                                              </p:val>
                                            </p:tav>
                                          </p:tavLst>
                                        </p:anim>
                                        <p:anim calcmode="lin" valueType="num">
                                          <p:cBhvr additive="base">
                                            <p:cTn id="26" dur="1000" fill="hold"/>
                                            <p:tgtEl>
                                              <p:spTgt spid="24"/>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500"/>
                                      </p:stCondLst>
                                      <p:childTnLst>
                                        <p:set>
                                          <p:cBhvr>
                                            <p:cTn id="28" dur="1" fill="hold">
                                              <p:stCondLst>
                                                <p:cond delay="0"/>
                                              </p:stCondLst>
                                            </p:cTn>
                                            <p:tgtEl>
                                              <p:spTgt spid="4"/>
                                            </p:tgtEl>
                                            <p:attrNameLst>
                                              <p:attrName>style.visibility</p:attrName>
                                            </p:attrNameLst>
                                          </p:cBhvr>
                                          <p:to>
                                            <p:strVal val="visible"/>
                                          </p:to>
                                        </p:set>
                                      </p:childTnLst>
                                    </p:cTn>
                                  </p:par>
                                  <p:par>
                                    <p:cTn id="29" presetID="14" presetClass="entr" presetSubtype="10" fill="hold" nodeType="withEffect">
                                      <p:stCondLst>
                                        <p:cond delay="50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35" presetClass="emph" presetSubtype="0" repeatCount="indefinite" fill="hold" nodeType="withEffect">
                                      <p:stCondLst>
                                        <p:cond delay="500"/>
                                      </p:stCondLst>
                                      <p:childTnLst>
                                        <p:anim calcmode="discrete" valueType="str">
                                          <p:cBhvr>
                                            <p:cTn id="33" dur="500" fill="hold"/>
                                            <p:tgtEl>
                                              <p:spTgt spid="4"/>
                                            </p:tgtEl>
                                            <p:attrNameLst>
                                              <p:attrName>style.visibility</p:attrName>
                                            </p:attrNameLst>
                                          </p:cBhvr>
                                          <p:tavLst>
                                            <p:tav tm="0">
                                              <p:val>
                                                <p:strVal val="hidden"/>
                                              </p:val>
                                            </p:tav>
                                            <p:tav tm="50000">
                                              <p:val>
                                                <p:strVal val="visible"/>
                                              </p:val>
                                            </p:tav>
                                          </p:tavLst>
                                        </p:anim>
                                      </p:childTnLst>
                                    </p:cTn>
                                  </p:par>
                                  <p:par>
                                    <p:cTn id="34" presetID="1" presetClass="exit" presetSubtype="0" fill="hold" nodeType="withEffect">
                                      <p:stCondLst>
                                        <p:cond delay="1500"/>
                                      </p:stCondLst>
                                      <p:childTnLst>
                                        <p:set>
                                          <p:cBhvr>
                                            <p:cTn id="35" dur="1" fill="hold">
                                              <p:stCondLst>
                                                <p:cond delay="0"/>
                                              </p:stCondLst>
                                            </p:cTn>
                                            <p:tgtEl>
                                              <p:spTgt spid="4"/>
                                            </p:tgtEl>
                                            <p:attrNameLst>
                                              <p:attrName>style.visibility</p:attrName>
                                            </p:attrNameLst>
                                          </p:cBhvr>
                                          <p:to>
                                            <p:strVal val="hidden"/>
                                          </p:to>
                                        </p:set>
                                      </p:childTnLst>
                                    </p:cTn>
                                  </p:par>
                                  <p:par>
                                    <p:cTn id="36" presetID="1" presetClass="mediacall" presetSubtype="0" fill="hold" nodeType="withEffect">
                                      <p:stCondLst>
                                        <p:cond delay="500"/>
                                      </p:stCondLst>
                                      <p:childTnLst>
                                        <p:cmd type="call" cmd="playFrom(0.0)">
                                          <p:cBhvr>
                                            <p:cTn id="37" dur="1367" fill="hold"/>
                                            <p:tgtEl>
                                              <p:spTgt spid="7"/>
                                            </p:tgtEl>
                                          </p:cBhvr>
                                        </p:cmd>
                                      </p:childTnLst>
                                    </p:cTn>
                                  </p:par>
                                  <p:par>
                                    <p:cTn id="38" presetID="22" presetClass="entr" presetSubtype="8" fill="hold" grpId="0" nodeType="withEffect">
                                      <p:stCondLst>
                                        <p:cond delay="5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20000"/>
                                            <p:tgtEl>
                                              <p:spTgt spid="27"/>
                                            </p:tgtEl>
                                          </p:cBhvr>
                                        </p:animEffect>
                                      </p:childTnLst>
                                      <p:subTnLst>
                                        <p:audio>
                                          <p:cMediaNode>
                                            <p:cTn display="0" masterRel="sameClick">
                                              <p:stCondLst>
                                                <p:cond evt="begin" delay="0">
                                                  <p:tn val="38"/>
                                                </p:cond>
                                              </p:stCondLst>
                                              <p:endCondLst>
                                                <p:cond evt="onStopAudio" delay="0">
                                                  <p:tgtEl>
                                                    <p:sldTgt/>
                                                  </p:tgtEl>
                                                </p:cond>
                                              </p:endCondLst>
                                            </p:cTn>
                                            <p:tgtEl>
                                              <p:sndTgt r:embed="rId18" name="Đồng hồ đếm ngược 1 phút.wav"/>
                                            </p:tgtEl>
                                          </p:cMediaNode>
                                        </p:audio>
                                      </p:sub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2050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9" name="chimes.wav"/>
                                            </p:tgtEl>
                                          </p:cMediaNode>
                                        </p:audio>
                                      </p:subTnLst>
                                    </p:cTn>
                                  </p:par>
                                  <p:par>
                                    <p:cTn id="46" presetID="1" presetClass="mediacall" presetSubtype="0" fill="hold" nodeType="withEffect">
                                      <p:stCondLst>
                                        <p:cond delay="0"/>
                                      </p:stCondLst>
                                      <p:childTnLst>
                                        <p:cmd type="call" cmd="playFrom(0.0)">
                                          <p:cBhvr>
                                            <p:cTn id="47" dur="810" fill="hold"/>
                                            <p:tgtEl>
                                              <p:spTgt spid="33"/>
                                            </p:tgtEl>
                                          </p:cBhvr>
                                        </p:cmd>
                                      </p:childTnLst>
                                    </p:cTn>
                                  </p:par>
                                  <p:par>
                                    <p:cTn id="48" presetID="1" presetClass="mediacall" presetSubtype="0" fill="hold" nodeType="withEffect">
                                      <p:stCondLst>
                                        <p:cond delay="750"/>
                                      </p:stCondLst>
                                      <p:childTnLst>
                                        <p:cmd type="call" cmd="playFrom(0.0)">
                                          <p:cBhvr>
                                            <p:cTn id="49" dur="1927" fill="hold"/>
                                            <p:tgtEl>
                                              <p:spTgt spid="34"/>
                                            </p:tgtEl>
                                          </p:cBhvr>
                                        </p:cmd>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35" presetClass="emph" presetSubtype="0" repeatCount="indefinite" fill="hold" nodeType="withEffect">
                                      <p:stCondLst>
                                        <p:cond delay="0"/>
                                      </p:stCondLst>
                                      <p:childTnLst>
                                        <p:anim calcmode="discrete" valueType="str">
                                          <p:cBhvr>
                                            <p:cTn id="53" dur="500" fill="hold"/>
                                            <p:tgtEl>
                                              <p:spTgt spid="4"/>
                                            </p:tgtEl>
                                            <p:attrNameLst>
                                              <p:attrName>style.visibility</p:attrName>
                                            </p:attrNameLst>
                                          </p:cBhvr>
                                          <p:tavLst>
                                            <p:tav tm="0">
                                              <p:val>
                                                <p:strVal val="hidden"/>
                                              </p:val>
                                            </p:tav>
                                            <p:tav tm="50000">
                                              <p:val>
                                                <p:strVal val="visible"/>
                                              </p:val>
                                            </p:tav>
                                          </p:tavLst>
                                        </p:anim>
                                      </p:childTnLst>
                                    </p:cTn>
                                  </p:par>
                                  <p:par>
                                    <p:cTn id="54" presetID="1" presetClass="exit" presetSubtype="0" fill="hold" nodeType="withEffect">
                                      <p:stCondLst>
                                        <p:cond delay="2500"/>
                                      </p:stCondLst>
                                      <p:childTnLst>
                                        <p:set>
                                          <p:cBhvr>
                                            <p:cTn id="5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withEffect">
                                      <p:stCondLst>
                                        <p:cond delay="0"/>
                                      </p:stCondLst>
                                      <p:childTnLst>
                                        <p:cmd type="call" cmd="playFrom(0.0)">
                                          <p:cBhvr>
                                            <p:cTn id="60" dur="1176" fill="hold"/>
                                            <p:tgtEl>
                                              <p:spTgt spid="8"/>
                                            </p:tgtEl>
                                          </p:cBhvr>
                                        </p:cmd>
                                      </p:childTnLst>
                                    </p:cTn>
                                  </p:par>
                                  <p:par>
                                    <p:cTn id="61" presetID="42" presetClass="path" presetSubtype="0" accel="50000" decel="50000" fill="hold" nodeType="withEffect">
                                      <p:stCondLst>
                                        <p:cond delay="0"/>
                                      </p:stCondLst>
                                      <p:childTnLst>
                                        <p:animMotion origin="layout" path="M 0.68659 -0.01945 L 0.88698 0.43634 " pathEditMode="relative" rAng="0" ptsTypes="AA">
                                          <p:cBhvr>
                                            <p:cTn id="62" dur="2000" fill="hold"/>
                                            <p:tgtEl>
                                              <p:spTgt spid="11"/>
                                            </p:tgtEl>
                                            <p:attrNameLst>
                                              <p:attrName>ppt_x</p:attrName>
                                              <p:attrName>ppt_y</p:attrName>
                                            </p:attrNameLst>
                                          </p:cBhvr>
                                          <p:rCtr x="10013" y="22778"/>
                                        </p:animMotion>
                                      </p:childTnLst>
                                    </p:cTn>
                                  </p:par>
                                  <p:par>
                                    <p:cTn id="63" presetID="6" presetClass="emph" presetSubtype="0" fill="hold" nodeType="withEffect">
                                      <p:stCondLst>
                                        <p:cond delay="0"/>
                                      </p:stCondLst>
                                      <p:childTnLst>
                                        <p:animScale>
                                          <p:cBhvr>
                                            <p:cTn id="64" dur="2000" fill="hold"/>
                                            <p:tgtEl>
                                              <p:spTgt spid="11"/>
                                            </p:tgtEl>
                                          </p:cBhvr>
                                          <p:by x="150000" y="150000"/>
                                        </p:animScale>
                                      </p:childTnLst>
                                    </p:cTn>
                                  </p:par>
                                  <p:par>
                                    <p:cTn id="65" presetID="63" presetClass="path" presetSubtype="0" accel="50000" decel="50000" fill="hold" nodeType="withEffect">
                                      <p:stCondLst>
                                        <p:cond delay="0"/>
                                      </p:stCondLst>
                                      <p:childTnLst>
                                        <p:animMotion origin="layout" path="M 0.68763 -0.0169 L 1.18672 -0.0169 " pathEditMode="relative" rAng="0" ptsTypes="AA">
                                          <p:cBhvr>
                                            <p:cTn id="66" dur="2000" fill="hold"/>
                                            <p:tgtEl>
                                              <p:spTgt spid="2050"/>
                                            </p:tgtEl>
                                            <p:attrNameLst>
                                              <p:attrName>ppt_x</p:attrName>
                                              <p:attrName>ppt_y</p:attrName>
                                            </p:attrNameLst>
                                          </p:cBhvr>
                                          <p:rCtr x="24948" y="0"/>
                                        </p:animMotion>
                                      </p:childTnLst>
                                    </p:cTn>
                                  </p:par>
                                  <p:par>
                                    <p:cTn id="67" presetID="1" presetClass="exit" presetSubtype="0" fill="hold" grpId="1" nodeType="withEffect">
                                      <p:stCondLst>
                                        <p:cond delay="0"/>
                                      </p:stCondLst>
                                      <p:childTnLst>
                                        <p:set>
                                          <p:cBhvr>
                                            <p:cTn id="68" dur="1" fill="hold">
                                              <p:stCondLst>
                                                <p:cond delay="0"/>
                                              </p:stCondLst>
                                            </p:cTn>
                                            <p:tgtEl>
                                              <p:spTgt spid="2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par>
                              <p:cTn id="73" fill="hold">
                                <p:stCondLst>
                                  <p:cond delay="2000"/>
                                </p:stCondLst>
                                <p:childTnLst>
                                  <p:par>
                                    <p:cTn id="74" presetID="1" presetClass="exit" presetSubtype="0" fill="hold" nodeType="afterEffect">
                                      <p:stCondLst>
                                        <p:cond delay="0"/>
                                      </p:stCondLst>
                                      <p:childTnLst>
                                        <p:set>
                                          <p:cBhvr>
                                            <p:cTn id="75" dur="1" fill="hold">
                                              <p:stCondLst>
                                                <p:cond delay="0"/>
                                              </p:stCondLst>
                                            </p:cTn>
                                            <p:tgtEl>
                                              <p:spTgt spid="1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childTnLst>
                              </p:cTn>
                            </p:par>
                          </p:childTnLst>
                        </p:cTn>
                      </p:par>
                    </p:childTnLst>
                  </p:cTn>
                  <p:nextCondLst>
                    <p:cond evt="onClick" delay="0">
                      <p:tgtEl>
                        <p:spTgt spid="23"/>
                      </p:tgtEl>
                    </p:cond>
                  </p:nextCondLst>
                </p:seq>
                <p:audio>
                  <p:cMediaNode vol="80000">
                    <p:cTn id="79" fill="hold" display="0">
                      <p:stCondLst>
                        <p:cond delay="indefinite"/>
                      </p:stCondLst>
                      <p:endCondLst>
                        <p:cond evt="onStopAudio" delay="0">
                          <p:tgtEl>
                            <p:sldTgt/>
                          </p:tgtEl>
                        </p:cond>
                      </p:endCondLst>
                    </p:cTn>
                    <p:tgtEl>
                      <p:spTgt spid="5"/>
                    </p:tgtEl>
                  </p:cMediaNode>
                </p:audio>
                <p:audio>
                  <p:cMediaNode vol="80000">
                    <p:cTn id="80" fill="hold" display="0">
                      <p:stCondLst>
                        <p:cond delay="indefinite"/>
                      </p:stCondLst>
                      <p:endCondLst>
                        <p:cond evt="onStopAudio" delay="0">
                          <p:tgtEl>
                            <p:sldTgt/>
                          </p:tgtEl>
                        </p:cond>
                      </p:endCondLst>
                    </p:cTn>
                    <p:tgtEl>
                      <p:spTgt spid="7"/>
                    </p:tgtEl>
                  </p:cMediaNode>
                </p:audio>
                <p:audio>
                  <p:cMediaNode vol="100000">
                    <p:cTn id="81" fill="hold" display="0">
                      <p:stCondLst>
                        <p:cond delay="indefinite"/>
                      </p:stCondLst>
                      <p:endCondLst>
                        <p:cond evt="onStopAudio" delay="0">
                          <p:tgtEl>
                            <p:sldTgt/>
                          </p:tgtEl>
                        </p:cond>
                      </p:endCondLst>
                    </p:cTn>
                    <p:tgtEl>
                      <p:spTgt spid="8"/>
                    </p:tgtEl>
                  </p:cMediaNode>
                </p:audio>
                <p:audio>
                  <p:cMediaNode vol="80000">
                    <p:cTn id="82" fill="hold" display="0">
                      <p:stCondLst>
                        <p:cond delay="indefinite"/>
                      </p:stCondLst>
                      <p:endCondLst>
                        <p:cond evt="onStopAudio" delay="0">
                          <p:tgtEl>
                            <p:sldTgt/>
                          </p:tgtEl>
                        </p:cond>
                      </p:endCondLst>
                    </p:cTn>
                    <p:tgtEl>
                      <p:spTgt spid="10"/>
                    </p:tgtEl>
                  </p:cMediaNode>
                </p:audio>
                <p:audio>
                  <p:cMediaNode vol="80000">
                    <p:cTn id="83" fill="hold" display="0">
                      <p:stCondLst>
                        <p:cond delay="indefinite"/>
                      </p:stCondLst>
                      <p:endCondLst>
                        <p:cond evt="onStopAudio" delay="0">
                          <p:tgtEl>
                            <p:sldTgt/>
                          </p:tgtEl>
                        </p:cond>
                      </p:endCondLst>
                    </p:cTn>
                    <p:tgtEl>
                      <p:spTgt spid="13"/>
                    </p:tgtEl>
                  </p:cMediaNode>
                </p:audio>
                <p:seq concurrent="1" nextAc="seek">
                  <p:cTn id="84" restart="whenNotActive" fill="hold" evtFilter="cancelBubble" nodeType="interactiveSeq">
                    <p:stCondLst>
                      <p:cond evt="onClick" delay="0">
                        <p:tgtEl>
                          <p:spTgt spid="24"/>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withEffect">
                                      <p:stCondLst>
                                        <p:cond delay="0"/>
                                      </p:stCondLst>
                                      <p:childTnLst>
                                        <p:set>
                                          <p:cBhvr>
                                            <p:cTn id="88" dur="1" fill="hold">
                                              <p:stCondLst>
                                                <p:cond delay="0"/>
                                              </p:stCondLst>
                                            </p:cTn>
                                            <p:tgtEl>
                                              <p:spTgt spid="4"/>
                                            </p:tgtEl>
                                            <p:attrNameLst>
                                              <p:attrName>style.visibility</p:attrName>
                                            </p:attrNameLst>
                                          </p:cBhvr>
                                          <p:to>
                                            <p:strVal val="visible"/>
                                          </p:to>
                                        </p:set>
                                      </p:childTnLst>
                                    </p:cTn>
                                  </p:par>
                                  <p:par>
                                    <p:cTn id="89" presetID="35" presetClass="emph" presetSubtype="0" repeatCount="indefinite" fill="hold" nodeType="withEffect">
                                      <p:stCondLst>
                                        <p:cond delay="0"/>
                                      </p:stCondLst>
                                      <p:childTnLst>
                                        <p:anim calcmode="discrete" valueType="str">
                                          <p:cBhvr>
                                            <p:cTn id="90" dur="500" fill="hold"/>
                                            <p:tgtEl>
                                              <p:spTgt spid="4"/>
                                            </p:tgtEl>
                                            <p:attrNameLst>
                                              <p:attrName>style.visibility</p:attrName>
                                            </p:attrNameLst>
                                          </p:cBhvr>
                                          <p:tavLst>
                                            <p:tav tm="0">
                                              <p:val>
                                                <p:strVal val="hidden"/>
                                              </p:val>
                                            </p:tav>
                                            <p:tav tm="50000">
                                              <p:val>
                                                <p:strVal val="visible"/>
                                              </p:val>
                                            </p:tav>
                                          </p:tavLst>
                                        </p:anim>
                                      </p:childTnLst>
                                    </p:cTn>
                                  </p:par>
                                  <p:par>
                                    <p:cTn id="91" presetID="1" presetClass="exit" presetSubtype="0" fill="hold" nodeType="withEffect">
                                      <p:stCondLst>
                                        <p:cond delay="2500"/>
                                      </p:stCondLst>
                                      <p:childTnLst>
                                        <p:set>
                                          <p:cBhvr>
                                            <p:cTn id="92" dur="1" fill="hold">
                                              <p:stCondLst>
                                                <p:cond delay="249"/>
                                              </p:stCondLst>
                                            </p:cTn>
                                            <p:tgtEl>
                                              <p:spTgt spid="4"/>
                                            </p:tgtEl>
                                            <p:attrNameLst>
                                              <p:attrName>style.visibility</p:attrName>
                                            </p:attrNameLst>
                                          </p:cBhvr>
                                          <p:to>
                                            <p:strVal val="hidden"/>
                                          </p:to>
                                        </p:set>
                                      </p:childTnLst>
                                    </p:cTn>
                                  </p:par>
                                  <p:par>
                                    <p:cTn id="93" presetID="1" presetClass="mediacall" presetSubtype="0" fill="hold" nodeType="withEffect">
                                      <p:stCondLst>
                                        <p:cond delay="0"/>
                                      </p:stCondLst>
                                      <p:childTnLst>
                                        <p:cmd type="call" cmd="playFrom(0.0)">
                                          <p:cBhvr>
                                            <p:cTn id="94" dur="810" fill="hold"/>
                                            <p:tgtEl>
                                              <p:spTgt spid="10"/>
                                            </p:tgtEl>
                                          </p:cBhvr>
                                        </p:cmd>
                                      </p:childTnLst>
                                    </p:cTn>
                                  </p:par>
                                  <p:par>
                                    <p:cTn id="95" presetID="1" presetClass="mediacall" presetSubtype="0" fill="hold" nodeType="withEffect">
                                      <p:stCondLst>
                                        <p:cond delay="750"/>
                                      </p:stCondLst>
                                      <p:childTnLst>
                                        <p:cmd type="call" cmd="playFrom(0.0)">
                                          <p:cBhvr>
                                            <p:cTn id="96" dur="1927" fill="hold"/>
                                            <p:tgtEl>
                                              <p:spTgt spid="13"/>
                                            </p:tgtEl>
                                          </p:cBhvr>
                                        </p:cmd>
                                      </p:childTnLst>
                                    </p:cTn>
                                  </p:par>
                                </p:childTnLst>
                              </p:cTn>
                            </p:par>
                          </p:childTnLst>
                        </p:cTn>
                      </p:par>
                    </p:childTnLst>
                  </p:cTn>
                  <p:nextCondLst>
                    <p:cond evt="onClick" delay="0">
                      <p:tgtEl>
                        <p:spTgt spid="24"/>
                      </p:tgtEl>
                    </p:cond>
                  </p:nextCondLst>
                </p:seq>
                <p:audio>
                  <p:cMediaNode vol="80000">
                    <p:cTn id="97" fill="hold" display="0">
                      <p:stCondLst>
                        <p:cond delay="indefinite"/>
                      </p:stCondLst>
                      <p:endCondLst>
                        <p:cond evt="onStopAudio" delay="0">
                          <p:tgtEl>
                            <p:sldTgt/>
                          </p:tgtEl>
                        </p:cond>
                      </p:endCondLst>
                    </p:cTn>
                    <p:tgtEl>
                      <p:spTgt spid="30"/>
                    </p:tgtEl>
                  </p:cMediaNode>
                </p:audio>
                <p:audio>
                  <p:cMediaNode vol="80000">
                    <p:cTn id="98" fill="hold" display="0">
                      <p:stCondLst>
                        <p:cond delay="indefinite"/>
                      </p:stCondLst>
                      <p:endCondLst>
                        <p:cond evt="onStopAudio" delay="0">
                          <p:tgtEl>
                            <p:sldTgt/>
                          </p:tgtEl>
                        </p:cond>
                      </p:endCondLst>
                    </p:cTn>
                    <p:tgtEl>
                      <p:spTgt spid="32"/>
                    </p:tgtEl>
                  </p:cMediaNode>
                </p:audio>
                <p:seq concurrent="1" nextAc="seek">
                  <p:cTn id="99" restart="whenNotActive" fill="hold" evtFilter="cancelBubble" nodeType="interactiveSeq">
                    <p:stCondLst>
                      <p:cond evt="onClick" delay="0">
                        <p:tgtEl>
                          <p:spTgt spid="25"/>
                        </p:tgtEl>
                      </p:cond>
                    </p:stCondLst>
                    <p:endSync evt="end" delay="0">
                      <p:rtn val="all"/>
                    </p:endSync>
                    <p:childTnLst>
                      <p:par>
                        <p:cTn id="100" fill="hold">
                          <p:stCondLst>
                            <p:cond delay="0"/>
                          </p:stCondLst>
                          <p:childTnLst>
                            <p:par>
                              <p:cTn id="101" fill="hold">
                                <p:stCondLst>
                                  <p:cond delay="0"/>
                                </p:stCondLst>
                                <p:childTnLst>
                                  <p:par>
                                    <p:cTn id="102" presetID="1" presetClass="mediacall" presetSubtype="0" fill="hold" nodeType="withEffect">
                                      <p:stCondLst>
                                        <p:cond delay="0"/>
                                      </p:stCondLst>
                                      <p:childTnLst>
                                        <p:cmd type="call" cmd="playFrom(0.0)">
                                          <p:cBhvr>
                                            <p:cTn id="103" dur="810" fill="hold"/>
                                            <p:tgtEl>
                                              <p:spTgt spid="30"/>
                                            </p:tgtEl>
                                          </p:cBhvr>
                                        </p:cmd>
                                      </p:childTnLst>
                                    </p:cTn>
                                  </p:par>
                                  <p:par>
                                    <p:cTn id="104" presetID="1" presetClass="mediacall" presetSubtype="0" fill="hold" nodeType="withEffect">
                                      <p:stCondLst>
                                        <p:cond delay="750"/>
                                      </p:stCondLst>
                                      <p:childTnLst>
                                        <p:cmd type="call" cmd="playFrom(0.0)">
                                          <p:cBhvr>
                                            <p:cTn id="105" dur="1927" fill="hold"/>
                                            <p:tgtEl>
                                              <p:spTgt spid="32"/>
                                            </p:tgtEl>
                                          </p:cBhvr>
                                        </p:cmd>
                                      </p:childTnLst>
                                    </p:cTn>
                                  </p:par>
                                  <p:par>
                                    <p:cTn id="106" presetID="1" presetClass="entr" presetSubtype="0" fill="hold" nodeType="withEffect">
                                      <p:stCondLst>
                                        <p:cond delay="0"/>
                                      </p:stCondLst>
                                      <p:childTnLst>
                                        <p:set>
                                          <p:cBhvr>
                                            <p:cTn id="107" dur="1" fill="hold">
                                              <p:stCondLst>
                                                <p:cond delay="0"/>
                                              </p:stCondLst>
                                            </p:cTn>
                                            <p:tgtEl>
                                              <p:spTgt spid="4"/>
                                            </p:tgtEl>
                                            <p:attrNameLst>
                                              <p:attrName>style.visibility</p:attrName>
                                            </p:attrNameLst>
                                          </p:cBhvr>
                                          <p:to>
                                            <p:strVal val="visible"/>
                                          </p:to>
                                        </p:set>
                                      </p:childTnLst>
                                    </p:cTn>
                                  </p:par>
                                  <p:par>
                                    <p:cTn id="108" presetID="35" presetClass="emph" presetSubtype="0" repeatCount="indefinite" fill="hold" nodeType="withEffect">
                                      <p:stCondLst>
                                        <p:cond delay="0"/>
                                      </p:stCondLst>
                                      <p:childTnLst>
                                        <p:anim calcmode="discrete" valueType="str">
                                          <p:cBhvr>
                                            <p:cTn id="109" dur="500" fill="hold"/>
                                            <p:tgtEl>
                                              <p:spTgt spid="4"/>
                                            </p:tgtEl>
                                            <p:attrNameLst>
                                              <p:attrName>style.visibility</p:attrName>
                                            </p:attrNameLst>
                                          </p:cBhvr>
                                          <p:tavLst>
                                            <p:tav tm="0">
                                              <p:val>
                                                <p:strVal val="hidden"/>
                                              </p:val>
                                            </p:tav>
                                            <p:tav tm="50000">
                                              <p:val>
                                                <p:strVal val="visible"/>
                                              </p:val>
                                            </p:tav>
                                          </p:tavLst>
                                        </p:anim>
                                      </p:childTnLst>
                                    </p:cTn>
                                  </p:par>
                                  <p:par>
                                    <p:cTn id="110" presetID="1" presetClass="exit" presetSubtype="0" fill="hold" nodeType="withEffect">
                                      <p:stCondLst>
                                        <p:cond delay="2500"/>
                                      </p:stCondLst>
                                      <p:childTnLst>
                                        <p:set>
                                          <p:cBhvr>
                                            <p:cTn id="1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audio>
                  <p:cMediaNode vol="80000">
                    <p:cTn id="112" fill="hold" display="0">
                      <p:stCondLst>
                        <p:cond delay="indefinite"/>
                      </p:stCondLst>
                      <p:endCondLst>
                        <p:cond evt="onStopAudio" delay="0">
                          <p:tgtEl>
                            <p:sldTgt/>
                          </p:tgtEl>
                        </p:cond>
                      </p:endCondLst>
                    </p:cTn>
                    <p:tgtEl>
                      <p:spTgt spid="33"/>
                    </p:tgtEl>
                  </p:cMediaNode>
                </p:audio>
                <p:audio>
                  <p:cMediaNode vol="80000">
                    <p:cTn id="113" fill="hold" display="0">
                      <p:stCondLst>
                        <p:cond delay="indefinite"/>
                      </p:stCondLst>
                      <p:endCondLst>
                        <p:cond evt="onStopAudio" delay="0">
                          <p:tgtEl>
                            <p:sldTgt/>
                          </p:tgtEl>
                        </p:cond>
                      </p:endCondLst>
                    </p:cTn>
                    <p:tgtEl>
                      <p:spTgt spid="34"/>
                    </p:tgtEl>
                  </p:cMediaNode>
                </p:audio>
              </p:childTnLst>
            </p:cTn>
          </p:par>
        </p:tnLst>
        <p:bldLst>
          <p:bldP spid="23" grpId="0" animBg="1"/>
          <p:bldP spid="24" grpId="0" animBg="1"/>
          <p:bldP spid="24" grpId="1" animBg="1"/>
          <p:bldP spid="25" grpId="0" animBg="1"/>
          <p:bldP spid="25" grpId="1" animBg="1"/>
          <p:bldP spid="27" grpId="0" animBg="1"/>
          <p:bldP spid="2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binet, kitchen, indoor, microwave&#10;&#10;Description automatically generated">
            <a:extLst>
              <a:ext uri="{FF2B5EF4-FFF2-40B4-BE49-F238E27FC236}">
                <a16:creationId xmlns:a16="http://schemas.microsoft.com/office/drawing/2014/main" id="{3A791E83-5DA1-478A-9D5A-53EA60DC7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4194"/>
            <a:ext cx="12190413" cy="6423806"/>
          </a:xfrm>
          <a:prstGeom prst="rect">
            <a:avLst/>
          </a:prstGeom>
        </p:spPr>
      </p:pic>
      <p:pic>
        <p:nvPicPr>
          <p:cNvPr id="7" name="nen">
            <a:hlinkClick r:id="" action="ppaction://media"/>
            <a:extLst>
              <a:ext uri="{FF2B5EF4-FFF2-40B4-BE49-F238E27FC236}">
                <a16:creationId xmlns:a16="http://schemas.microsoft.com/office/drawing/2014/main" id="{861EC290-16CA-4D69-BD88-4E1AAA779A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47169" y="-153634"/>
            <a:ext cx="609521" cy="609600"/>
          </a:xfrm>
          <a:prstGeom prst="rect">
            <a:avLst/>
          </a:prstGeom>
        </p:spPr>
      </p:pic>
      <p:pic>
        <p:nvPicPr>
          <p:cNvPr id="8" name="Picture 7">
            <a:extLst>
              <a:ext uri="{FF2B5EF4-FFF2-40B4-BE49-F238E27FC236}">
                <a16:creationId xmlns:a16="http://schemas.microsoft.com/office/drawing/2014/main" id="{7C1A64CE-707E-42BC-A1EB-1AB4055C91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806100" y="5286965"/>
            <a:ext cx="849169" cy="825187"/>
          </a:xfrm>
          <a:prstGeom prst="rect">
            <a:avLst/>
          </a:prstGeom>
        </p:spPr>
      </p:pic>
      <p:pic>
        <p:nvPicPr>
          <p:cNvPr id="9" name="Picture 8">
            <a:extLst>
              <a:ext uri="{FF2B5EF4-FFF2-40B4-BE49-F238E27FC236}">
                <a16:creationId xmlns:a16="http://schemas.microsoft.com/office/drawing/2014/main" id="{444DD368-7D35-4230-A5BB-68C2700B83B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3490137" y="5286965"/>
            <a:ext cx="849169" cy="825187"/>
          </a:xfrm>
          <a:prstGeom prst="rect">
            <a:avLst/>
          </a:prstGeom>
        </p:spPr>
      </p:pic>
      <p:pic>
        <p:nvPicPr>
          <p:cNvPr id="10" name="Picture 9">
            <a:extLst>
              <a:ext uri="{FF2B5EF4-FFF2-40B4-BE49-F238E27FC236}">
                <a16:creationId xmlns:a16="http://schemas.microsoft.com/office/drawing/2014/main" id="{758B2F50-11A6-4107-800F-19EA43EB09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3071804" y="5932524"/>
            <a:ext cx="849169" cy="825187"/>
          </a:xfrm>
          <a:prstGeom prst="rect">
            <a:avLst/>
          </a:prstGeom>
        </p:spPr>
      </p:pic>
      <p:pic>
        <p:nvPicPr>
          <p:cNvPr id="11" name="Picture 10">
            <a:extLst>
              <a:ext uri="{FF2B5EF4-FFF2-40B4-BE49-F238E27FC236}">
                <a16:creationId xmlns:a16="http://schemas.microsoft.com/office/drawing/2014/main" id="{D74C5531-0316-4F3B-872C-19E2DC20DB4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4490672" y="5973310"/>
            <a:ext cx="849169" cy="825187"/>
          </a:xfrm>
          <a:prstGeom prst="rect">
            <a:avLst/>
          </a:prstGeom>
        </p:spPr>
      </p:pic>
      <p:grpSp>
        <p:nvGrpSpPr>
          <p:cNvPr id="12" name="Group 11">
            <a:extLst>
              <a:ext uri="{FF2B5EF4-FFF2-40B4-BE49-F238E27FC236}">
                <a16:creationId xmlns:a16="http://schemas.microsoft.com/office/drawing/2014/main" id="{8198A720-CAE5-4B59-99AF-3814AD4ADEF8}"/>
              </a:ext>
            </a:extLst>
          </p:cNvPr>
          <p:cNvGrpSpPr/>
          <p:nvPr/>
        </p:nvGrpSpPr>
        <p:grpSpPr>
          <a:xfrm>
            <a:off x="3071805" y="455967"/>
            <a:ext cx="4851963" cy="1922368"/>
            <a:chOff x="1137423" y="3384090"/>
            <a:chExt cx="3941402" cy="1269817"/>
          </a:xfrm>
          <a:solidFill>
            <a:srgbClr val="002060"/>
          </a:solidFill>
        </p:grpSpPr>
        <p:sp>
          <p:nvSpPr>
            <p:cNvPr id="13" name="Thought Bubble: Cloud 12">
              <a:extLst>
                <a:ext uri="{FF2B5EF4-FFF2-40B4-BE49-F238E27FC236}">
                  <a16:creationId xmlns:a16="http://schemas.microsoft.com/office/drawing/2014/main" id="{D88F03C0-4858-43DF-8611-C9EACC202A6D}"/>
                </a:ext>
              </a:extLst>
            </p:cNvPr>
            <p:cNvSpPr/>
            <p:nvPr/>
          </p:nvSpPr>
          <p:spPr>
            <a:xfrm>
              <a:off x="1137423" y="3384090"/>
              <a:ext cx="3941402" cy="1269817"/>
            </a:xfrm>
            <a:prstGeom prst="cloudCallout">
              <a:avLst>
                <a:gd name="adj1" fmla="val -48866"/>
                <a:gd name="adj2" fmla="val 105506"/>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CB72AA3-BCCD-46BD-9911-C44F32B6CBC3}"/>
                </a:ext>
              </a:extLst>
            </p:cNvPr>
            <p:cNvSpPr txBox="1"/>
            <p:nvPr/>
          </p:nvSpPr>
          <p:spPr>
            <a:xfrm>
              <a:off x="1402866" y="3575571"/>
              <a:ext cx="3425851" cy="711555"/>
            </a:xfrm>
            <a:prstGeom prst="rect">
              <a:avLst/>
            </a:prstGeom>
            <a:noFill/>
          </p:spPr>
          <p:txBody>
            <a:bodyPr wrap="square" rtlCol="0">
              <a:spAutoFit/>
            </a:bodyPr>
            <a:lstStyle/>
            <a:p>
              <a:pPr algn="ctr"/>
              <a:r>
                <a:rPr lang="en-US" sz="3200" b="1" dirty="0" err="1">
                  <a:solidFill>
                    <a:schemeClr val="bg1"/>
                  </a:solidFill>
                  <a:latin typeface="UTM Avo" panose="02040603050506020204" pitchFamily="18" charset="0"/>
                </a:rPr>
                <a:t>Cảm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ơn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các</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bạn</a:t>
              </a:r>
              <a:r>
                <a:rPr lang="en-US" sz="3200" b="1" dirty="0">
                  <a:solidFill>
                    <a:schemeClr val="bg1"/>
                  </a:solidFill>
                  <a:latin typeface="UTM Avo" panose="02040603050506020204" pitchFamily="18" charset="0"/>
                </a:rPr>
                <a:t> </a:t>
              </a:r>
            </a:p>
            <a:p>
              <a:pPr algn="ctr"/>
              <a:r>
                <a:rPr lang="en-US" sz="3200" b="1" dirty="0" err="1">
                  <a:solidFill>
                    <a:schemeClr val="bg1"/>
                  </a:solidFill>
                  <a:latin typeface="UTM Avo" panose="02040603050506020204" pitchFamily="18" charset="0"/>
                </a:rPr>
                <a:t>rất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nhiều</a:t>
              </a:r>
              <a:r>
                <a:rPr lang="en-US" sz="3200" b="1" dirty="0">
                  <a:solidFill>
                    <a:schemeClr val="bg1"/>
                  </a:solidFill>
                  <a:latin typeface="UTM Avo" panose="02040603050506020204" pitchFamily="18" charset="0"/>
                </a:rPr>
                <a:t>!</a:t>
              </a:r>
            </a:p>
          </p:txBody>
        </p:sp>
      </p:grpSp>
      <p:pic>
        <p:nvPicPr>
          <p:cNvPr id="15" name="Picture 14">
            <a:extLst>
              <a:ext uri="{FF2B5EF4-FFF2-40B4-BE49-F238E27FC236}">
                <a16:creationId xmlns:a16="http://schemas.microsoft.com/office/drawing/2014/main" id="{D3EF47E1-9707-4B6E-BCFC-0EF1BFDBB9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7472076" y="5326634"/>
            <a:ext cx="849169" cy="825187"/>
          </a:xfrm>
          <a:prstGeom prst="rect">
            <a:avLst/>
          </a:prstGeom>
        </p:spPr>
      </p:pic>
      <p:pic>
        <p:nvPicPr>
          <p:cNvPr id="16" name="Picture 15">
            <a:extLst>
              <a:ext uri="{FF2B5EF4-FFF2-40B4-BE49-F238E27FC236}">
                <a16:creationId xmlns:a16="http://schemas.microsoft.com/office/drawing/2014/main" id="{23413119-0668-4707-9DB5-A2AD1F23C5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6124814" y="5287974"/>
            <a:ext cx="849169" cy="825187"/>
          </a:xfrm>
          <a:prstGeom prst="rect">
            <a:avLst/>
          </a:prstGeom>
        </p:spPr>
      </p:pic>
      <p:pic>
        <p:nvPicPr>
          <p:cNvPr id="17" name="Picture 16">
            <a:extLst>
              <a:ext uri="{FF2B5EF4-FFF2-40B4-BE49-F238E27FC236}">
                <a16:creationId xmlns:a16="http://schemas.microsoft.com/office/drawing/2014/main" id="{25BF6F4C-71EE-4040-8DCB-96DCB7D963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5755454" y="5946457"/>
            <a:ext cx="849169" cy="825187"/>
          </a:xfrm>
          <a:prstGeom prst="rect">
            <a:avLst/>
          </a:prstGeom>
        </p:spPr>
      </p:pic>
      <p:pic>
        <p:nvPicPr>
          <p:cNvPr id="18" name="Picture 17">
            <a:extLst>
              <a:ext uri="{FF2B5EF4-FFF2-40B4-BE49-F238E27FC236}">
                <a16:creationId xmlns:a16="http://schemas.microsoft.com/office/drawing/2014/main" id="{562EB6C2-B84B-4E19-96B5-B09D3BC661E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7117738" y="5946457"/>
            <a:ext cx="849169" cy="825187"/>
          </a:xfrm>
          <a:prstGeom prst="rect">
            <a:avLst/>
          </a:prstGeom>
        </p:spPr>
      </p:pic>
      <p:pic>
        <p:nvPicPr>
          <p:cNvPr id="20" name="Picture 19">
            <a:extLst>
              <a:ext uri="{FF2B5EF4-FFF2-40B4-BE49-F238E27FC236}">
                <a16:creationId xmlns:a16="http://schemas.microsoft.com/office/drawing/2014/main" id="{682C3E4D-6961-4994-8E10-562DEA1C6AC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8819339" y="5326634"/>
            <a:ext cx="849169" cy="825187"/>
          </a:xfrm>
          <a:prstGeom prst="rect">
            <a:avLst/>
          </a:prstGeom>
        </p:spPr>
      </p:pic>
      <p:pic>
        <p:nvPicPr>
          <p:cNvPr id="21" name="Picture 20">
            <a:extLst>
              <a:ext uri="{FF2B5EF4-FFF2-40B4-BE49-F238E27FC236}">
                <a16:creationId xmlns:a16="http://schemas.microsoft.com/office/drawing/2014/main" id="{82028005-2EC3-4264-BA71-AA5259C3CAA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39" b="92701" l="9220" r="92908">
                        <a14:foregroundMark x1="90780" y1="45255" x2="90780" y2="45255"/>
                        <a14:foregroundMark x1="91489" y1="25547" x2="91489" y2="25547"/>
                        <a14:foregroundMark x1="92908" y1="40146" x2="92908" y2="40146"/>
                        <a14:foregroundMark x1="93617" y1="51095" x2="93617" y2="51095"/>
                        <a14:foregroundMark x1="86525" y1="69343" x2="86525" y2="69343"/>
                        <a14:foregroundMark x1="78014" y1="74453" x2="77305" y2="75912"/>
                        <a14:foregroundMark x1="70922" y1="78832" x2="70922" y2="78832"/>
                        <a14:foregroundMark x1="63830" y1="80292" x2="61702" y2="82482"/>
                        <a14:foregroundMark x1="59574" y1="83942" x2="58865" y2="85401"/>
                        <a14:foregroundMark x1="58865" y1="86131" x2="58865" y2="86131"/>
                        <a14:foregroundMark x1="53901" y1="85401" x2="53901" y2="85401"/>
                        <a14:foregroundMark x1="43972" y1="83942" x2="43972" y2="83942"/>
                        <a14:foregroundMark x1="37589" y1="83942" x2="37589" y2="83942"/>
                        <a14:foregroundMark x1="24823" y1="77372" x2="24823" y2="77372"/>
                        <a14:foregroundMark x1="19858" y1="72993" x2="19858" y2="72993"/>
                        <a14:foregroundMark x1="57447" y1="89781" x2="57447" y2="89781"/>
                        <a14:foregroundMark x1="55319" y1="92701" x2="55319" y2="92701"/>
                        <a14:backgroundMark x1="17021" y1="72263" x2="17021" y2="72263"/>
                        <a14:backgroundMark x1="36170" y1="87591" x2="36170" y2="87591"/>
                        <a14:backgroundMark x1="41844" y1="88321" x2="41844" y2="88321"/>
                        <a14:backgroundMark x1="11348" y1="71533" x2="11348" y2="71533"/>
                        <a14:backgroundMark x1="19858" y1="72993" x2="19858" y2="72993"/>
                        <a14:backgroundMark x1="56028" y1="94161" x2="56028" y2="94161"/>
                        <a14:backgroundMark x1="53191" y1="92701" x2="53191" y2="92701"/>
                        <a14:backgroundMark x1="58865" y1="93431" x2="58865" y2="93431"/>
                        <a14:backgroundMark x1="55319" y1="92701" x2="55319" y2="92701"/>
                        <a14:backgroundMark x1="78723" y1="84672" x2="78723" y2="84672"/>
                        <a14:backgroundMark x1="91489" y1="69343" x2="91489" y2="69343"/>
                      </a14:backgroundRemoval>
                    </a14:imgEffect>
                  </a14:imgLayer>
                </a14:imgProps>
              </a:ext>
            </a:extLst>
          </a:blip>
          <a:stretch>
            <a:fillRect/>
          </a:stretch>
        </p:blipFill>
        <p:spPr>
          <a:xfrm>
            <a:off x="8417205" y="5973311"/>
            <a:ext cx="849169" cy="825187"/>
          </a:xfrm>
          <a:prstGeom prst="rect">
            <a:avLst/>
          </a:prstGeom>
        </p:spPr>
      </p:pic>
    </p:spTree>
    <p:extLst>
      <p:ext uri="{BB962C8B-B14F-4D97-AF65-F5344CB8AC3E}">
        <p14:creationId xmlns:p14="http://schemas.microsoft.com/office/powerpoint/2010/main" val="200348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5"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6667" numSld="999">
                <p:cTn id="18"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1387</Words>
  <Application>Microsoft Office PowerPoint</Application>
  <PresentationFormat>Custom</PresentationFormat>
  <Paragraphs>131</Paragraphs>
  <Slides>25</Slides>
  <Notes>2</Notes>
  <HiddenSlides>0</HiddenSlides>
  <MMClips>48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宋体</vt:lpstr>
      <vt:lpstr>Arial</vt:lpstr>
      <vt:lpstr>Arial-Rounded</vt:lpstr>
      <vt:lpstr>Calibri</vt:lpstr>
      <vt:lpstr>iCiel Panton Black</vt:lpstr>
      <vt:lpstr>Tahoma</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2022-08-25T03:09:58Z</dcterms:modified>
</cp:coreProperties>
</file>