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3" r:id="rId2"/>
    <p:sldMasterId id="2147483668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460" r:id="rId16"/>
    <p:sldId id="459" r:id="rId17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Exo 2" panose="020B0604020202020204" charset="0"/>
      <p:regular r:id="rId23"/>
      <p:bold r:id="rId24"/>
      <p:italic r:id="rId25"/>
      <p:boldItalic r:id="rId26"/>
    </p:embeddedFont>
    <p:embeddedFont>
      <p:font typeface="Fredoka One" panose="020B0604020202020204" charset="0"/>
      <p:regular r:id="rId27"/>
    </p:embeddedFont>
    <p:embeddedFont>
      <p:font typeface="Impact" panose="020B0806030902050204" pitchFamily="3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sI3J/OTGxjCQ2jHRuj9NtnWbe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6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6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6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1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16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1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16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16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6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16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16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16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6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29;p16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oogle Shape;58;p16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16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" name="Google Shape;60;p16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16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6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6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6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6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6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16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16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16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16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6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16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6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16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6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16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16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ội dung có Chú thích" type="objTx">
  <p:cSld name="OBJECT_WITH_CAPTION_TEX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8"/>
          <p:cNvSpPr txBox="1">
            <a:spLocks noGrp="1"/>
          </p:cNvSpPr>
          <p:nvPr>
            <p:ph type="body" idx="1"/>
          </p:nvPr>
        </p:nvSpPr>
        <p:spPr>
          <a:xfrm>
            <a:off x="3543300" y="1371602"/>
            <a:ext cx="4457700" cy="260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1pPr>
            <a:lvl2pPr marL="914400" lvl="1" indent="-314325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2pPr>
            <a:lvl3pPr marL="1371600" lvl="2" indent="-3048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5275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Char char="•"/>
              <a:defRPr sz="1050"/>
            </a:lvl5pPr>
            <a:lvl6pPr marL="2743200" lvl="5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330" name="Google Shape;330;p28"/>
          <p:cNvSpPr txBox="1">
            <a:spLocks noGrp="1"/>
          </p:cNvSpPr>
          <p:nvPr>
            <p:ph type="body" idx="2"/>
          </p:nvPr>
        </p:nvSpPr>
        <p:spPr>
          <a:xfrm>
            <a:off x="1142999" y="1371602"/>
            <a:ext cx="2194560" cy="260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31" name="Google Shape;331;p28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28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8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Ảnh có Chú thích">
  <p:cSld name="Ảnh có Chú thích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/>
          <p:nvPr/>
        </p:nvSpPr>
        <p:spPr>
          <a:xfrm>
            <a:off x="603250" y="1271587"/>
            <a:ext cx="4197350" cy="2471738"/>
          </a:xfrm>
          <a:custGeom>
            <a:avLst/>
            <a:gdLst/>
            <a:ahLst/>
            <a:cxnLst/>
            <a:rect l="l" t="t" r="r" b="b"/>
            <a:pathLst>
              <a:path w="1347" h="986" extrusionOk="0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9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754518" y="1405890"/>
            <a:ext cx="3894817" cy="2203133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38" name="Google Shape;338;p29"/>
          <p:cNvSpPr txBox="1">
            <a:spLocks noGrp="1"/>
          </p:cNvSpPr>
          <p:nvPr>
            <p:ph type="body" idx="1"/>
          </p:nvPr>
        </p:nvSpPr>
        <p:spPr>
          <a:xfrm>
            <a:off x="5257800" y="1684496"/>
            <a:ext cx="274320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339" name="Google Shape;339;p29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9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ai Ảnh có Chú thích">
  <p:cSld name="Hai Ảnh có Chú thích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1" y="1287"/>
            <a:ext cx="914171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0"/>
          <p:cNvSpPr txBox="1">
            <a:spLocks noGrp="1"/>
          </p:cNvSpPr>
          <p:nvPr>
            <p:ph type="title"/>
          </p:nvPr>
        </p:nvSpPr>
        <p:spPr>
          <a:xfrm>
            <a:off x="771436" y="4343400"/>
            <a:ext cx="6086564" cy="52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0"/>
          <p:cNvSpPr/>
          <p:nvPr/>
        </p:nvSpPr>
        <p:spPr>
          <a:xfrm>
            <a:off x="571500" y="700089"/>
            <a:ext cx="3086100" cy="3082099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0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744327" y="834769"/>
            <a:ext cx="2728840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47" name="Google Shape;347;p30"/>
          <p:cNvSpPr txBox="1">
            <a:spLocks noGrp="1"/>
          </p:cNvSpPr>
          <p:nvPr>
            <p:ph type="body" idx="1"/>
          </p:nvPr>
        </p:nvSpPr>
        <p:spPr>
          <a:xfrm>
            <a:off x="771436" y="3886200"/>
            <a:ext cx="2674620" cy="37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30"/>
          <p:cNvSpPr/>
          <p:nvPr/>
        </p:nvSpPr>
        <p:spPr>
          <a:xfrm>
            <a:off x="3975100" y="700089"/>
            <a:ext cx="3086100" cy="3082099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0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3"/>
          </p:nvPr>
        </p:nvSpPr>
        <p:spPr>
          <a:xfrm>
            <a:off x="4147926" y="834769"/>
            <a:ext cx="2728840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0" name="Google Shape;350;p30"/>
          <p:cNvSpPr txBox="1">
            <a:spLocks noGrp="1"/>
          </p:cNvSpPr>
          <p:nvPr>
            <p:ph type="body" idx="4"/>
          </p:nvPr>
        </p:nvSpPr>
        <p:spPr>
          <a:xfrm>
            <a:off x="4175036" y="3886200"/>
            <a:ext cx="2674620" cy="370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 Ảnh có Chú thích">
  <p:cSld name="Ba Ảnh có Chú thích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1" y="1287"/>
            <a:ext cx="914171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1"/>
          <p:cNvSpPr txBox="1">
            <a:spLocks noGrp="1"/>
          </p:cNvSpPr>
          <p:nvPr>
            <p:ph type="title"/>
          </p:nvPr>
        </p:nvSpPr>
        <p:spPr>
          <a:xfrm>
            <a:off x="771436" y="3979070"/>
            <a:ext cx="6078062" cy="434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/>
          <p:nvPr/>
        </p:nvSpPr>
        <p:spPr>
          <a:xfrm>
            <a:off x="571500" y="700089"/>
            <a:ext cx="4000500" cy="3082099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3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743916" y="834769"/>
            <a:ext cx="3655668" cy="2812739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6" name="Google Shape;356;p31"/>
          <p:cNvSpPr/>
          <p:nvPr/>
        </p:nvSpPr>
        <p:spPr>
          <a:xfrm>
            <a:off x="4742906" y="725487"/>
            <a:ext cx="2243207" cy="145078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3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3"/>
          </p:nvPr>
        </p:nvSpPr>
        <p:spPr>
          <a:xfrm>
            <a:off x="4879520" y="832307"/>
            <a:ext cx="1969979" cy="1237148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58" name="Google Shape;358;p31"/>
          <p:cNvSpPr/>
          <p:nvPr/>
        </p:nvSpPr>
        <p:spPr>
          <a:xfrm>
            <a:off x="4742906" y="2295716"/>
            <a:ext cx="2243207" cy="145078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4"/>
          </p:nvPr>
        </p:nvSpPr>
        <p:spPr>
          <a:xfrm>
            <a:off x="4879520" y="2402536"/>
            <a:ext cx="1969979" cy="1237148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0" name="Google Shape;360;p31"/>
          <p:cNvSpPr txBox="1">
            <a:spLocks noGrp="1"/>
          </p:cNvSpPr>
          <p:nvPr>
            <p:ph type="body" idx="1"/>
          </p:nvPr>
        </p:nvSpPr>
        <p:spPr>
          <a:xfrm>
            <a:off x="771436" y="4439441"/>
            <a:ext cx="6078062" cy="37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2pPr>
            <a:lvl3pPr marL="1371600" lvl="2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marL="1828800" lvl="3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4pPr>
            <a:lvl5pPr marL="2286000" lvl="4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ăm Ảnh">
  <p:cSld name="Năm Ảnh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72" y="214"/>
            <a:ext cx="9141714" cy="514478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2"/>
          <p:cNvSpPr txBox="1">
            <a:spLocks noGrp="1"/>
          </p:cNvSpPr>
          <p:nvPr>
            <p:ph type="title"/>
          </p:nvPr>
        </p:nvSpPr>
        <p:spPr>
          <a:xfrm>
            <a:off x="7258050" y="273844"/>
            <a:ext cx="1600200" cy="1154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imes New Roman"/>
              <a:buNone/>
              <a:defRPr sz="1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3136901" y="198785"/>
            <a:ext cx="3924299" cy="2265017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2"/>
          </p:nvPr>
        </p:nvSpPr>
        <p:spPr>
          <a:xfrm>
            <a:off x="3318327" y="327238"/>
            <a:ext cx="3561446" cy="2008111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6" name="Google Shape;366;p32"/>
          <p:cNvSpPr/>
          <p:nvPr/>
        </p:nvSpPr>
        <p:spPr>
          <a:xfrm>
            <a:off x="612142" y="288544"/>
            <a:ext cx="2359659" cy="142100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3"/>
          </p:nvPr>
        </p:nvSpPr>
        <p:spPr>
          <a:xfrm>
            <a:off x="759768" y="403674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68" name="Google Shape;368;p32"/>
          <p:cNvSpPr/>
          <p:nvPr/>
        </p:nvSpPr>
        <p:spPr>
          <a:xfrm>
            <a:off x="612142" y="1858773"/>
            <a:ext cx="2359659" cy="142100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4"/>
          </p:nvPr>
        </p:nvSpPr>
        <p:spPr>
          <a:xfrm>
            <a:off x="759768" y="1973902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70" name="Google Shape;370;p32"/>
          <p:cNvSpPr/>
          <p:nvPr/>
        </p:nvSpPr>
        <p:spPr>
          <a:xfrm>
            <a:off x="612142" y="3429001"/>
            <a:ext cx="2359659" cy="1421008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5"/>
          </p:nvPr>
        </p:nvSpPr>
        <p:spPr>
          <a:xfrm>
            <a:off x="759768" y="3544131"/>
            <a:ext cx="2064409" cy="1190744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  <p:sp>
        <p:nvSpPr>
          <p:cNvPr id="372" name="Google Shape;372;p32"/>
          <p:cNvSpPr/>
          <p:nvPr/>
        </p:nvSpPr>
        <p:spPr>
          <a:xfrm>
            <a:off x="3136901" y="2586385"/>
            <a:ext cx="3924299" cy="2265017"/>
          </a:xfrm>
          <a:custGeom>
            <a:avLst/>
            <a:gdLst/>
            <a:ahLst/>
            <a:cxnLst/>
            <a:rect l="l" t="t" r="r" b="b"/>
            <a:pathLst>
              <a:path w="933" h="1275" extrusionOk="0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srgbClr val="000000">
                <a:alpha val="29803"/>
              </a:srgbClr>
            </a:outerShdw>
          </a:effectLst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4040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2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6"/>
          </p:nvPr>
        </p:nvSpPr>
        <p:spPr>
          <a:xfrm>
            <a:off x="3318327" y="2714838"/>
            <a:ext cx="3561446" cy="2008111"/>
          </a:xfrm>
          <a:prstGeom prst="rect">
            <a:avLst/>
          </a:prstGeom>
          <a:solidFill>
            <a:srgbClr val="D3E8F5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Văn bản Dọc" type="vertTx">
  <p:cSld name="VERTICAL_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33"/>
          <p:cNvSpPr txBox="1">
            <a:spLocks noGrp="1"/>
          </p:cNvSpPr>
          <p:nvPr>
            <p:ph type="body" idx="1"/>
          </p:nvPr>
        </p:nvSpPr>
        <p:spPr>
          <a:xfrm rot="5400000">
            <a:off x="3268980" y="-754380"/>
            <a:ext cx="260604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33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33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33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êu đề và Văn bản Dọc" type="vertTitleAndTx">
  <p:cSld name="VERTICAL_TITLE_AND_VERTICAL_TEX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 txBox="1">
            <a:spLocks noGrp="1"/>
          </p:cNvSpPr>
          <p:nvPr>
            <p:ph type="title"/>
          </p:nvPr>
        </p:nvSpPr>
        <p:spPr>
          <a:xfrm rot="5400000">
            <a:off x="5462589" y="1440657"/>
            <a:ext cx="3705225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34"/>
          <p:cNvSpPr txBox="1">
            <a:spLocks noGrp="1"/>
          </p:cNvSpPr>
          <p:nvPr>
            <p:ph type="body" idx="1"/>
          </p:nvPr>
        </p:nvSpPr>
        <p:spPr>
          <a:xfrm rot="5400000">
            <a:off x="1862138" y="-445294"/>
            <a:ext cx="3705225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34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34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34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ếu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143" y="1"/>
            <a:ext cx="9141714" cy="51435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400050"/>
            <a:ext cx="6343650" cy="1371600"/>
          </a:xfrm>
        </p:spPr>
        <p:txBody>
          <a:bodyPr rtlCol="0" anchor="b">
            <a:normAutofit/>
          </a:bodyPr>
          <a:lstStyle>
            <a:lvl1pPr algn="l">
              <a:defRPr sz="33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628650" y="1828800"/>
            <a:ext cx="5314950" cy="685800"/>
          </a:xfrm>
        </p:spPr>
        <p:txBody>
          <a:bodyPr rtlCol="0">
            <a:normAutofit/>
          </a:bodyPr>
          <a:lstStyle>
            <a:lvl1pPr marL="0" indent="0" algn="l">
              <a:spcBef>
                <a:spcPts val="900"/>
              </a:spcBef>
              <a:buNone/>
              <a:defRPr sz="1800"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vi-VN" noProof="0"/>
              <a:t>Bấm để chỉnh sửa kiểu tiêu đề phụ của Bản cái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40927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D6B86D45-07EB-48AA-8999-F1BAC1A28A9C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23/07/2024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9141714" cy="5142882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514600" y="400050"/>
            <a:ext cx="5486400" cy="1371600"/>
          </a:xfrm>
        </p:spPr>
        <p:txBody>
          <a:bodyPr rtlCol="0" anchor="b">
            <a:normAutofit/>
          </a:bodyPr>
          <a:lstStyle>
            <a:lvl1pPr>
              <a:defRPr sz="33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514600" y="1828800"/>
            <a:ext cx="4114800" cy="6858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3412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8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9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13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 idx="14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110" name="Google Shape;110;p1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17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114" name="Google Shape;114;p1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7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" name="Google Shape;117;p17"/>
          <p:cNvGrpSpPr/>
          <p:nvPr/>
        </p:nvGrpSpPr>
        <p:grpSpPr>
          <a:xfrm>
            <a:off x="289955" y="534604"/>
            <a:ext cx="860092" cy="986675"/>
            <a:chOff x="289955" y="534604"/>
            <a:chExt cx="860092" cy="986675"/>
          </a:xfrm>
        </p:grpSpPr>
        <p:sp>
          <p:nvSpPr>
            <p:cNvPr id="118" name="Google Shape;118;p17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" name="Google Shape;119;p17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120" name="Google Shape;120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" name="Google Shape;148;p17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17"/>
          <p:cNvGrpSpPr/>
          <p:nvPr/>
        </p:nvGrpSpPr>
        <p:grpSpPr>
          <a:xfrm>
            <a:off x="7976962" y="1017725"/>
            <a:ext cx="894071" cy="666866"/>
            <a:chOff x="7976962" y="1017725"/>
            <a:chExt cx="894071" cy="666866"/>
          </a:xfrm>
        </p:grpSpPr>
        <p:sp>
          <p:nvSpPr>
            <p:cNvPr id="150" name="Google Shape;150;p17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7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152;p17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153" name="Google Shape;153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17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17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17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7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1" name="Google Shape;181;p17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7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/>
          </p:nvPr>
        </p:nvSpPr>
        <p:spPr>
          <a:xfrm>
            <a:off x="1143000" y="1369219"/>
            <a:ext cx="3291840" cy="260604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4709160" y="1369219"/>
            <a:ext cx="3291840" cy="260604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C99FF0EC-59B0-4D15-8C54-A5C0ABAEC537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23/07/2024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08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143000" y="1371601"/>
            <a:ext cx="3291840" cy="5969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/>
          </p:nvPr>
        </p:nvSpPr>
        <p:spPr>
          <a:xfrm>
            <a:off x="1143000" y="1968500"/>
            <a:ext cx="3291840" cy="200660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4709160" y="1371601"/>
            <a:ext cx="3291840" cy="5969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/>
          </p:nvPr>
        </p:nvSpPr>
        <p:spPr>
          <a:xfrm>
            <a:off x="4709160" y="1968500"/>
            <a:ext cx="3291840" cy="2006600"/>
          </a:xfrm>
        </p:spPr>
        <p:txBody>
          <a:bodyPr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5BD1758-A54F-4A09-AC16-1D58682CF916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23/07/2024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Chỗ dành sẵ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56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3FEA754-EA22-4928-84FB-02400D8920A4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23/07/2024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AAEB9D5-FDB9-4099-B929-8777CC9948F9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23/07/2024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29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3543300" y="1371602"/>
            <a:ext cx="4457700" cy="2607469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142999" y="1371602"/>
            <a:ext cx="2194560" cy="2607469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D93AB3B-5D14-4B0E-85F9-EE394F8F194B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23/07/2024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18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ự do 5"/>
          <p:cNvSpPr>
            <a:spLocks/>
          </p:cNvSpPr>
          <p:nvPr/>
        </p:nvSpPr>
        <p:spPr bwMode="gray">
          <a:xfrm>
            <a:off x="603250" y="1271587"/>
            <a:ext cx="4197350" cy="2471738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12" name="Chỗ dành sẵn cho Ảnh 11" descr="Chỗ dành sẵn trống để thêm một hình ảnh. Bấm vào chỗ dành sẵn, rồi chọn hình ảnh mà bạn muốn thêm"/>
          <p:cNvSpPr>
            <a:spLocks noGrp="1"/>
          </p:cNvSpPr>
          <p:nvPr>
            <p:ph type="pic" idx="1"/>
          </p:nvPr>
        </p:nvSpPr>
        <p:spPr>
          <a:xfrm>
            <a:off x="754518" y="1405890"/>
            <a:ext cx="3894817" cy="2203133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5257800" y="1684496"/>
            <a:ext cx="2743200" cy="164592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038A57D1-129A-402B-B6CB-69B141554491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23/07/2024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Chỗ dành sẵ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74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287"/>
            <a:ext cx="9141714" cy="5142213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71436" y="4343400"/>
            <a:ext cx="6086564" cy="52625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18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7" name="Hình tự do 5"/>
          <p:cNvSpPr>
            <a:spLocks/>
          </p:cNvSpPr>
          <p:nvPr/>
        </p:nvSpPr>
        <p:spPr bwMode="gray">
          <a:xfrm>
            <a:off x="571500" y="700089"/>
            <a:ext cx="30861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744327" y="834769"/>
            <a:ext cx="2728840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7" name="Chỗ dành sẵn cho Văn bản 16"/>
          <p:cNvSpPr>
            <a:spLocks noGrp="1"/>
          </p:cNvSpPr>
          <p:nvPr>
            <p:ph type="body" sz="quarter" idx="14"/>
          </p:nvPr>
        </p:nvSpPr>
        <p:spPr>
          <a:xfrm>
            <a:off x="771436" y="3886200"/>
            <a:ext cx="2674620" cy="370332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  <p:sp>
        <p:nvSpPr>
          <p:cNvPr id="18" name="Hình tự do 5"/>
          <p:cNvSpPr>
            <a:spLocks/>
          </p:cNvSpPr>
          <p:nvPr/>
        </p:nvSpPr>
        <p:spPr bwMode="gray">
          <a:xfrm>
            <a:off x="3975100" y="700089"/>
            <a:ext cx="30861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Chỗ dành sẵn cho Ảnh 1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4147926" y="834769"/>
            <a:ext cx="2728840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20" name="Chỗ dành sẵn cho Văn bản 16"/>
          <p:cNvSpPr>
            <a:spLocks noGrp="1"/>
          </p:cNvSpPr>
          <p:nvPr>
            <p:ph type="body" sz="quarter" idx="16"/>
          </p:nvPr>
        </p:nvSpPr>
        <p:spPr>
          <a:xfrm>
            <a:off x="4175036" y="3886200"/>
            <a:ext cx="2674620" cy="370332"/>
          </a:xfrm>
        </p:spPr>
        <p:txBody>
          <a:bodyPr rtlCol="0">
            <a:normAutofit/>
          </a:bodyPr>
          <a:lstStyle>
            <a:lvl1pPr marL="0" indent="0">
              <a:buNone/>
              <a:defRPr sz="135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21876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287"/>
            <a:ext cx="9141714" cy="5142213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71436" y="3979070"/>
            <a:ext cx="6078062" cy="434941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7" name="Hình tự do 5"/>
          <p:cNvSpPr>
            <a:spLocks/>
          </p:cNvSpPr>
          <p:nvPr/>
        </p:nvSpPr>
        <p:spPr bwMode="gray">
          <a:xfrm>
            <a:off x="571500" y="700089"/>
            <a:ext cx="4000500" cy="3082099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743916" y="834769"/>
            <a:ext cx="3655668" cy="281273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8" name="Hình tự do 5"/>
          <p:cNvSpPr>
            <a:spLocks/>
          </p:cNvSpPr>
          <p:nvPr/>
        </p:nvSpPr>
        <p:spPr bwMode="gray">
          <a:xfrm>
            <a:off x="4742906" y="725487"/>
            <a:ext cx="2243207" cy="14507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Chỗ dành sẵn cho Ảnh 1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4879520" y="832307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2" name="Hình tự do 5"/>
          <p:cNvSpPr>
            <a:spLocks/>
          </p:cNvSpPr>
          <p:nvPr/>
        </p:nvSpPr>
        <p:spPr bwMode="gray">
          <a:xfrm>
            <a:off x="4742906" y="2295716"/>
            <a:ext cx="2243207" cy="14507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Chỗ dành sẵn cho Ảnh 12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6"/>
          </p:nvPr>
        </p:nvSpPr>
        <p:spPr>
          <a:xfrm>
            <a:off x="4879520" y="2402536"/>
            <a:ext cx="1969979" cy="123714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7" name="Chỗ dành sẵn cho Văn bản 16"/>
          <p:cNvSpPr>
            <a:spLocks noGrp="1"/>
          </p:cNvSpPr>
          <p:nvPr>
            <p:ph type="body" sz="quarter" idx="14"/>
          </p:nvPr>
        </p:nvSpPr>
        <p:spPr>
          <a:xfrm>
            <a:off x="771436" y="4439441"/>
            <a:ext cx="6078062" cy="373065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  <a:lvl2pPr marL="0" indent="0">
              <a:spcBef>
                <a:spcPts val="900"/>
              </a:spcBef>
              <a:buNone/>
              <a:defRPr sz="1350"/>
            </a:lvl2pPr>
            <a:lvl3pPr marL="0" indent="0">
              <a:spcBef>
                <a:spcPts val="900"/>
              </a:spcBef>
              <a:buNone/>
              <a:defRPr sz="1350"/>
            </a:lvl3pPr>
            <a:lvl4pPr marL="0" indent="0">
              <a:spcBef>
                <a:spcPts val="900"/>
              </a:spcBef>
              <a:buNone/>
              <a:defRPr sz="1350"/>
            </a:lvl4pPr>
            <a:lvl5pPr marL="0" indent="0">
              <a:spcBef>
                <a:spcPts val="900"/>
              </a:spcBef>
              <a:buNone/>
              <a:defRPr sz="1350"/>
            </a:lvl5pPr>
          </a:lstStyle>
          <a:p>
            <a:pPr lvl="0" rtl="0"/>
            <a:r>
              <a:rPr lang="vi-VN" noProof="0"/>
              <a:t>Bấm để chỉnh sửa kiểu văn bản của Bản cái</a:t>
            </a:r>
          </a:p>
        </p:txBody>
      </p:sp>
    </p:spTree>
    <p:extLst>
      <p:ext uri="{BB962C8B-B14F-4D97-AF65-F5344CB8AC3E}">
        <p14:creationId xmlns:p14="http://schemas.microsoft.com/office/powerpoint/2010/main" val="173812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ăm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14"/>
            <a:ext cx="9141714" cy="514478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258050" y="273844"/>
            <a:ext cx="1600200" cy="115490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18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8" name="Hình tự do 5"/>
          <p:cNvSpPr>
            <a:spLocks/>
          </p:cNvSpPr>
          <p:nvPr/>
        </p:nvSpPr>
        <p:spPr bwMode="gray">
          <a:xfrm>
            <a:off x="3136901" y="198785"/>
            <a:ext cx="3924299" cy="226501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9" name="Chỗ dành sẵn cho Ảnh 8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3"/>
          </p:nvPr>
        </p:nvSpPr>
        <p:spPr>
          <a:xfrm>
            <a:off x="3318327" y="327238"/>
            <a:ext cx="3561446" cy="200811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0" name="Hình tự do 5"/>
          <p:cNvSpPr>
            <a:spLocks/>
          </p:cNvSpPr>
          <p:nvPr/>
        </p:nvSpPr>
        <p:spPr bwMode="gray">
          <a:xfrm>
            <a:off x="612142" y="288544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Chỗ dành sẵn cho Ảnh 10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5"/>
          </p:nvPr>
        </p:nvSpPr>
        <p:spPr>
          <a:xfrm>
            <a:off x="759768" y="403674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2" name="Hình tự do 5"/>
          <p:cNvSpPr>
            <a:spLocks/>
          </p:cNvSpPr>
          <p:nvPr/>
        </p:nvSpPr>
        <p:spPr bwMode="gray">
          <a:xfrm>
            <a:off x="612142" y="1858773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Chỗ dành sẵn cho Ảnh 12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6"/>
          </p:nvPr>
        </p:nvSpPr>
        <p:spPr>
          <a:xfrm>
            <a:off x="759768" y="1973902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14" name="Hình tự do 5"/>
          <p:cNvSpPr>
            <a:spLocks/>
          </p:cNvSpPr>
          <p:nvPr/>
        </p:nvSpPr>
        <p:spPr bwMode="gray">
          <a:xfrm>
            <a:off x="612142" y="3429001"/>
            <a:ext cx="2359659" cy="142100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Chỗ dành sẵn cho Ảnh 14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7"/>
          </p:nvPr>
        </p:nvSpPr>
        <p:spPr>
          <a:xfrm>
            <a:off x="759768" y="3544131"/>
            <a:ext cx="2064409" cy="1190744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  <p:sp>
        <p:nvSpPr>
          <p:cNvPr id="20" name="Hình tự do 5"/>
          <p:cNvSpPr>
            <a:spLocks/>
          </p:cNvSpPr>
          <p:nvPr/>
        </p:nvSpPr>
        <p:spPr bwMode="gray">
          <a:xfrm>
            <a:off x="3136901" y="2586385"/>
            <a:ext cx="3924299" cy="226501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35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Chỗ dành sẵn cho Ảnh 20" descr="Chỗ dành sẵn trống để thêm một hình ảnh. Bấm vào chỗ dành sẵn, rồi chọn hình ảnh mà bạn muốn thêm"/>
          <p:cNvSpPr>
            <a:spLocks noGrp="1"/>
          </p:cNvSpPr>
          <p:nvPr>
            <p:ph type="pic" sz="quarter" idx="18"/>
          </p:nvPr>
        </p:nvSpPr>
        <p:spPr>
          <a:xfrm>
            <a:off x="3318327" y="2714838"/>
            <a:ext cx="3561446" cy="200811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vi-VN" noProof="0"/>
              <a:t>Bấm biểu tượng để thêm hình ảnh</a:t>
            </a:r>
            <a:endParaRPr lang="vi-VN" noProof="0" dirty="0"/>
          </a:p>
        </p:txBody>
      </p:sp>
    </p:spTree>
    <p:extLst>
      <p:ext uri="{BB962C8B-B14F-4D97-AF65-F5344CB8AC3E}">
        <p14:creationId xmlns:p14="http://schemas.microsoft.com/office/powerpoint/2010/main" val="21879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FFE794FF-F48A-480F-B93B-995B73089888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23/07/2024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627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18"/>
          <p:cNvGrpSpPr/>
          <p:nvPr/>
        </p:nvGrpSpPr>
        <p:grpSpPr>
          <a:xfrm>
            <a:off x="4870108" y="630544"/>
            <a:ext cx="4112429" cy="3882309"/>
            <a:chOff x="4544102" y="322705"/>
            <a:chExt cx="4764719" cy="4498098"/>
          </a:xfrm>
        </p:grpSpPr>
        <p:sp>
          <p:nvSpPr>
            <p:cNvPr id="185" name="Google Shape;185;p18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8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8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8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8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3" name="Google Shape;193;p18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94" name="Google Shape;194;p18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8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8"/>
          <p:cNvGrpSpPr/>
          <p:nvPr/>
        </p:nvGrpSpPr>
        <p:grpSpPr>
          <a:xfrm rot="5400000" flipH="1">
            <a:off x="-951521" y="2064768"/>
            <a:ext cx="5773384" cy="4411139"/>
            <a:chOff x="1569550" y="795179"/>
            <a:chExt cx="6580854" cy="3469513"/>
          </a:xfrm>
        </p:grpSpPr>
        <p:sp>
          <p:nvSpPr>
            <p:cNvPr id="197" name="Google Shape;197;p18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" name="Google Shape;198;p18"/>
            <p:cNvGrpSpPr/>
            <p:nvPr/>
          </p:nvGrpSpPr>
          <p:grpSpPr>
            <a:xfrm>
              <a:off x="1569550" y="795179"/>
              <a:ext cx="6580854" cy="3469513"/>
              <a:chOff x="6012925" y="3010525"/>
              <a:chExt cx="1526916" cy="964075"/>
            </a:xfrm>
          </p:grpSpPr>
          <p:sp>
            <p:nvSpPr>
              <p:cNvPr id="199" name="Google Shape;199;p18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18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18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18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18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4" name="Google Shape;204;p18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205" name="Google Shape;205;p18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8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18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8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8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2" y="273844"/>
            <a:ext cx="1371599" cy="3705225"/>
          </a:xfrm>
        </p:spPr>
        <p:txBody>
          <a:bodyPr vert="eaVert" rtlCol="0"/>
          <a:lstStyle/>
          <a:p>
            <a:pPr rtl="0"/>
            <a:r>
              <a:rPr lang="vi-VN" noProof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1143000" y="273844"/>
            <a:ext cx="5143500" cy="3705225"/>
          </a:xfrm>
        </p:spPr>
        <p:txBody>
          <a:bodyPr vert="eaVert" rtlCol="0"/>
          <a:lstStyle/>
          <a:p>
            <a:pPr lvl="0" rtl="0"/>
            <a:r>
              <a:rPr lang="vi-VN" noProof="0"/>
              <a:t>Bấm để chỉnh sửa kiểu văn bản của Bản cái</a:t>
            </a:r>
          </a:p>
          <a:p>
            <a:pPr lvl="1" rtl="0"/>
            <a:r>
              <a:rPr lang="vi-VN" noProof="0"/>
              <a:t>Mức hai</a:t>
            </a:r>
          </a:p>
          <a:p>
            <a:pPr lvl="2" rtl="0"/>
            <a:r>
              <a:rPr lang="vi-VN" noProof="0"/>
              <a:t>Mức ba</a:t>
            </a:r>
          </a:p>
          <a:p>
            <a:pPr lvl="3" rtl="0"/>
            <a:r>
              <a:rPr lang="vi-VN" noProof="0"/>
              <a:t>Mức bốn</a:t>
            </a:r>
          </a:p>
          <a:p>
            <a:pPr lvl="4" rtl="0"/>
            <a:r>
              <a:rPr lang="vi-VN" noProof="0"/>
              <a:t>Mức năm</a:t>
            </a:r>
            <a:endParaRPr lang="vi-VN" noProof="0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DB5CEE7-60AB-4D85-83B6-B4D2E3453A67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23/07/2024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2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1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14" name="Google Shape;214;p1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1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18" name="Google Shape;218;p1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1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p1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22" name="Google Shape;222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0" name="Google Shape;250;p1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51" name="Google Shape;251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1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1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ề và Nội dung" type="obj">
  <p:cSld name="OBJEC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3"/>
          <p:cNvSpPr txBox="1">
            <a:spLocks noGrp="1"/>
          </p:cNvSpPr>
          <p:nvPr>
            <p:ph type="body" idx="1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3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3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Đầu trang của Mục" type="secHead">
  <p:cSld name="SECTION_HEADER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4"/>
          <p:cNvPicPr preferRelativeResize="0"/>
          <p:nvPr/>
        </p:nvPicPr>
        <p:blipFill rotWithShape="1">
          <a:blip r:embed="rId2">
            <a:alphaModFix/>
          </a:blip>
          <a:srcRect l="434" t="422"/>
          <a:stretch/>
        </p:blipFill>
        <p:spPr>
          <a:xfrm>
            <a:off x="0" y="0"/>
            <a:ext cx="9141714" cy="514288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4"/>
          <p:cNvSpPr txBox="1">
            <a:spLocks noGrp="1"/>
          </p:cNvSpPr>
          <p:nvPr>
            <p:ph type="title"/>
          </p:nvPr>
        </p:nvSpPr>
        <p:spPr>
          <a:xfrm>
            <a:off x="2514600" y="400050"/>
            <a:ext cx="5486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4"/>
          <p:cNvSpPr txBox="1">
            <a:spLocks noGrp="1"/>
          </p:cNvSpPr>
          <p:nvPr>
            <p:ph type="body" idx="1"/>
          </p:nvPr>
        </p:nvSpPr>
        <p:spPr>
          <a:xfrm>
            <a:off x="2514600" y="1828800"/>
            <a:ext cx="4114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909090"/>
              </a:buClr>
              <a:buSzPts val="1500"/>
              <a:buNone/>
              <a:defRPr sz="1500">
                <a:solidFill>
                  <a:srgbClr val="909090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350"/>
              <a:buNone/>
              <a:defRPr sz="1350">
                <a:solidFill>
                  <a:srgbClr val="909090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 sz="1200">
                <a:solidFill>
                  <a:srgbClr val="90909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i Nội dung" type="twoObj">
  <p:cSld name="TWO_OBJEC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5"/>
          <p:cNvSpPr txBox="1">
            <a:spLocks noGrp="1"/>
          </p:cNvSpPr>
          <p:nvPr>
            <p:ph type="body" idx="1"/>
          </p:nvPr>
        </p:nvSpPr>
        <p:spPr>
          <a:xfrm>
            <a:off x="1143000" y="1369219"/>
            <a:ext cx="329184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25"/>
          <p:cNvSpPr txBox="1">
            <a:spLocks noGrp="1"/>
          </p:cNvSpPr>
          <p:nvPr>
            <p:ph type="body" idx="2"/>
          </p:nvPr>
        </p:nvSpPr>
        <p:spPr>
          <a:xfrm>
            <a:off x="4709160" y="1369219"/>
            <a:ext cx="329184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25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5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5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 sánh" type="twoTxTwoObj">
  <p:cSld name="TWO_OBJECTS_WITH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6"/>
          <p:cNvSpPr txBox="1">
            <a:spLocks noGrp="1"/>
          </p:cNvSpPr>
          <p:nvPr>
            <p:ph type="body" idx="1"/>
          </p:nvPr>
        </p:nvSpPr>
        <p:spPr>
          <a:xfrm>
            <a:off x="1143000" y="1371601"/>
            <a:ext cx="3291840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8C3A"/>
              </a:buClr>
              <a:buSzPts val="1800"/>
              <a:buNone/>
              <a:defRPr sz="1800" b="0">
                <a:solidFill>
                  <a:srgbClr val="398C3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body" idx="2"/>
          </p:nvPr>
        </p:nvSpPr>
        <p:spPr>
          <a:xfrm>
            <a:off x="1143000" y="1968500"/>
            <a:ext cx="3291840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26"/>
          <p:cNvSpPr txBox="1">
            <a:spLocks noGrp="1"/>
          </p:cNvSpPr>
          <p:nvPr>
            <p:ph type="body" idx="3"/>
          </p:nvPr>
        </p:nvSpPr>
        <p:spPr>
          <a:xfrm>
            <a:off x="4709160" y="1371601"/>
            <a:ext cx="3291840" cy="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8C3A"/>
              </a:buClr>
              <a:buSzPts val="1800"/>
              <a:buNone/>
              <a:defRPr sz="1800" b="0">
                <a:solidFill>
                  <a:srgbClr val="398C3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18" name="Google Shape;318;p26"/>
          <p:cNvSpPr txBox="1">
            <a:spLocks noGrp="1"/>
          </p:cNvSpPr>
          <p:nvPr>
            <p:ph type="body" idx="4"/>
          </p:nvPr>
        </p:nvSpPr>
        <p:spPr>
          <a:xfrm>
            <a:off x="4709160" y="1968500"/>
            <a:ext cx="3291840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6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26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ỉ Tiêu đề" type="titleOnly">
  <p:cSld name="TITLE_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7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7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7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0"/>
          <p:cNvPicPr preferRelativeResize="0"/>
          <p:nvPr/>
        </p:nvPicPr>
        <p:blipFill rotWithShape="1">
          <a:blip r:embed="rId14">
            <a:alphaModFix/>
          </a:blip>
          <a:srcRect l="525" t="511" r="524" b="2999"/>
          <a:stretch/>
        </p:blipFill>
        <p:spPr>
          <a:xfrm>
            <a:off x="1" y="0"/>
            <a:ext cx="91416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4" name="Google Shape;284;p20"/>
          <p:cNvSpPr txBox="1">
            <a:spLocks noGrp="1"/>
          </p:cNvSpPr>
          <p:nvPr>
            <p:ph type="body" idx="1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5275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20"/>
          <p:cNvSpPr txBox="1">
            <a:spLocks noGrp="1"/>
          </p:cNvSpPr>
          <p:nvPr>
            <p:ph type="ftr" idx="11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20"/>
          <p:cNvSpPr txBox="1">
            <a:spLocks noGrp="1"/>
          </p:cNvSpPr>
          <p:nvPr>
            <p:ph type="dt" idx="10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ldNum" idx="12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25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Ả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1" y="0"/>
            <a:ext cx="9141620" cy="5143500"/>
          </a:xfrm>
          <a:prstGeom prst="rect">
            <a:avLst/>
          </a:prstGeom>
        </p:spPr>
      </p:pic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372350" cy="8120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143000" y="1371600"/>
            <a:ext cx="68580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4812508"/>
            <a:ext cx="3429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825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Thêm chân trang</a:t>
            </a:r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5257800" y="4812508"/>
            <a:ext cx="1028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0C317CEC-05B5-4119-AB2E-85EDCD7B94FE}" type="datetime1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23/07/2024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Chỗ dành sẵn cho Số hiệu Trang chiếu 5"/>
          <p:cNvSpPr>
            <a:spLocks noGrp="1"/>
          </p:cNvSpPr>
          <p:nvPr>
            <p:ph type="sldNum" sz="quarter" idx="4"/>
          </p:nvPr>
        </p:nvSpPr>
        <p:spPr>
          <a:xfrm>
            <a:off x="6457950" y="4812508"/>
            <a:ext cx="6286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89D71E3-7D81-4C24-B9D8-6B108755C64C}" type="slidenum">
              <a:rPr kumimoji="0" lang="vi-VN" sz="825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825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686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5.png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0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PROJECT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75" name="Google Shape;4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2000" y="1647871"/>
            <a:ext cx="1438781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0" name="Google Shape;480;p11"/>
          <p:cNvGraphicFramePr/>
          <p:nvPr/>
        </p:nvGraphicFramePr>
        <p:xfrm>
          <a:off x="-7656" y="0"/>
          <a:ext cx="914634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r:id="rId4" imgW="9146346" imgH="5143500" progId="Paint.Picture">
                  <p:embed/>
                </p:oleObj>
              </mc:Choice>
              <mc:Fallback>
                <p:oleObj r:id="rId4" imgW="9146346" imgH="5143500" progId="Paint.Picture">
                  <p:embed/>
                  <p:pic>
                    <p:nvPicPr>
                      <p:cNvPr id="480" name="Google Shape;480;p11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-7656" y="0"/>
                        <a:ext cx="9146346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2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FUN CORNER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86" name="Google Shape;4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4897" y="1793344"/>
            <a:ext cx="1408298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>
            <a:extLst>
              <a:ext uri="{FF2B5EF4-FFF2-40B4-BE49-F238E27FC236}">
                <a16:creationId xmlns:a16="http://schemas.microsoft.com/office/drawing/2014/main" id="{BEFFDC5B-3CC2-4DF0-B007-33966E943078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0"/>
            <a:ext cx="6858000" cy="5143500"/>
            <a:chOff x="0" y="0"/>
            <a:chExt cx="5760" cy="4320"/>
          </a:xfrm>
        </p:grpSpPr>
        <p:sp>
          <p:nvSpPr>
            <p:cNvPr id="27697" name="Rectangle 3">
              <a:extLst>
                <a:ext uri="{FF2B5EF4-FFF2-40B4-BE49-F238E27FC236}">
                  <a16:creationId xmlns:a16="http://schemas.microsoft.com/office/drawing/2014/main" id="{B4050B87-8189-4318-9249-19A8A1117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7698" name="Group 4">
              <a:extLst>
                <a:ext uri="{FF2B5EF4-FFF2-40B4-BE49-F238E27FC236}">
                  <a16:creationId xmlns:a16="http://schemas.microsoft.com/office/drawing/2014/main" id="{5EBE6A5D-9C81-4963-B493-36CBF4C8B3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0"/>
              <a:ext cx="4608" cy="4311"/>
              <a:chOff x="768" y="144"/>
              <a:chExt cx="4464" cy="4464"/>
            </a:xfrm>
          </p:grpSpPr>
          <p:sp>
            <p:nvSpPr>
              <p:cNvPr id="27699" name="Rectangle 5">
                <a:extLst>
                  <a:ext uri="{FF2B5EF4-FFF2-40B4-BE49-F238E27FC236}">
                    <a16:creationId xmlns:a16="http://schemas.microsoft.com/office/drawing/2014/main" id="{FF19EA97-5677-410D-8505-952A857860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0" name="Rectangle 6">
                <a:extLst>
                  <a:ext uri="{FF2B5EF4-FFF2-40B4-BE49-F238E27FC236}">
                    <a16:creationId xmlns:a16="http://schemas.microsoft.com/office/drawing/2014/main" id="{A325F896-0DF9-4FE4-909F-37CE04237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1" name="Rectangle 7">
                <a:extLst>
                  <a:ext uri="{FF2B5EF4-FFF2-40B4-BE49-F238E27FC236}">
                    <a16:creationId xmlns:a16="http://schemas.microsoft.com/office/drawing/2014/main" id="{EC201B61-0CC1-45D8-B3FF-17411143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2" name="Rectangle 8">
                <a:extLst>
                  <a:ext uri="{FF2B5EF4-FFF2-40B4-BE49-F238E27FC236}">
                    <a16:creationId xmlns:a16="http://schemas.microsoft.com/office/drawing/2014/main" id="{CE50021F-ADF9-47AA-AE03-2250BE7DF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3" name="Rectangle 9">
                <a:extLst>
                  <a:ext uri="{FF2B5EF4-FFF2-40B4-BE49-F238E27FC236}">
                    <a16:creationId xmlns:a16="http://schemas.microsoft.com/office/drawing/2014/main" id="{6B61CD54-54AF-4F0A-BAAC-31F98C812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4" name="Rectangle 10">
                <a:extLst>
                  <a:ext uri="{FF2B5EF4-FFF2-40B4-BE49-F238E27FC236}">
                    <a16:creationId xmlns:a16="http://schemas.microsoft.com/office/drawing/2014/main" id="{A9054F65-3417-48B1-817E-4A5FBF9E6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680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5" name="Rectangle 11">
                <a:extLst>
                  <a:ext uri="{FF2B5EF4-FFF2-40B4-BE49-F238E27FC236}">
                    <a16:creationId xmlns:a16="http://schemas.microsoft.com/office/drawing/2014/main" id="{DE9EE5D2-5F9B-4A8A-A20B-7BAECBC22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6" name="Rectangle 12">
                <a:extLst>
                  <a:ext uri="{FF2B5EF4-FFF2-40B4-BE49-F238E27FC236}">
                    <a16:creationId xmlns:a16="http://schemas.microsoft.com/office/drawing/2014/main" id="{C4ED5F88-F9CD-432C-806F-5210CA619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707" name="Rectangle 13">
                <a:extLst>
                  <a:ext uri="{FF2B5EF4-FFF2-40B4-BE49-F238E27FC236}">
                    <a16:creationId xmlns:a16="http://schemas.microsoft.com/office/drawing/2014/main" id="{6E9A9DB2-7886-424E-8EA7-E25635A06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216"/>
                <a:ext cx="1392" cy="13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126990" name="WordArt 14">
            <a:extLst>
              <a:ext uri="{FF2B5EF4-FFF2-40B4-BE49-F238E27FC236}">
                <a16:creationId xmlns:a16="http://schemas.microsoft.com/office/drawing/2014/main" id="{84198B31-439E-407D-8A37-563E04C83B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1" name="WordArt 15">
            <a:extLst>
              <a:ext uri="{FF2B5EF4-FFF2-40B4-BE49-F238E27FC236}">
                <a16:creationId xmlns:a16="http://schemas.microsoft.com/office/drawing/2014/main" id="{78431AEF-6C6B-4707-B336-9B82587DF5B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6992" name="AutoShape 16">
            <a:extLst>
              <a:ext uri="{FF2B5EF4-FFF2-40B4-BE49-F238E27FC236}">
                <a16:creationId xmlns:a16="http://schemas.microsoft.com/office/drawing/2014/main" id="{5A184A97-2C7E-48C5-98CD-86BF1C2B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3" name="AutoShape 17">
            <a:extLst>
              <a:ext uri="{FF2B5EF4-FFF2-40B4-BE49-F238E27FC236}">
                <a16:creationId xmlns:a16="http://schemas.microsoft.com/office/drawing/2014/main" id="{8542CB95-6D03-459D-97E1-D0365E4CD95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6994" name="WordArt 18">
            <a:hlinkClick r:id="" action="ppaction://noaction"/>
            <a:extLst>
              <a:ext uri="{FF2B5EF4-FFF2-40B4-BE49-F238E27FC236}">
                <a16:creationId xmlns:a16="http://schemas.microsoft.com/office/drawing/2014/main" id="{A0EFCEA9-8D72-4D41-B07A-E942825D3E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3150" y="3429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126995" name="WordArt 19">
            <a:extLst>
              <a:ext uri="{FF2B5EF4-FFF2-40B4-BE49-F238E27FC236}">
                <a16:creationId xmlns:a16="http://schemas.microsoft.com/office/drawing/2014/main" id="{254B1BB7-A248-494C-8C74-6FDC7E3186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6" name="WordArt 20">
            <a:extLst>
              <a:ext uri="{FF2B5EF4-FFF2-40B4-BE49-F238E27FC236}">
                <a16:creationId xmlns:a16="http://schemas.microsoft.com/office/drawing/2014/main" id="{A8380D5F-4242-4FEC-BF17-A3A5F8129F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6997" name="AutoShape 21">
            <a:extLst>
              <a:ext uri="{FF2B5EF4-FFF2-40B4-BE49-F238E27FC236}">
                <a16:creationId xmlns:a16="http://schemas.microsoft.com/office/drawing/2014/main" id="{EFD2FBA3-C3B3-4BA6-A836-4AC7A5B2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6998" name="AutoShape 22">
            <a:extLst>
              <a:ext uri="{FF2B5EF4-FFF2-40B4-BE49-F238E27FC236}">
                <a16:creationId xmlns:a16="http://schemas.microsoft.com/office/drawing/2014/main" id="{487FF083-B4D8-40F7-A32E-02DD914F970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6999" name="WordArt 23">
            <a:hlinkClick r:id="" action="ppaction://noaction"/>
            <a:extLst>
              <a:ext uri="{FF2B5EF4-FFF2-40B4-BE49-F238E27FC236}">
                <a16:creationId xmlns:a16="http://schemas.microsoft.com/office/drawing/2014/main" id="{91053B2D-3CD9-4F48-9339-B4D03D92A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127000" name="WordArt 24">
            <a:extLst>
              <a:ext uri="{FF2B5EF4-FFF2-40B4-BE49-F238E27FC236}">
                <a16:creationId xmlns:a16="http://schemas.microsoft.com/office/drawing/2014/main" id="{8B374938-BBEC-4205-B19D-07A8E7DAF6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642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1" name="WordArt 25">
            <a:extLst>
              <a:ext uri="{FF2B5EF4-FFF2-40B4-BE49-F238E27FC236}">
                <a16:creationId xmlns:a16="http://schemas.microsoft.com/office/drawing/2014/main" id="{3A6C6622-4E0F-4670-80AB-A2BEED11DF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66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02" name="AutoShape 26">
            <a:extLst>
              <a:ext uri="{FF2B5EF4-FFF2-40B4-BE49-F238E27FC236}">
                <a16:creationId xmlns:a16="http://schemas.microsoft.com/office/drawing/2014/main" id="{432DB96A-1B8D-4624-8367-D2A56C6B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6858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3" name="AutoShape 27">
            <a:extLst>
              <a:ext uri="{FF2B5EF4-FFF2-40B4-BE49-F238E27FC236}">
                <a16:creationId xmlns:a16="http://schemas.microsoft.com/office/drawing/2014/main" id="{9A9014E1-F652-401A-916E-65AD6A462D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04" name="WordArt 28">
            <a:hlinkClick r:id="" action="ppaction://noaction"/>
            <a:extLst>
              <a:ext uri="{FF2B5EF4-FFF2-40B4-BE49-F238E27FC236}">
                <a16:creationId xmlns:a16="http://schemas.microsoft.com/office/drawing/2014/main" id="{DD715ED6-ECF2-419C-89D2-0C6ED3E590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4000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127005" name="WordArt 29">
            <a:extLst>
              <a:ext uri="{FF2B5EF4-FFF2-40B4-BE49-F238E27FC236}">
                <a16:creationId xmlns:a16="http://schemas.microsoft.com/office/drawing/2014/main" id="{3B014DE9-D7F2-4E95-8546-2FD29A1639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6" name="WordArt 30">
            <a:extLst>
              <a:ext uri="{FF2B5EF4-FFF2-40B4-BE49-F238E27FC236}">
                <a16:creationId xmlns:a16="http://schemas.microsoft.com/office/drawing/2014/main" id="{BCEEF08A-8B59-49FE-BE63-AB5AC6E078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07" name="AutoShape 31">
            <a:extLst>
              <a:ext uri="{FF2B5EF4-FFF2-40B4-BE49-F238E27FC236}">
                <a16:creationId xmlns:a16="http://schemas.microsoft.com/office/drawing/2014/main" id="{9E1C89C9-DC73-4920-8F34-1FC6AE6C0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08" name="AutoShape 32">
            <a:extLst>
              <a:ext uri="{FF2B5EF4-FFF2-40B4-BE49-F238E27FC236}">
                <a16:creationId xmlns:a16="http://schemas.microsoft.com/office/drawing/2014/main" id="{BD3F10E0-8064-4671-A0A4-1F2FA532DEA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09" name="WordArt 33">
            <a:hlinkClick r:id="" action="ppaction://noaction"/>
            <a:extLst>
              <a:ext uri="{FF2B5EF4-FFF2-40B4-BE49-F238E27FC236}">
                <a16:creationId xmlns:a16="http://schemas.microsoft.com/office/drawing/2014/main" id="{BF2980BE-01B7-4AB6-B276-A57ECB13505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127010" name="WordArt 34">
            <a:extLst>
              <a:ext uri="{FF2B5EF4-FFF2-40B4-BE49-F238E27FC236}">
                <a16:creationId xmlns:a16="http://schemas.microsoft.com/office/drawing/2014/main" id="{0FA8F329-F11A-4232-B8DC-D6700D139D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1" name="WordArt 35">
            <a:extLst>
              <a:ext uri="{FF2B5EF4-FFF2-40B4-BE49-F238E27FC236}">
                <a16:creationId xmlns:a16="http://schemas.microsoft.com/office/drawing/2014/main" id="{83A7A8D7-6039-402D-B3DC-FD744153F1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12" name="AutoShape 36">
            <a:extLst>
              <a:ext uri="{FF2B5EF4-FFF2-40B4-BE49-F238E27FC236}">
                <a16:creationId xmlns:a16="http://schemas.microsoft.com/office/drawing/2014/main" id="{2E5085DB-80CE-45AD-B363-B0AB5611D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3" name="AutoShape 37">
            <a:extLst>
              <a:ext uri="{FF2B5EF4-FFF2-40B4-BE49-F238E27FC236}">
                <a16:creationId xmlns:a16="http://schemas.microsoft.com/office/drawing/2014/main" id="{52094270-231C-4618-8F2B-B8FE7B4EC5C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14" name="WordArt 38">
            <a:hlinkClick r:id="" action="ppaction://noaction"/>
            <a:extLst>
              <a:ext uri="{FF2B5EF4-FFF2-40B4-BE49-F238E27FC236}">
                <a16:creationId xmlns:a16="http://schemas.microsoft.com/office/drawing/2014/main" id="{1518CD15-2D52-4690-9B2A-122D19E5C1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127015" name="WordArt 39">
            <a:extLst>
              <a:ext uri="{FF2B5EF4-FFF2-40B4-BE49-F238E27FC236}">
                <a16:creationId xmlns:a16="http://schemas.microsoft.com/office/drawing/2014/main" id="{6B416FEB-17D1-411F-8F43-7FE4EB45EF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183594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6" name="WordArt 40">
            <a:extLst>
              <a:ext uri="{FF2B5EF4-FFF2-40B4-BE49-F238E27FC236}">
                <a16:creationId xmlns:a16="http://schemas.microsoft.com/office/drawing/2014/main" id="{1AC65A6F-484D-4CCF-969B-A54FC3CFE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178831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17" name="AutoShape 41">
            <a:extLst>
              <a:ext uri="{FF2B5EF4-FFF2-40B4-BE49-F238E27FC236}">
                <a16:creationId xmlns:a16="http://schemas.microsoft.com/office/drawing/2014/main" id="{A28E83F5-70CA-479E-8CF9-6E98CD6A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24574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18" name="AutoShape 42">
            <a:extLst>
              <a:ext uri="{FF2B5EF4-FFF2-40B4-BE49-F238E27FC236}">
                <a16:creationId xmlns:a16="http://schemas.microsoft.com/office/drawing/2014/main" id="{0DEB836D-600B-4F46-BA64-711D1B1256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177165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19" name="WordArt 43">
            <a:hlinkClick r:id="" action="ppaction://noaction"/>
            <a:extLst>
              <a:ext uri="{FF2B5EF4-FFF2-40B4-BE49-F238E27FC236}">
                <a16:creationId xmlns:a16="http://schemas.microsoft.com/office/drawing/2014/main" id="{21ABA83E-09A9-4535-BB3B-1E894599CF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217170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127020" name="WordArt 44">
            <a:extLst>
              <a:ext uri="{FF2B5EF4-FFF2-40B4-BE49-F238E27FC236}">
                <a16:creationId xmlns:a16="http://schemas.microsoft.com/office/drawing/2014/main" id="{9F15891E-1DA1-4850-AFE9-BE2C1D0785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359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1" name="WordArt 45">
            <a:extLst>
              <a:ext uri="{FF2B5EF4-FFF2-40B4-BE49-F238E27FC236}">
                <a16:creationId xmlns:a16="http://schemas.microsoft.com/office/drawing/2014/main" id="{E560D5A4-37F8-4DB6-80BC-069A0EF58D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407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22" name="AutoShape 46">
            <a:extLst>
              <a:ext uri="{FF2B5EF4-FFF2-40B4-BE49-F238E27FC236}">
                <a16:creationId xmlns:a16="http://schemas.microsoft.com/office/drawing/2014/main" id="{321C4304-B326-4843-B165-22A841E87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3" name="AutoShape 47">
            <a:extLst>
              <a:ext uri="{FF2B5EF4-FFF2-40B4-BE49-F238E27FC236}">
                <a16:creationId xmlns:a16="http://schemas.microsoft.com/office/drawing/2014/main" id="{C9DA2E69-3004-4DFA-B376-B5F640CB1E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5146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24" name="WordArt 48">
            <a:hlinkClick r:id="" action="ppaction://noaction"/>
            <a:extLst>
              <a:ext uri="{FF2B5EF4-FFF2-40B4-BE49-F238E27FC236}">
                <a16:creationId xmlns:a16="http://schemas.microsoft.com/office/drawing/2014/main" id="{EB506D0E-2959-43B6-A417-01D227D51B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03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127025" name="WordArt 49">
            <a:extLst>
              <a:ext uri="{FF2B5EF4-FFF2-40B4-BE49-F238E27FC236}">
                <a16:creationId xmlns:a16="http://schemas.microsoft.com/office/drawing/2014/main" id="{C38F2D30-2EB8-44BD-BB78-334199217F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189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6" name="WordArt 50">
            <a:extLst>
              <a:ext uri="{FF2B5EF4-FFF2-40B4-BE49-F238E27FC236}">
                <a16:creationId xmlns:a16="http://schemas.microsoft.com/office/drawing/2014/main" id="{C63A2E76-FD99-46FA-B368-0DFF688C8F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2665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27" name="AutoShape 51">
            <a:extLst>
              <a:ext uri="{FF2B5EF4-FFF2-40B4-BE49-F238E27FC236}">
                <a16:creationId xmlns:a16="http://schemas.microsoft.com/office/drawing/2014/main" id="{504C8714-40BF-480A-8846-C80801560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28" name="AutoShape 52">
            <a:extLst>
              <a:ext uri="{FF2B5EF4-FFF2-40B4-BE49-F238E27FC236}">
                <a16:creationId xmlns:a16="http://schemas.microsoft.com/office/drawing/2014/main" id="{EF5F001F-B2EA-4F6B-A440-7DC452B4BF2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40055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29" name="WordArt 53">
            <a:hlinkClick r:id="" action="ppaction://noaction"/>
            <a:extLst>
              <a:ext uri="{FF2B5EF4-FFF2-40B4-BE49-F238E27FC236}">
                <a16:creationId xmlns:a16="http://schemas.microsoft.com/office/drawing/2014/main" id="{09AEAF99-3E95-41C2-995C-F4B444010E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625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127030" name="WordArt 54">
            <a:extLst>
              <a:ext uri="{FF2B5EF4-FFF2-40B4-BE49-F238E27FC236}">
                <a16:creationId xmlns:a16="http://schemas.microsoft.com/office/drawing/2014/main" id="{4621280F-40CE-41DA-8B9C-480832DB3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07847" y="3607596"/>
            <a:ext cx="1545431" cy="141684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31" name="WordArt 55">
            <a:extLst>
              <a:ext uri="{FF2B5EF4-FFF2-40B4-BE49-F238E27FC236}">
                <a16:creationId xmlns:a16="http://schemas.microsoft.com/office/drawing/2014/main" id="{C244BDC8-59FA-4608-9CC0-4F980DA7AC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612606" y="3559969"/>
            <a:ext cx="1543050" cy="14859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8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O</a:t>
            </a:r>
          </a:p>
        </p:txBody>
      </p:sp>
      <p:sp>
        <p:nvSpPr>
          <p:cNvPr id="127032" name="AutoShape 56">
            <a:extLst>
              <a:ext uri="{FF2B5EF4-FFF2-40B4-BE49-F238E27FC236}">
                <a16:creationId xmlns:a16="http://schemas.microsoft.com/office/drawing/2014/main" id="{4AEF1F0A-6239-46EB-85A4-6F46D9A15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42291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127033" name="AutoShape 57">
            <a:extLst>
              <a:ext uri="{FF2B5EF4-FFF2-40B4-BE49-F238E27FC236}">
                <a16:creationId xmlns:a16="http://schemas.microsoft.com/office/drawing/2014/main" id="{5AFEB958-D01A-4685-AC4F-5720A31288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86500" y="3543300"/>
            <a:ext cx="1028700" cy="914400"/>
          </a:xfrm>
          <a:prstGeom prst="rtTriangle">
            <a:avLst/>
          </a:prstGeom>
          <a:solidFill>
            <a:srgbClr val="CF9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127034" name="WordArt 58">
            <a:hlinkClick r:id="" action="ppaction://noaction"/>
            <a:extLst>
              <a:ext uri="{FF2B5EF4-FFF2-40B4-BE49-F238E27FC236}">
                <a16:creationId xmlns:a16="http://schemas.microsoft.com/office/drawing/2014/main" id="{A1AA5BA6-DEC8-444B-8AF2-74FA726D4C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2200" y="3943350"/>
            <a:ext cx="400050" cy="7429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403396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6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6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6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6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6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6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6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6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99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7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7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7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 nodeType="clickPar">
                      <p:stCondLst>
                        <p:cond delay="0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27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7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7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7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27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7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27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7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0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7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27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7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 nodeType="clickPar">
                      <p:stCondLst>
                        <p:cond delay="0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27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7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7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27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7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 nodeType="clickPar">
                      <p:stCondLst>
                        <p:cond delay="0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27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27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1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7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27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27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127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7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7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27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 nodeType="clickPar">
                      <p:stCondLst>
                        <p:cond delay="0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7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8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127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 nodeType="clickPar">
                      <p:stCondLst>
                        <p:cond delay="0"/>
                      </p:stCondLst>
                      <p:childTnLst>
                        <p:par>
                          <p:cTn id="2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0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7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7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2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27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27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3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27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 nodeType="clickPar">
                      <p:stCondLst>
                        <p:cond delay="0"/>
                      </p:stCondLst>
                      <p:childTnLst>
                        <p:par>
                          <p:cTn id="2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4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27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27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7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032"/>
                  </p:tgtEl>
                </p:cond>
              </p:nextCondLst>
            </p:seq>
          </p:childTnLst>
        </p:cTn>
      </p:par>
    </p:tnLst>
    <p:bldLst>
      <p:bldP spid="126992" grpId="0" animBg="1"/>
      <p:bldP spid="126992" grpId="1" animBg="1"/>
      <p:bldP spid="126993" grpId="0" animBg="1"/>
      <p:bldP spid="126993" grpId="1" animBg="1"/>
      <p:bldP spid="126997" grpId="0" animBg="1"/>
      <p:bldP spid="126997" grpId="1" animBg="1"/>
      <p:bldP spid="126998" grpId="0" animBg="1"/>
      <p:bldP spid="126998" grpId="1" animBg="1"/>
      <p:bldP spid="127002" grpId="0" animBg="1"/>
      <p:bldP spid="127002" grpId="1" animBg="1"/>
      <p:bldP spid="127003" grpId="0" animBg="1"/>
      <p:bldP spid="127003" grpId="1" animBg="1"/>
      <p:bldP spid="127007" grpId="0" animBg="1"/>
      <p:bldP spid="127007" grpId="1" animBg="1"/>
      <p:bldP spid="127008" grpId="0" animBg="1"/>
      <p:bldP spid="127008" grpId="1" animBg="1"/>
      <p:bldP spid="127012" grpId="0" animBg="1"/>
      <p:bldP spid="127012" grpId="1" animBg="1"/>
      <p:bldP spid="127013" grpId="0" animBg="1"/>
      <p:bldP spid="127013" grpId="1" animBg="1"/>
      <p:bldP spid="127017" grpId="0" animBg="1"/>
      <p:bldP spid="127017" grpId="1" animBg="1"/>
      <p:bldP spid="127018" grpId="0" animBg="1"/>
      <p:bldP spid="127018" grpId="1" animBg="1"/>
      <p:bldP spid="127022" grpId="0" animBg="1"/>
      <p:bldP spid="127022" grpId="1" animBg="1"/>
      <p:bldP spid="127023" grpId="0" animBg="1"/>
      <p:bldP spid="127023" grpId="1" animBg="1"/>
      <p:bldP spid="127027" grpId="0" animBg="1"/>
      <p:bldP spid="127027" grpId="1" animBg="1"/>
      <p:bldP spid="127028" grpId="0" animBg="1"/>
      <p:bldP spid="127028" grpId="1" animBg="1"/>
      <p:bldP spid="127032" grpId="0" animBg="1"/>
      <p:bldP spid="127032" grpId="1" animBg="1"/>
      <p:bldP spid="127033" grpId="0" animBg="1"/>
      <p:bldP spid="12703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92561" y="4421201"/>
            <a:ext cx="6088025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pic>
        <p:nvPicPr>
          <p:cNvPr id="402" name="Google Shape;40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3323" y="2864236"/>
            <a:ext cx="5206835" cy="104892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"/>
          <p:cNvSpPr txBox="1"/>
          <p:nvPr/>
        </p:nvSpPr>
        <p:spPr>
          <a:xfrm>
            <a:off x="2496562" y="3035325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3 - PERIOD 6</a:t>
            </a:r>
            <a:endParaRPr dirty="0"/>
          </a:p>
        </p:txBody>
      </p:sp>
      <p:sp>
        <p:nvSpPr>
          <p:cNvPr id="404" name="Google Shape;404;p2"/>
          <p:cNvSpPr txBox="1"/>
          <p:nvPr/>
        </p:nvSpPr>
        <p:spPr>
          <a:xfrm>
            <a:off x="2107811" y="1540174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"/>
          <p:cNvSpPr/>
          <p:nvPr/>
        </p:nvSpPr>
        <p:spPr>
          <a:xfrm>
            <a:off x="834052" y="1009052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"/>
          <p:cNvSpPr/>
          <p:nvPr/>
        </p:nvSpPr>
        <p:spPr>
          <a:xfrm>
            <a:off x="780396" y="231835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"/>
          <p:cNvSpPr txBox="1">
            <a:spLocks noGrp="1"/>
          </p:cNvSpPr>
          <p:nvPr>
            <p:ph type="title" idx="9"/>
          </p:nvPr>
        </p:nvSpPr>
        <p:spPr>
          <a:xfrm>
            <a:off x="874123" y="2659534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414" name="Google Shape;414;p3"/>
          <p:cNvSpPr txBox="1">
            <a:spLocks noGrp="1"/>
          </p:cNvSpPr>
          <p:nvPr>
            <p:ph type="title" idx="8"/>
          </p:nvPr>
        </p:nvSpPr>
        <p:spPr>
          <a:xfrm>
            <a:off x="893671" y="1267701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415" name="Google Shape;415;p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416" name="Google Shape;416;p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417" name="Google Shape;417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418" name="Google Shape;418;p3"/>
          <p:cNvSpPr txBox="1">
            <a:spLocks noGrp="1"/>
          </p:cNvSpPr>
          <p:nvPr>
            <p:ph type="title"/>
          </p:nvPr>
        </p:nvSpPr>
        <p:spPr>
          <a:xfrm>
            <a:off x="2069613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Warm-up and review</a:t>
            </a:r>
            <a:endParaRPr/>
          </a:p>
        </p:txBody>
      </p:sp>
      <p:sp>
        <p:nvSpPr>
          <p:cNvPr id="419" name="Google Shape;419;p3"/>
          <p:cNvSpPr txBox="1">
            <a:spLocks noGrp="1"/>
          </p:cNvSpPr>
          <p:nvPr>
            <p:ph type="subTitle" idx="1"/>
          </p:nvPr>
        </p:nvSpPr>
        <p:spPr>
          <a:xfrm>
            <a:off x="206961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Chant</a:t>
            </a:r>
            <a:endParaRPr/>
          </a:p>
        </p:txBody>
      </p:sp>
      <p:sp>
        <p:nvSpPr>
          <p:cNvPr id="420" name="Google Shape;420;p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2</a:t>
            </a:r>
            <a:endParaRPr/>
          </a:p>
        </p:txBody>
      </p:sp>
      <p:sp>
        <p:nvSpPr>
          <p:cNvPr id="421" name="Google Shape;421;p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Read and complete.</a:t>
            </a:r>
            <a:endParaRPr/>
          </a:p>
        </p:txBody>
      </p:sp>
      <p:sp>
        <p:nvSpPr>
          <p:cNvPr id="422" name="Google Shape;422;p3"/>
          <p:cNvSpPr txBox="1">
            <a:spLocks noGrp="1"/>
          </p:cNvSpPr>
          <p:nvPr>
            <p:ph type="title" idx="4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3</a:t>
            </a:r>
            <a:endParaRPr/>
          </a:p>
        </p:txBody>
      </p:sp>
      <p:sp>
        <p:nvSpPr>
          <p:cNvPr id="423" name="Google Shape;423;p3"/>
          <p:cNvSpPr txBox="1">
            <a:spLocks noGrp="1"/>
          </p:cNvSpPr>
          <p:nvPr>
            <p:ph type="subTitle" idx="5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Let’s write.</a:t>
            </a:r>
            <a:endParaRPr/>
          </a:p>
        </p:txBody>
      </p:sp>
      <p:sp>
        <p:nvSpPr>
          <p:cNvPr id="424" name="Google Shape;424;p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Activity 6</a:t>
            </a:r>
            <a:endParaRPr/>
          </a:p>
        </p:txBody>
      </p:sp>
      <p:sp>
        <p:nvSpPr>
          <p:cNvPr id="425" name="Google Shape;425;p3"/>
          <p:cNvSpPr txBox="1">
            <a:spLocks noGrp="1"/>
          </p:cNvSpPr>
          <p:nvPr>
            <p:ph type="subTitle" idx="7"/>
          </p:nvPr>
        </p:nvSpPr>
        <p:spPr>
          <a:xfrm>
            <a:off x="5955235" y="2978129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Project</a:t>
            </a:r>
            <a:endParaRPr dirty="0"/>
          </a:p>
        </p:txBody>
      </p:sp>
      <p:sp>
        <p:nvSpPr>
          <p:cNvPr id="426" name="Google Shape;426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"/>
          <p:cNvSpPr/>
          <p:nvPr/>
        </p:nvSpPr>
        <p:spPr>
          <a:xfrm>
            <a:off x="7803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"/>
          <p:cNvSpPr txBox="1"/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</a:pPr>
            <a:r>
              <a:rPr lang="en-US"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rPr>
              <a:t>05</a:t>
            </a:r>
            <a:endParaRPr/>
          </a:p>
        </p:txBody>
      </p:sp>
      <p:sp>
        <p:nvSpPr>
          <p:cNvPr id="429" name="Google Shape;429;p3"/>
          <p:cNvSpPr txBox="1"/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</a:pPr>
            <a:r>
              <a:rPr lang="en-US"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Fun corner</a:t>
            </a:r>
            <a:endParaRPr/>
          </a:p>
        </p:txBody>
      </p:sp>
      <p:sp>
        <p:nvSpPr>
          <p:cNvPr id="430" name="Google Shape;430;p3"/>
          <p:cNvSpPr txBox="1"/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rPr>
              <a:t>Game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WARM-UP AND REVIEW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37" name="Google Shape;4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5918" y="907209"/>
            <a:ext cx="1335140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2" name="Google Shape;442;p5"/>
          <p:cNvGraphicFramePr/>
          <p:nvPr/>
        </p:nvGraphicFramePr>
        <p:xfrm>
          <a:off x="1036055" y="0"/>
          <a:ext cx="7070303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6" imgW="7070303" imgH="5143500" progId="Paint.Picture">
                  <p:embed/>
                </p:oleObj>
              </mc:Choice>
              <mc:Fallback>
                <p:oleObj r:id="rId6" imgW="7070303" imgH="5143500" progId="Paint.Picture">
                  <p:embed/>
                  <p:pic>
                    <p:nvPicPr>
                      <p:cNvPr id="442" name="Google Shape;442;p5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036055" y="0"/>
                        <a:ext cx="7070303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Track 6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2859" y="85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"/>
          <p:cNvSpPr txBox="1">
            <a:spLocks noGrp="1"/>
          </p:cNvSpPr>
          <p:nvPr>
            <p:ph type="title"/>
          </p:nvPr>
        </p:nvSpPr>
        <p:spPr>
          <a:xfrm>
            <a:off x="759817" y="2490618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READ AND COMPLETE.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49" name="Google Shape;4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4168" y="1198154"/>
            <a:ext cx="1450974" cy="1292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4" name="Google Shape;454;p7"/>
          <p:cNvGraphicFramePr/>
          <p:nvPr/>
        </p:nvGraphicFramePr>
        <p:xfrm>
          <a:off x="833715" y="-34671"/>
          <a:ext cx="7777256" cy="5146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r:id="rId4" imgW="7777256" imgH="5146356" progId="Paint.Picture">
                  <p:embed/>
                </p:oleObj>
              </mc:Choice>
              <mc:Fallback>
                <p:oleObj r:id="rId4" imgW="7777256" imgH="5146356" progId="Paint.Picture">
                  <p:embed/>
                  <p:pic>
                    <p:nvPicPr>
                      <p:cNvPr id="454" name="Google Shape;454;p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833715" y="-34671"/>
                        <a:ext cx="7777256" cy="5146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5" name="Google Shape;455;p7"/>
          <p:cNvSpPr/>
          <p:nvPr/>
        </p:nvSpPr>
        <p:spPr>
          <a:xfrm>
            <a:off x="7252789" y="1043674"/>
            <a:ext cx="163399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classroom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"/>
          <p:cNvSpPr/>
          <p:nvPr/>
        </p:nvSpPr>
        <p:spPr>
          <a:xfrm>
            <a:off x="2883657" y="1289855"/>
            <a:ext cx="6639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art</a:t>
            </a:r>
            <a:endParaRPr sz="32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"/>
          <p:cNvSpPr/>
          <p:nvPr/>
        </p:nvSpPr>
        <p:spPr>
          <a:xfrm>
            <a:off x="5979359" y="1364251"/>
            <a:ext cx="75150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go</a:t>
            </a:r>
            <a:endParaRPr sz="32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"/>
          <p:cNvSpPr/>
          <p:nvPr/>
        </p:nvSpPr>
        <p:spPr>
          <a:xfrm>
            <a:off x="3214517" y="1656639"/>
            <a:ext cx="88473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our</a:t>
            </a:r>
            <a:endParaRPr sz="32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8"/>
          <p:cNvSpPr txBox="1">
            <a:spLocks noGrp="1"/>
          </p:cNvSpPr>
          <p:nvPr>
            <p:ph type="title"/>
          </p:nvPr>
        </p:nvSpPr>
        <p:spPr>
          <a:xfrm>
            <a:off x="754275" y="2588433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LET’S WRITE.</a:t>
            </a:r>
            <a:endParaRPr>
              <a:solidFill>
                <a:srgbClr val="310600"/>
              </a:solidFill>
            </a:endParaRPr>
          </a:p>
        </p:txBody>
      </p:sp>
      <p:pic>
        <p:nvPicPr>
          <p:cNvPr id="464" name="Google Shape;46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0393" y="1059053"/>
            <a:ext cx="1457070" cy="1335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9943" y="1130401"/>
            <a:ext cx="9382996" cy="2608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hững người bạn của Trẻ nhỏ 16 x 9">
  <a:themeElements>
    <a:clrScheme name="ChildrenFriends">
      <a:dk1>
        <a:srgbClr val="404040"/>
      </a:dk1>
      <a:lt1>
        <a:srgbClr val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hững người bạn của Trẻ nhỏ 16 x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85_TF03896101" id="{0D80E652-CA61-4E6B-92A5-8C064CE4732A}" vid="{783633AB-1F59-4686-8606-94EDF627122E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114</Words>
  <Application>Microsoft Office PowerPoint</Application>
  <PresentationFormat>On-screen Show (16:9)</PresentationFormat>
  <Paragraphs>76</Paragraphs>
  <Slides>14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Times New Roman</vt:lpstr>
      <vt:lpstr>Impact</vt:lpstr>
      <vt:lpstr>Exo 2</vt:lpstr>
      <vt:lpstr>Fredoka One</vt:lpstr>
      <vt:lpstr>Comic Sans MS</vt:lpstr>
      <vt:lpstr>Physics Class for Kids: Kinetic Energy by Slidesgo</vt:lpstr>
      <vt:lpstr>Những người bạn của Trẻ nhỏ 16 x 9</vt:lpstr>
      <vt:lpstr>1_Những người bạn của Trẻ nhỏ 16 x 9</vt:lpstr>
      <vt:lpstr>Bitmap Image</vt:lpstr>
      <vt:lpstr>PowerPoint Presentation</vt:lpstr>
      <vt:lpstr>PowerPoint Presentation</vt:lpstr>
      <vt:lpstr>03</vt:lpstr>
      <vt:lpstr>WARM-UP AND REVIEW</vt:lpstr>
      <vt:lpstr>PowerPoint Presentation</vt:lpstr>
      <vt:lpstr>READ AND COMPLETE.</vt:lpstr>
      <vt:lpstr>PowerPoint Presentation</vt:lpstr>
      <vt:lpstr>LET’S WRITE.</vt:lpstr>
      <vt:lpstr>PowerPoint Presentation</vt:lpstr>
      <vt:lpstr>PROJECT</vt:lpstr>
      <vt:lpstr>PowerPoint Presentation</vt:lpstr>
      <vt:lpstr>FUN CORNER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Ngan-BanNgoaiNgu</cp:lastModifiedBy>
  <cp:revision>7</cp:revision>
  <dcterms:modified xsi:type="dcterms:W3CDTF">2024-07-23T08:11:34Z</dcterms:modified>
</cp:coreProperties>
</file>