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257" r:id="rId4"/>
    <p:sldId id="389" r:id="rId5"/>
    <p:sldId id="398" r:id="rId6"/>
    <p:sldId id="399" r:id="rId7"/>
    <p:sldId id="395" r:id="rId8"/>
    <p:sldId id="402" r:id="rId9"/>
    <p:sldId id="570" r:id="rId10"/>
    <p:sldId id="258" r:id="rId11"/>
    <p:sldId id="259" r:id="rId12"/>
    <p:sldId id="260" r:id="rId13"/>
    <p:sldId id="571" r:id="rId14"/>
    <p:sldId id="281" r:id="rId15"/>
    <p:sldId id="400" r:id="rId16"/>
    <p:sldId id="401" r:id="rId17"/>
    <p:sldId id="385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CD5B5"/>
    <a:srgbClr val="F8CBAD"/>
    <a:srgbClr val="00FF00"/>
    <a:srgbClr val="006600"/>
    <a:srgbClr val="FFFFCC"/>
    <a:srgbClr val="51B416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>
        <p:scale>
          <a:sx n="70" d="100"/>
          <a:sy n="70" d="100"/>
        </p:scale>
        <p:origin x="-57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812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D4F72-9C88-4FAE-A79C-196FB240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469ED-473A-429E-90F2-7E5A2874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F0944-FEC0-46AA-8A2E-EF33322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0E95-FF94-4E61-A96A-52D49F4AB56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0DE49C-F487-4EB8-8022-D2EEE816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7DA512-D606-4D53-8506-15107B86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541B-21F7-484C-BBCE-31F3E9E1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4" r:id="rId59"/>
    <p:sldLayoutId id="2147483755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0.wdp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2.xml"/><Relationship Id="rId7" Type="http://schemas.openxmlformats.org/officeDocument/2006/relationships/image" Target="../media/image8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1.xml"/><Relationship Id="rId5" Type="http://schemas.openxmlformats.org/officeDocument/2006/relationships/control" Target="../activeX/activeX4.xml"/><Relationship Id="rId10" Type="http://schemas.openxmlformats.org/officeDocument/2006/relationships/image" Target="../media/image11.wmf"/><Relationship Id="rId4" Type="http://schemas.openxmlformats.org/officeDocument/2006/relationships/control" Target="../activeX/activeX3.xml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8.wdp"/><Relationship Id="rId18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image" Target="../media/image24.gif"/><Relationship Id="rId2" Type="http://schemas.openxmlformats.org/officeDocument/2006/relationships/image" Target="../media/image20.jpg"/><Relationship Id="rId16" Type="http://schemas.microsoft.com/office/2007/relationships/hdphoto" Target="../media/hdphoto9.wdp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5.png"/><Relationship Id="rId11" Type="http://schemas.openxmlformats.org/officeDocument/2006/relationships/slide" Target="slide12.xml"/><Relationship Id="rId5" Type="http://schemas.microsoft.com/office/2007/relationships/hdphoto" Target="../media/hdphoto7.wdp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19" Type="http://schemas.microsoft.com/office/2007/relationships/hdphoto" Target="../media/hdphoto6.wdp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46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(CÓ NHỚ)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49B25D-908B-4C51-8ECD-7285BDD7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949036" y="4051836"/>
            <a:ext cx="1752600" cy="21004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276600" y="4648200"/>
            <a:ext cx="3905250" cy="1628775"/>
          </a:xfrm>
          <a:prstGeom prst="cloudCallout">
            <a:avLst>
              <a:gd name="adj1" fmla="val -64213"/>
              <a:gd name="adj2" fmla="val -352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11430000" y="6152286"/>
            <a:ext cx="762000" cy="7057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18" y="34636"/>
            <a:ext cx="1625600" cy="10068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37E8513-0E1E-429B-B519-9B5F3426C585}"/>
              </a:ext>
            </a:extLst>
          </p:cNvPr>
          <p:cNvGrpSpPr/>
          <p:nvPr/>
        </p:nvGrpSpPr>
        <p:grpSpPr>
          <a:xfrm>
            <a:off x="3276600" y="310861"/>
            <a:ext cx="5667375" cy="2895600"/>
            <a:chOff x="4921386" y="34636"/>
            <a:chExt cx="5667375" cy="2895600"/>
          </a:xfrm>
        </p:grpSpPr>
        <p:sp>
          <p:nvSpPr>
            <p:cNvPr id="5" name="Cloud Callout 4"/>
            <p:cNvSpPr/>
            <p:nvPr/>
          </p:nvSpPr>
          <p:spPr>
            <a:xfrm>
              <a:off x="4921386" y="34636"/>
              <a:ext cx="5667375" cy="2895600"/>
            </a:xfrm>
            <a:prstGeom prst="cloudCallout">
              <a:avLst>
                <a:gd name="adj1" fmla="val -59784"/>
                <a:gd name="adj2" fmla="val 12486"/>
              </a:avLst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34407DA9-F358-4DA8-B449-57634E4F1895}"/>
                </a:ext>
              </a:extLst>
            </p:cNvPr>
            <p:cNvGrpSpPr/>
            <p:nvPr/>
          </p:nvGrpSpPr>
          <p:grpSpPr>
            <a:xfrm>
              <a:off x="7241419" y="647538"/>
              <a:ext cx="1027307" cy="1669795"/>
              <a:chOff x="7543800" y="1237875"/>
              <a:chExt cx="1027307" cy="166979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07967E5A-1993-4F1E-8E2C-6A3728D2E948}"/>
                  </a:ext>
                </a:extLst>
              </p:cNvPr>
              <p:cNvGrpSpPr/>
              <p:nvPr/>
            </p:nvGrpSpPr>
            <p:grpSpPr>
              <a:xfrm>
                <a:off x="7543800" y="1237875"/>
                <a:ext cx="1027307" cy="1086225"/>
                <a:chOff x="4987482" y="5070260"/>
                <a:chExt cx="1027307" cy="1086225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9A6330E4-0FF1-48DA-946E-F1CD3351457B}"/>
                    </a:ext>
                  </a:extLst>
                </p:cNvPr>
                <p:cNvSpPr txBox="1"/>
                <p:nvPr/>
              </p:nvSpPr>
              <p:spPr>
                <a:xfrm>
                  <a:off x="5260187" y="5070260"/>
                  <a:ext cx="754602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32</a:t>
                  </a:r>
                </a:p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29</a:t>
                  </a: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xmlns="" id="{A36DD5B8-AC5B-484D-AA6E-2A141FE22170}"/>
                    </a:ext>
                  </a:extLst>
                </p:cNvPr>
                <p:cNvCxnSpPr/>
                <p:nvPr/>
              </p:nvCxnSpPr>
              <p:spPr>
                <a:xfrm>
                  <a:off x="5014116" y="6156485"/>
                  <a:ext cx="84666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F82EB40A-1148-4170-A202-8B311779F03D}"/>
                    </a:ext>
                  </a:extLst>
                </p:cNvPr>
                <p:cNvSpPr txBox="1"/>
                <p:nvPr/>
              </p:nvSpPr>
              <p:spPr>
                <a:xfrm>
                  <a:off x="4987482" y="5331870"/>
                  <a:ext cx="34668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bg1"/>
                      </a:solidFill>
                      <a:latin typeface="+mn-lt"/>
                    </a:rPr>
                    <a:t>+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C1CC734-8A6E-40F3-A484-CCCF187C7791}"/>
                  </a:ext>
                </a:extLst>
              </p:cNvPr>
              <p:cNvSpPr txBox="1"/>
              <p:nvPr/>
            </p:nvSpPr>
            <p:spPr>
              <a:xfrm>
                <a:off x="7816505" y="2322895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0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6BEAFA-1D48-4178-A7CD-BD655E42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304800" y="4495800"/>
            <a:ext cx="1752600" cy="210045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11450782" y="6152286"/>
            <a:ext cx="762000" cy="7057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625600" cy="1006827"/>
          </a:xfrm>
          <a:prstGeom prst="rect">
            <a:avLst/>
          </a:prstGeom>
        </p:spPr>
      </p:pic>
      <p:sp>
        <p:nvSpPr>
          <p:cNvPr id="11" name="Cloud Callout 7">
            <a:extLst>
              <a:ext uri="{FF2B5EF4-FFF2-40B4-BE49-F238E27FC236}">
                <a16:creationId xmlns:a16="http://schemas.microsoft.com/office/drawing/2014/main" xmlns="" id="{51BF473D-A4BF-48DF-B7FA-18C78246B2A2}"/>
              </a:ext>
            </a:extLst>
          </p:cNvPr>
          <p:cNvSpPr/>
          <p:nvPr/>
        </p:nvSpPr>
        <p:spPr>
          <a:xfrm>
            <a:off x="3276600" y="4648200"/>
            <a:ext cx="3905250" cy="1628775"/>
          </a:xfrm>
          <a:prstGeom prst="cloudCallout">
            <a:avLst>
              <a:gd name="adj1" fmla="val -64213"/>
              <a:gd name="adj2" fmla="val -352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2341CB8-C7F9-4A36-99C1-00AE86EC56FB}"/>
              </a:ext>
            </a:extLst>
          </p:cNvPr>
          <p:cNvGrpSpPr/>
          <p:nvPr/>
        </p:nvGrpSpPr>
        <p:grpSpPr>
          <a:xfrm>
            <a:off x="4238625" y="314325"/>
            <a:ext cx="5667375" cy="2895600"/>
            <a:chOff x="4921386" y="34636"/>
            <a:chExt cx="5667375" cy="2895600"/>
          </a:xfrm>
        </p:grpSpPr>
        <p:sp>
          <p:nvSpPr>
            <p:cNvPr id="13" name="Cloud Callout 4">
              <a:extLst>
                <a:ext uri="{FF2B5EF4-FFF2-40B4-BE49-F238E27FC236}">
                  <a16:creationId xmlns:a16="http://schemas.microsoft.com/office/drawing/2014/main" xmlns="" id="{51D257AC-F647-4E8D-937B-55853FFC84D4}"/>
                </a:ext>
              </a:extLst>
            </p:cNvPr>
            <p:cNvSpPr/>
            <p:nvPr/>
          </p:nvSpPr>
          <p:spPr>
            <a:xfrm>
              <a:off x="4921386" y="34636"/>
              <a:ext cx="5667375" cy="2895600"/>
            </a:xfrm>
            <a:prstGeom prst="cloudCallout">
              <a:avLst>
                <a:gd name="adj1" fmla="val -68692"/>
                <a:gd name="adj2" fmla="val 14460"/>
              </a:avLst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444CC0F-4E1F-4BF0-BBE2-15B5A03A11FA}"/>
                </a:ext>
              </a:extLst>
            </p:cNvPr>
            <p:cNvGrpSpPr/>
            <p:nvPr/>
          </p:nvGrpSpPr>
          <p:grpSpPr>
            <a:xfrm>
              <a:off x="7241419" y="647538"/>
              <a:ext cx="1027307" cy="1669795"/>
              <a:chOff x="7543800" y="1237875"/>
              <a:chExt cx="1027307" cy="166979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995F07B8-8897-411F-9DF6-328B9EC98EB3}"/>
                  </a:ext>
                </a:extLst>
              </p:cNvPr>
              <p:cNvGrpSpPr/>
              <p:nvPr/>
            </p:nvGrpSpPr>
            <p:grpSpPr>
              <a:xfrm>
                <a:off x="7543800" y="1237875"/>
                <a:ext cx="1027307" cy="1086225"/>
                <a:chOff x="4987482" y="5070260"/>
                <a:chExt cx="1027307" cy="1086225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C9A2B736-C3A0-459A-B620-DC96D5657695}"/>
                    </a:ext>
                  </a:extLst>
                </p:cNvPr>
                <p:cNvSpPr txBox="1"/>
                <p:nvPr/>
              </p:nvSpPr>
              <p:spPr>
                <a:xfrm>
                  <a:off x="5260187" y="5070260"/>
                  <a:ext cx="754602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27</a:t>
                  </a: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xmlns="" id="{CC5A8FAB-1B15-4D4F-96AC-5D22FF458111}"/>
                    </a:ext>
                  </a:extLst>
                </p:cNvPr>
                <p:cNvCxnSpPr/>
                <p:nvPr/>
              </p:nvCxnSpPr>
              <p:spPr>
                <a:xfrm>
                  <a:off x="5014116" y="6156485"/>
                  <a:ext cx="84666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D5B4BE7A-518D-4C6B-88DF-239207972761}"/>
                    </a:ext>
                  </a:extLst>
                </p:cNvPr>
                <p:cNvSpPr txBox="1"/>
                <p:nvPr/>
              </p:nvSpPr>
              <p:spPr>
                <a:xfrm>
                  <a:off x="4987482" y="5331870"/>
                  <a:ext cx="34668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bg1"/>
                      </a:solidFill>
                      <a:latin typeface="+mn-lt"/>
                    </a:rPr>
                    <a:t>+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A283AC7-197A-4980-BEDF-FCF4BCE10A21}"/>
                  </a:ext>
                </a:extLst>
              </p:cNvPr>
              <p:cNvSpPr txBox="1"/>
              <p:nvPr/>
            </p:nvSpPr>
            <p:spPr>
              <a:xfrm>
                <a:off x="7816505" y="2322895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5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2FAF0C-53FF-4C6B-88D9-6D3483BC7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800600" y="152400"/>
            <a:ext cx="5694218" cy="2895600"/>
          </a:xfrm>
          <a:prstGeom prst="cloudCallout">
            <a:avLst>
              <a:gd name="adj1" fmla="val 8451"/>
              <a:gd name="adj2" fmla="val 83868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+ 17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-6927" y="3733800"/>
            <a:ext cx="1752600" cy="21004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133600" y="3962400"/>
            <a:ext cx="3219450" cy="1619250"/>
          </a:xfrm>
          <a:prstGeom prst="cloudCallout">
            <a:avLst>
              <a:gd name="adj1" fmla="val -63957"/>
              <a:gd name="adj2" fmla="val -151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9857509" y="6166141"/>
            <a:ext cx="762000" cy="7057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18" y="0"/>
            <a:ext cx="1625600" cy="1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A8909E7A-7ADD-450C-95A3-F7F1EDEA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01919"/>
              </p:ext>
            </p:extLst>
          </p:nvPr>
        </p:nvGraphicFramePr>
        <p:xfrm>
          <a:off x="1027156" y="1133416"/>
          <a:ext cx="3543889" cy="47782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0548">
                  <a:extLst>
                    <a:ext uri="{9D8B030D-6E8A-4147-A177-3AD203B41FA5}">
                      <a16:colId xmlns:a16="http://schemas.microsoft.com/office/drawing/2014/main" xmlns="" val="2721636771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xmlns="" val="2062378497"/>
                    </a:ext>
                  </a:extLst>
                </a:gridCol>
              </a:tblGrid>
              <a:tr h="666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8358609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907493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167517"/>
                  </a:ext>
                </a:extLst>
              </a:tr>
            </a:tbl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A0F2869F-5D1F-423F-A1B4-75008B764482}"/>
              </a:ext>
            </a:extLst>
          </p:cNvPr>
          <p:cNvSpPr/>
          <p:nvPr/>
        </p:nvSpPr>
        <p:spPr>
          <a:xfrm>
            <a:off x="3371389" y="1795973"/>
            <a:ext cx="1191816" cy="4125757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85FA831-600B-4B41-8BC6-00015D2597FC}"/>
              </a:ext>
            </a:extLst>
          </p:cNvPr>
          <p:cNvSpPr/>
          <p:nvPr/>
        </p:nvSpPr>
        <p:spPr>
          <a:xfrm>
            <a:off x="1046206" y="1785953"/>
            <a:ext cx="2329042" cy="4125757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4E36C2D-FCE6-4243-A328-738E043F4570}"/>
              </a:ext>
            </a:extLst>
          </p:cNvPr>
          <p:cNvSpPr/>
          <p:nvPr/>
        </p:nvSpPr>
        <p:spPr>
          <a:xfrm>
            <a:off x="3752221" y="4128037"/>
            <a:ext cx="468136" cy="7869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60E902A-EA79-4CEF-B61D-A80334227033}"/>
              </a:ext>
            </a:extLst>
          </p:cNvPr>
          <p:cNvSpPr/>
          <p:nvPr/>
        </p:nvSpPr>
        <p:spPr>
          <a:xfrm>
            <a:off x="3776614" y="1972046"/>
            <a:ext cx="468136" cy="15010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EE337D-9EB7-460E-B6D7-D26D952C2317}"/>
              </a:ext>
            </a:extLst>
          </p:cNvPr>
          <p:cNvGrpSpPr/>
          <p:nvPr/>
        </p:nvGrpSpPr>
        <p:grpSpPr>
          <a:xfrm>
            <a:off x="4216293" y="356388"/>
            <a:ext cx="3248912" cy="715426"/>
            <a:chOff x="168284" y="3638943"/>
            <a:chExt cx="3413739" cy="956062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D2FD7B71-9E54-4627-8FEA-3737FCEED790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24F2794-3720-4C46-A22D-5E08A2D4BA8D}"/>
                </a:ext>
              </a:extLst>
            </p:cNvPr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37 + 25 = 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7D7173-180A-4677-B982-86494619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565" y="1936462"/>
            <a:ext cx="352499" cy="1762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4D16BA-5552-485D-8932-E9911C84E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1219" y="1936462"/>
            <a:ext cx="352499" cy="1762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FD8F18-0BD2-41E6-9E15-F46E1DD66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6066" y="1936462"/>
            <a:ext cx="352499" cy="176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44AC00-B507-4FA3-AC78-E880F7206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410" y="4033743"/>
            <a:ext cx="352499" cy="1762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495389E-5562-4C62-A3B3-7EA8B2173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1064" y="4033743"/>
            <a:ext cx="352499" cy="1762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945BF3-150D-41C2-9881-A5E95C03E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4388" l="9091" r="89091">
                        <a14:foregroundMark x1="63636" y1="36735" x2="63636" y2="36735"/>
                        <a14:foregroundMark x1="49091" y1="14286" x2="49091" y2="14286"/>
                        <a14:foregroundMark x1="40000" y1="89796" x2="40000" y2="89796"/>
                        <a14:foregroundMark x1="40000" y1="94388" x2="40000" y2="94388"/>
                        <a14:backgroundMark x1="41818" y1="510" x2="70909" y2="1020"/>
                        <a14:backgroundMark x1="30909" y1="1020" x2="54545" y2="1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130" y="2040635"/>
            <a:ext cx="457378" cy="1410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93D9638-D442-47CC-A391-7A5CB534B0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t="59828"/>
          <a:stretch/>
        </p:blipFill>
        <p:spPr>
          <a:xfrm>
            <a:off x="3798130" y="5155690"/>
            <a:ext cx="331431" cy="465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0866B90-D277-4E00-ADAD-9ADE71081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b="39329"/>
          <a:stretch/>
        </p:blipFill>
        <p:spPr>
          <a:xfrm>
            <a:off x="3787372" y="4500742"/>
            <a:ext cx="352499" cy="74852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B8FAED7-DE55-4F48-8FB2-BD8E9928A13C}"/>
              </a:ext>
            </a:extLst>
          </p:cNvPr>
          <p:cNvGrpSpPr/>
          <p:nvPr/>
        </p:nvGrpSpPr>
        <p:grpSpPr>
          <a:xfrm>
            <a:off x="4223907" y="6030174"/>
            <a:ext cx="2893040" cy="585559"/>
            <a:chOff x="168284" y="3638943"/>
            <a:chExt cx="3039813" cy="869836"/>
          </a:xfrm>
          <a:solidFill>
            <a:srgbClr val="C00000"/>
          </a:solidFill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DDEFCFC4-F8E4-45C0-A083-B354540C79AA}"/>
                </a:ext>
              </a:extLst>
            </p:cNvPr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DA16C3E-8FF1-416F-B0AE-E58CC302BFDD}"/>
                </a:ext>
              </a:extLst>
            </p:cNvPr>
            <p:cNvSpPr txBox="1"/>
            <p:nvPr/>
          </p:nvSpPr>
          <p:spPr>
            <a:xfrm>
              <a:off x="526419" y="3731546"/>
              <a:ext cx="2663858" cy="7772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37 + 25 = 62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1465E2-7A9D-4C8D-BF87-4BA8447C55D4}"/>
              </a:ext>
            </a:extLst>
          </p:cNvPr>
          <p:cNvSpPr txBox="1"/>
          <p:nvPr/>
        </p:nvSpPr>
        <p:spPr>
          <a:xfrm>
            <a:off x="5670427" y="1066780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Hướng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dẫn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dọc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FAF2509-E8C7-4078-ADA4-2E6E9D6B73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3" r="25356" b="39854"/>
          <a:stretch/>
        </p:blipFill>
        <p:spPr>
          <a:xfrm>
            <a:off x="4732779" y="1659095"/>
            <a:ext cx="7032930" cy="41321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4B2E84E-42EA-4487-8F27-0B4487A2C72B}"/>
              </a:ext>
            </a:extLst>
          </p:cNvPr>
          <p:cNvSpPr txBox="1"/>
          <p:nvPr/>
        </p:nvSpPr>
        <p:spPr>
          <a:xfrm>
            <a:off x="5419596" y="1978297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F617FAF-A2CC-47B6-9552-804817C278BC}"/>
              </a:ext>
            </a:extLst>
          </p:cNvPr>
          <p:cNvSpPr txBox="1"/>
          <p:nvPr/>
        </p:nvSpPr>
        <p:spPr>
          <a:xfrm>
            <a:off x="5377096" y="2577440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6E055D2-4CAF-43B4-92B3-1708654CDEFB}"/>
              </a:ext>
            </a:extLst>
          </p:cNvPr>
          <p:cNvSpPr txBox="1"/>
          <p:nvPr/>
        </p:nvSpPr>
        <p:spPr>
          <a:xfrm>
            <a:off x="5154121" y="21661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141D51A-0734-48ED-98CC-BD230920D347}"/>
              </a:ext>
            </a:extLst>
          </p:cNvPr>
          <p:cNvCxnSpPr/>
          <p:nvPr/>
        </p:nvCxnSpPr>
        <p:spPr>
          <a:xfrm>
            <a:off x="5178185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DE409A2-A645-4E1D-9E57-5A53711EB10D}"/>
              </a:ext>
            </a:extLst>
          </p:cNvPr>
          <p:cNvSpPr txBox="1"/>
          <p:nvPr/>
        </p:nvSpPr>
        <p:spPr>
          <a:xfrm>
            <a:off x="4868616" y="3766630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2B64E3C-ACD7-4FB2-B73E-C9AE2A8970B2}"/>
              </a:ext>
            </a:extLst>
          </p:cNvPr>
          <p:cNvSpPr txBox="1"/>
          <p:nvPr/>
        </p:nvSpPr>
        <p:spPr>
          <a:xfrm>
            <a:off x="7804610" y="198762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73874DB-178E-4D5E-93F2-993EF0488208}"/>
              </a:ext>
            </a:extLst>
          </p:cNvPr>
          <p:cNvSpPr txBox="1"/>
          <p:nvPr/>
        </p:nvSpPr>
        <p:spPr>
          <a:xfrm>
            <a:off x="7762110" y="258676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6939343-F996-4C32-B7BC-271FE8AD58B3}"/>
              </a:ext>
            </a:extLst>
          </p:cNvPr>
          <p:cNvSpPr txBox="1"/>
          <p:nvPr/>
        </p:nvSpPr>
        <p:spPr>
          <a:xfrm>
            <a:off x="7539135" y="217551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F4E042C-A7FF-4DD3-9CE5-BE87AAC02818}"/>
              </a:ext>
            </a:extLst>
          </p:cNvPr>
          <p:cNvCxnSpPr/>
          <p:nvPr/>
        </p:nvCxnSpPr>
        <p:spPr>
          <a:xfrm>
            <a:off x="7563199" y="30633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2CB9EF7-0AD8-4FAC-A141-D21AB7D02A3E}"/>
              </a:ext>
            </a:extLst>
          </p:cNvPr>
          <p:cNvSpPr txBox="1"/>
          <p:nvPr/>
        </p:nvSpPr>
        <p:spPr>
          <a:xfrm>
            <a:off x="8068260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E12029-128D-44E3-9354-9D16EE77DA01}"/>
              </a:ext>
            </a:extLst>
          </p:cNvPr>
          <p:cNvSpPr txBox="1"/>
          <p:nvPr/>
        </p:nvSpPr>
        <p:spPr>
          <a:xfrm>
            <a:off x="8055501" y="2591409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F0C67B0-078D-4E6F-879C-70B339F6BFA8}"/>
              </a:ext>
            </a:extLst>
          </p:cNvPr>
          <p:cNvSpPr txBox="1"/>
          <p:nvPr/>
        </p:nvSpPr>
        <p:spPr>
          <a:xfrm>
            <a:off x="8027639" y="317202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54D05F9-485E-4C58-8527-BD6030386733}"/>
              </a:ext>
            </a:extLst>
          </p:cNvPr>
          <p:cNvSpPr txBox="1"/>
          <p:nvPr/>
        </p:nvSpPr>
        <p:spPr>
          <a:xfrm>
            <a:off x="7600401" y="2731909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396DF2B-198D-45CC-B8BA-9EAE05FAA97C}"/>
              </a:ext>
            </a:extLst>
          </p:cNvPr>
          <p:cNvSpPr txBox="1"/>
          <p:nvPr/>
        </p:nvSpPr>
        <p:spPr>
          <a:xfrm>
            <a:off x="6556051" y="3647475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7 </a:t>
            </a:r>
            <a:r>
              <a:rPr lang="en-US" sz="2400" b="1" dirty="0" err="1"/>
              <a:t>cộng</a:t>
            </a:r>
            <a:r>
              <a:rPr lang="en-US" sz="2400" b="1" dirty="0"/>
              <a:t> 5 </a:t>
            </a:r>
            <a:r>
              <a:rPr lang="en-US" sz="2400" b="1" dirty="0" err="1"/>
              <a:t>bằng</a:t>
            </a:r>
            <a:r>
              <a:rPr lang="en-US" sz="2400" b="1" dirty="0"/>
              <a:t> 12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2,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6E34DD6-87EB-45EE-94B2-5B74BBDC65C3}"/>
              </a:ext>
            </a:extLst>
          </p:cNvPr>
          <p:cNvSpPr txBox="1"/>
          <p:nvPr/>
        </p:nvSpPr>
        <p:spPr>
          <a:xfrm>
            <a:off x="10496718" y="199362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1BFF280-7C05-4328-8077-6DECEF042E40}"/>
              </a:ext>
            </a:extLst>
          </p:cNvPr>
          <p:cNvSpPr txBox="1"/>
          <p:nvPr/>
        </p:nvSpPr>
        <p:spPr>
          <a:xfrm>
            <a:off x="10490359" y="255576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59571E9-D958-4359-A377-6E40D483B11B}"/>
              </a:ext>
            </a:extLst>
          </p:cNvPr>
          <p:cNvSpPr txBox="1"/>
          <p:nvPr/>
        </p:nvSpPr>
        <p:spPr>
          <a:xfrm>
            <a:off x="9967706" y="214425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C89E5FA-CB89-448C-BCE0-3B42318A2DC7}"/>
              </a:ext>
            </a:extLst>
          </p:cNvPr>
          <p:cNvSpPr txBox="1"/>
          <p:nvPr/>
        </p:nvSpPr>
        <p:spPr>
          <a:xfrm>
            <a:off x="10204066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A9F28E6-720C-4835-965A-6FF1A8A6322D}"/>
              </a:ext>
            </a:extLst>
          </p:cNvPr>
          <p:cNvSpPr txBox="1"/>
          <p:nvPr/>
        </p:nvSpPr>
        <p:spPr>
          <a:xfrm>
            <a:off x="10160361" y="2569775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6D7AAF5-BA81-4E3F-A930-E6B58304F488}"/>
              </a:ext>
            </a:extLst>
          </p:cNvPr>
          <p:cNvSpPr txBox="1"/>
          <p:nvPr/>
        </p:nvSpPr>
        <p:spPr>
          <a:xfrm>
            <a:off x="10458048" y="317240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F79B59FC-24C2-49F5-AB57-3B8C48BE6E5B}"/>
              </a:ext>
            </a:extLst>
          </p:cNvPr>
          <p:cNvCxnSpPr/>
          <p:nvPr/>
        </p:nvCxnSpPr>
        <p:spPr>
          <a:xfrm>
            <a:off x="10008283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CB70530-A41E-4E95-9D83-F3138833648D}"/>
              </a:ext>
            </a:extLst>
          </p:cNvPr>
          <p:cNvSpPr txBox="1"/>
          <p:nvPr/>
        </p:nvSpPr>
        <p:spPr>
          <a:xfrm>
            <a:off x="10192286" y="316528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BB36BF9-ADD5-4A11-A002-6EC270A03AC7}"/>
              </a:ext>
            </a:extLst>
          </p:cNvPr>
          <p:cNvSpPr txBox="1"/>
          <p:nvPr/>
        </p:nvSpPr>
        <p:spPr>
          <a:xfrm>
            <a:off x="9525177" y="3637798"/>
            <a:ext cx="2659545" cy="183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3 </a:t>
            </a:r>
            <a:r>
              <a:rPr lang="en-US" sz="2400" b="1" dirty="0" err="1"/>
              <a:t>cộng</a:t>
            </a:r>
            <a:r>
              <a:rPr lang="en-US" sz="2400" b="1" dirty="0"/>
              <a:t> 2 </a:t>
            </a:r>
            <a:r>
              <a:rPr lang="en-US" sz="2400" b="1" dirty="0" err="1"/>
              <a:t>bằng</a:t>
            </a:r>
            <a:r>
              <a:rPr lang="en-US" sz="2400" b="1" dirty="0"/>
              <a:t> 5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thêm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6,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B116647-C698-46B2-9FC1-7A08BBBD9D5F}"/>
              </a:ext>
            </a:extLst>
          </p:cNvPr>
          <p:cNvSpPr/>
          <p:nvPr/>
        </p:nvSpPr>
        <p:spPr>
          <a:xfrm>
            <a:off x="4732779" y="3967993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3316E0C9-CB08-4B2B-BF8F-9B3C386169C9}"/>
              </a:ext>
            </a:extLst>
          </p:cNvPr>
          <p:cNvSpPr/>
          <p:nvPr/>
        </p:nvSpPr>
        <p:spPr>
          <a:xfrm>
            <a:off x="6427206" y="3960391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B896B5EB-D8E5-4FC9-87ED-87758D451BFB}"/>
              </a:ext>
            </a:extLst>
          </p:cNvPr>
          <p:cNvSpPr/>
          <p:nvPr/>
        </p:nvSpPr>
        <p:spPr>
          <a:xfrm>
            <a:off x="9377330" y="3978146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0052 -0.054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-0.08985 0.138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689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5463 L -0.08984 -0.0324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8828 0.00694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6" grpId="0" animBg="1"/>
      <p:bldP spid="35" grpId="0" animBg="1"/>
      <p:bldP spid="35" grpId="1" animBg="1"/>
      <p:bldP spid="33" grpId="0" animBg="1"/>
      <p:bldP spid="33" grpId="1" animBg="1"/>
      <p:bldP spid="42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4" grpId="0"/>
      <p:bldP spid="54" grpId="1"/>
      <p:bldP spid="55" grpId="0"/>
      <p:bldP spid="55" grpId="1"/>
      <p:bldP spid="56" grpId="0"/>
      <p:bldP spid="57" grpId="0"/>
      <p:bldP spid="57" grpId="1"/>
      <p:bldP spid="57" grpId="2"/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  <p:bldP spid="66" grpId="0"/>
      <p:bldP spid="67" grpId="0"/>
      <p:bldP spid="6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C4D2FA-7304-4BEB-B484-919573B09AB8}"/>
              </a:ext>
            </a:extLst>
          </p:cNvPr>
          <p:cNvSpPr txBox="1"/>
          <p:nvPr/>
        </p:nvSpPr>
        <p:spPr>
          <a:xfrm>
            <a:off x="2527357" y="2103233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23D925-17C1-44F4-827B-89E154BB1722}"/>
              </a:ext>
            </a:extLst>
          </p:cNvPr>
          <p:cNvSpPr txBox="1"/>
          <p:nvPr/>
        </p:nvSpPr>
        <p:spPr>
          <a:xfrm>
            <a:off x="2547003" y="2702376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37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2B83E2-3A86-462B-BFE3-3BAD0B85BBD3}"/>
              </a:ext>
            </a:extLst>
          </p:cNvPr>
          <p:cNvSpPr txBox="1"/>
          <p:nvPr/>
        </p:nvSpPr>
        <p:spPr>
          <a:xfrm>
            <a:off x="2261882" y="229113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5090E0-3BD3-4D03-847C-4D03C0990B9B}"/>
              </a:ext>
            </a:extLst>
          </p:cNvPr>
          <p:cNvCxnSpPr/>
          <p:nvPr/>
        </p:nvCxnSpPr>
        <p:spPr>
          <a:xfrm>
            <a:off x="2285946" y="317898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3B78E1-80E7-40AB-8E03-D027112E817F}"/>
              </a:ext>
            </a:extLst>
          </p:cNvPr>
          <p:cNvSpPr txBox="1"/>
          <p:nvPr/>
        </p:nvSpPr>
        <p:spPr>
          <a:xfrm>
            <a:off x="1814101" y="3868405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5011CD-0FF6-4C3E-8D0B-C4924A16C291}"/>
              </a:ext>
            </a:extLst>
          </p:cNvPr>
          <p:cNvSpPr txBox="1"/>
          <p:nvPr/>
        </p:nvSpPr>
        <p:spPr>
          <a:xfrm>
            <a:off x="5551021" y="210435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CAEB5B-C992-4E45-8A7F-FE10EA0761A0}"/>
              </a:ext>
            </a:extLst>
          </p:cNvPr>
          <p:cNvSpPr txBox="1"/>
          <p:nvPr/>
        </p:nvSpPr>
        <p:spPr>
          <a:xfrm>
            <a:off x="5535155" y="270349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483388-270F-4557-9BAF-9960BEC71CF1}"/>
              </a:ext>
            </a:extLst>
          </p:cNvPr>
          <p:cNvSpPr txBox="1"/>
          <p:nvPr/>
        </p:nvSpPr>
        <p:spPr>
          <a:xfrm>
            <a:off x="5312180" y="229224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3233298-5FBB-44CC-991F-9B319C4A1309}"/>
              </a:ext>
            </a:extLst>
          </p:cNvPr>
          <p:cNvCxnSpPr/>
          <p:nvPr/>
        </p:nvCxnSpPr>
        <p:spPr>
          <a:xfrm>
            <a:off x="5336244" y="318010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386C82-6626-4D8B-A3E6-A215726866AF}"/>
              </a:ext>
            </a:extLst>
          </p:cNvPr>
          <p:cNvSpPr txBox="1"/>
          <p:nvPr/>
        </p:nvSpPr>
        <p:spPr>
          <a:xfrm>
            <a:off x="5841305" y="210323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6A3DFC-B7DA-4E2E-8CF2-B96D9C2FA5DF}"/>
              </a:ext>
            </a:extLst>
          </p:cNvPr>
          <p:cNvSpPr txBox="1"/>
          <p:nvPr/>
        </p:nvSpPr>
        <p:spPr>
          <a:xfrm>
            <a:off x="5828546" y="2708139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706942-C673-4365-9E8D-7B081B985562}"/>
              </a:ext>
            </a:extLst>
          </p:cNvPr>
          <p:cNvSpPr txBox="1"/>
          <p:nvPr/>
        </p:nvSpPr>
        <p:spPr>
          <a:xfrm>
            <a:off x="5800684" y="328875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6651AB-1B2F-4B4B-A7FF-EF880C224A57}"/>
              </a:ext>
            </a:extLst>
          </p:cNvPr>
          <p:cNvSpPr txBox="1"/>
          <p:nvPr/>
        </p:nvSpPr>
        <p:spPr>
          <a:xfrm>
            <a:off x="5386205" y="2906002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511A88-F057-43A2-8012-1490CEE76F9E}"/>
              </a:ext>
            </a:extLst>
          </p:cNvPr>
          <p:cNvSpPr txBox="1"/>
          <p:nvPr/>
        </p:nvSpPr>
        <p:spPr>
          <a:xfrm>
            <a:off x="4600940" y="3847116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6 </a:t>
            </a:r>
            <a:r>
              <a:rPr lang="en-US" sz="2400" b="1" dirty="0" err="1"/>
              <a:t>cộng</a:t>
            </a:r>
            <a:r>
              <a:rPr lang="en-US" sz="2400" b="1" dirty="0"/>
              <a:t> 7 </a:t>
            </a:r>
            <a:r>
              <a:rPr lang="en-US" sz="2400" b="1" dirty="0" err="1"/>
              <a:t>bằng</a:t>
            </a:r>
            <a:r>
              <a:rPr lang="en-US" sz="2400" b="1" dirty="0"/>
              <a:t> 13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3,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7EAFA8-3D83-45BC-8192-F867265CC868}"/>
              </a:ext>
            </a:extLst>
          </p:cNvPr>
          <p:cNvSpPr txBox="1"/>
          <p:nvPr/>
        </p:nvSpPr>
        <p:spPr>
          <a:xfrm>
            <a:off x="9395832" y="21143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83DD17-6F6F-4636-B63E-E4A4F3472B80}"/>
              </a:ext>
            </a:extLst>
          </p:cNvPr>
          <p:cNvSpPr txBox="1"/>
          <p:nvPr/>
        </p:nvSpPr>
        <p:spPr>
          <a:xfrm>
            <a:off x="9389473" y="2676477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EB2E7C-46EE-4FB1-B692-98FE763830E9}"/>
              </a:ext>
            </a:extLst>
          </p:cNvPr>
          <p:cNvSpPr txBox="1"/>
          <p:nvPr/>
        </p:nvSpPr>
        <p:spPr>
          <a:xfrm>
            <a:off x="8866820" y="226497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EDD716-5D34-4B3D-9532-00205C78D8F3}"/>
              </a:ext>
            </a:extLst>
          </p:cNvPr>
          <p:cNvSpPr txBox="1"/>
          <p:nvPr/>
        </p:nvSpPr>
        <p:spPr>
          <a:xfrm>
            <a:off x="9103180" y="2107219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053D9A-ABF1-43E0-8415-9D9D8480A606}"/>
              </a:ext>
            </a:extLst>
          </p:cNvPr>
          <p:cNvSpPr txBox="1"/>
          <p:nvPr/>
        </p:nvSpPr>
        <p:spPr>
          <a:xfrm>
            <a:off x="9112743" y="2690491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A2C4A54-BE67-4DDA-9A8C-D109B72C26F6}"/>
              </a:ext>
            </a:extLst>
          </p:cNvPr>
          <p:cNvSpPr txBox="1"/>
          <p:nvPr/>
        </p:nvSpPr>
        <p:spPr>
          <a:xfrm>
            <a:off x="9392674" y="3284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FB74622-5BCB-4B11-86A3-44C91AC0CAF0}"/>
              </a:ext>
            </a:extLst>
          </p:cNvPr>
          <p:cNvCxnSpPr/>
          <p:nvPr/>
        </p:nvCxnSpPr>
        <p:spPr>
          <a:xfrm>
            <a:off x="8907397" y="317476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CF53AC4-DF70-4187-AF98-031875F68C1A}"/>
              </a:ext>
            </a:extLst>
          </p:cNvPr>
          <p:cNvSpPr txBox="1"/>
          <p:nvPr/>
        </p:nvSpPr>
        <p:spPr>
          <a:xfrm>
            <a:off x="9144668" y="328599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03006E-13C8-4E44-B2DC-4C3B22625210}"/>
              </a:ext>
            </a:extLst>
          </p:cNvPr>
          <p:cNvSpPr txBox="1"/>
          <p:nvPr/>
        </p:nvSpPr>
        <p:spPr>
          <a:xfrm>
            <a:off x="8460229" y="3764205"/>
            <a:ext cx="3391460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4 </a:t>
            </a:r>
            <a:r>
              <a:rPr lang="en-US" sz="2400" b="1" dirty="0" err="1"/>
              <a:t>cộng</a:t>
            </a:r>
            <a:r>
              <a:rPr lang="en-US" sz="2400" b="1" dirty="0"/>
              <a:t> 3 </a:t>
            </a:r>
            <a:r>
              <a:rPr lang="en-US" sz="2400" b="1" dirty="0" err="1"/>
              <a:t>bằng</a:t>
            </a:r>
            <a:r>
              <a:rPr lang="en-US" sz="2400" b="1" dirty="0"/>
              <a:t> 7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thêm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8, </a:t>
            </a:r>
            <a:r>
              <a:rPr lang="en-US" sz="2400" b="1" dirty="0" err="1"/>
              <a:t>viết</a:t>
            </a:r>
            <a:r>
              <a:rPr lang="en-US" sz="2400" b="1" dirty="0"/>
              <a:t> 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D92C7D6-E2E4-4362-84FC-B5D521A28E70}"/>
              </a:ext>
            </a:extLst>
          </p:cNvPr>
          <p:cNvSpPr/>
          <p:nvPr/>
        </p:nvSpPr>
        <p:spPr>
          <a:xfrm>
            <a:off x="4472095" y="4160032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EFF8D02-C7B9-4BC9-A0A8-003567E382A3}"/>
              </a:ext>
            </a:extLst>
          </p:cNvPr>
          <p:cNvSpPr/>
          <p:nvPr/>
        </p:nvSpPr>
        <p:spPr>
          <a:xfrm>
            <a:off x="8312382" y="4104553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B273B70-42D0-4CF3-A44B-A0902AED201D}"/>
              </a:ext>
            </a:extLst>
          </p:cNvPr>
          <p:cNvSpPr/>
          <p:nvPr/>
        </p:nvSpPr>
        <p:spPr>
          <a:xfrm>
            <a:off x="1536818" y="4082311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52021F6-F81C-41C1-9C2A-DA4599038B6D}"/>
              </a:ext>
            </a:extLst>
          </p:cNvPr>
          <p:cNvGrpSpPr/>
          <p:nvPr/>
        </p:nvGrpSpPr>
        <p:grpSpPr>
          <a:xfrm>
            <a:off x="4403778" y="555635"/>
            <a:ext cx="3248912" cy="715426"/>
            <a:chOff x="168284" y="3638943"/>
            <a:chExt cx="3413739" cy="956062"/>
          </a:xfrm>
          <a:solidFill>
            <a:srgbClr val="FFFF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73257B42-EBF2-413C-9681-F19A3C53B766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1673FF4-044D-421D-8499-7FC0EAA1DBA0}"/>
                </a:ext>
              </a:extLst>
            </p:cNvPr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46 + 37 =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CA711E-8C9E-468F-94D3-D6E893A99FCF}"/>
              </a:ext>
            </a:extLst>
          </p:cNvPr>
          <p:cNvGrpSpPr/>
          <p:nvPr/>
        </p:nvGrpSpPr>
        <p:grpSpPr>
          <a:xfrm>
            <a:off x="3867701" y="5598137"/>
            <a:ext cx="3783751" cy="980710"/>
            <a:chOff x="168284" y="3638943"/>
            <a:chExt cx="3039813" cy="1456825"/>
          </a:xfrm>
          <a:solidFill>
            <a:srgbClr val="C0000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9360C2-8AB2-4704-B838-719CFE3229A5}"/>
                </a:ext>
              </a:extLst>
            </p:cNvPr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CA43278-2812-49EA-9F97-097BAB9F4A39}"/>
                </a:ext>
              </a:extLst>
            </p:cNvPr>
            <p:cNvSpPr txBox="1"/>
            <p:nvPr/>
          </p:nvSpPr>
          <p:spPr>
            <a:xfrm>
              <a:off x="340369" y="3678461"/>
              <a:ext cx="2663858" cy="141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</a:rPr>
                <a:t>Vậy</a:t>
              </a:r>
              <a:r>
                <a:rPr lang="en-US" sz="2800" b="1" dirty="0">
                  <a:solidFill>
                    <a:srgbClr val="FFFF00"/>
                  </a:solidFill>
                </a:rPr>
                <a:t>: 46 + 37 = 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9453 -0.0009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5" grpId="2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xmlns="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99B08DFA-FF16-45D2-A1DA-7C9489426A6A}"/>
              </a:ext>
            </a:extLst>
          </p:cNvPr>
          <p:cNvGrpSpPr/>
          <p:nvPr/>
        </p:nvGrpSpPr>
        <p:grpSpPr>
          <a:xfrm>
            <a:off x="7193301" y="3558118"/>
            <a:ext cx="4104419" cy="1144082"/>
            <a:chOff x="168284" y="3638943"/>
            <a:chExt cx="4104419" cy="1144082"/>
          </a:xfrm>
          <a:solidFill>
            <a:srgbClr val="FFFF00"/>
          </a:solidFill>
        </p:grpSpPr>
        <p:sp>
          <p:nvSpPr>
            <p:cNvPr id="76" name="Speech Bubble: Oval 75">
              <a:extLst>
                <a:ext uri="{FF2B5EF4-FFF2-40B4-BE49-F238E27FC236}">
                  <a16:creationId xmlns:a16="http://schemas.microsoft.com/office/drawing/2014/main" xmlns="" id="{4C5966FB-89F9-4DE1-A24A-84585E96283C}"/>
                </a:ext>
              </a:extLst>
            </p:cNvPr>
            <p:cNvSpPr/>
            <p:nvPr/>
          </p:nvSpPr>
          <p:spPr>
            <a:xfrm>
              <a:off x="168284" y="3638943"/>
              <a:ext cx="4104419" cy="1144082"/>
            </a:xfrm>
            <a:prstGeom prst="wedgeEllipseCallout">
              <a:avLst>
                <a:gd name="adj1" fmla="val -58901"/>
                <a:gd name="adj2" fmla="val 4620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BA751E7-2B92-4DF2-871D-96196A4F97A3}"/>
                </a:ext>
              </a:extLst>
            </p:cNvPr>
            <p:cNvSpPr txBox="1"/>
            <p:nvPr/>
          </p:nvSpPr>
          <p:spPr>
            <a:xfrm>
              <a:off x="1214288" y="3918596"/>
              <a:ext cx="227837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 + 25 = ?</a:t>
              </a:r>
            </a:p>
          </p:txBody>
        </p:sp>
      </p:grp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F04DA489-E8D2-4AC2-8583-8DDB96DCDF5A}"/>
              </a:ext>
            </a:extLst>
          </p:cNvPr>
          <p:cNvSpPr/>
          <p:nvPr/>
        </p:nvSpPr>
        <p:spPr>
          <a:xfrm>
            <a:off x="6386493" y="1123665"/>
            <a:ext cx="5361321" cy="180426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0ACEB46-163C-4685-AF37-3BA271965719}"/>
              </a:ext>
            </a:extLst>
          </p:cNvPr>
          <p:cNvSpPr/>
          <p:nvPr/>
        </p:nvSpPr>
        <p:spPr>
          <a:xfrm>
            <a:off x="284085" y="1181931"/>
            <a:ext cx="5438770" cy="180426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651EEC-DB93-457E-A032-AF4260B33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422" r="-1353" b="14049"/>
          <a:stretch/>
        </p:blipFill>
        <p:spPr>
          <a:xfrm>
            <a:off x="4828654" y="4044414"/>
            <a:ext cx="2127068" cy="2930769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85C9F4F0-25FB-43CE-895B-372060A52CBC}"/>
              </a:ext>
            </a:extLst>
          </p:cNvPr>
          <p:cNvGrpSpPr/>
          <p:nvPr/>
        </p:nvGrpSpPr>
        <p:grpSpPr>
          <a:xfrm>
            <a:off x="444186" y="1249715"/>
            <a:ext cx="5118567" cy="1615368"/>
            <a:chOff x="1480748" y="976516"/>
            <a:chExt cx="5118567" cy="1615368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xmlns="" id="{80C857E1-207E-418E-9D35-34B68E1397CE}"/>
                </a:ext>
              </a:extLst>
            </p:cNvPr>
            <p:cNvSpPr/>
            <p:nvPr/>
          </p:nvSpPr>
          <p:spPr>
            <a:xfrm>
              <a:off x="1989168" y="105510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xmlns="" id="{605AAA1B-D0C7-4022-A6D0-C1BE95478C7D}"/>
                </a:ext>
              </a:extLst>
            </p:cNvPr>
            <p:cNvSpPr/>
            <p:nvPr/>
          </p:nvSpPr>
          <p:spPr>
            <a:xfrm>
              <a:off x="2503161" y="103752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xmlns="" id="{77C0FCB0-90DF-4F35-9702-9F1291C2B686}"/>
                </a:ext>
              </a:extLst>
            </p:cNvPr>
            <p:cNvSpPr/>
            <p:nvPr/>
          </p:nvSpPr>
          <p:spPr>
            <a:xfrm>
              <a:off x="3049364" y="103752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FE3A4692-E3AE-437B-AA2F-73CFCBCA7EA6}"/>
                </a:ext>
              </a:extLst>
            </p:cNvPr>
            <p:cNvSpPr/>
            <p:nvPr/>
          </p:nvSpPr>
          <p:spPr>
            <a:xfrm>
              <a:off x="1989168" y="1412631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xmlns="" id="{C7A40D70-43BA-413D-8B67-AD37D3158999}"/>
                </a:ext>
              </a:extLst>
            </p:cNvPr>
            <p:cNvSpPr/>
            <p:nvPr/>
          </p:nvSpPr>
          <p:spPr>
            <a:xfrm>
              <a:off x="2503161" y="1395046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xmlns="" id="{56B8D156-753E-44C6-8A46-0A663435B9C2}"/>
                </a:ext>
              </a:extLst>
            </p:cNvPr>
            <p:cNvSpPr/>
            <p:nvPr/>
          </p:nvSpPr>
          <p:spPr>
            <a:xfrm>
              <a:off x="3049364" y="1395046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xmlns="" id="{99B83141-B906-404B-9664-F07598D39E11}"/>
                </a:ext>
              </a:extLst>
            </p:cNvPr>
            <p:cNvSpPr/>
            <p:nvPr/>
          </p:nvSpPr>
          <p:spPr>
            <a:xfrm>
              <a:off x="1992581" y="1813604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xmlns="" id="{079FB0D2-7BBF-482B-B46B-3B835369DA8E}"/>
                </a:ext>
              </a:extLst>
            </p:cNvPr>
            <p:cNvSpPr/>
            <p:nvPr/>
          </p:nvSpPr>
          <p:spPr>
            <a:xfrm>
              <a:off x="2506574" y="1796019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xmlns="" id="{6591721C-7549-4103-983C-68BF60D9BCB3}"/>
                </a:ext>
              </a:extLst>
            </p:cNvPr>
            <p:cNvSpPr/>
            <p:nvPr/>
          </p:nvSpPr>
          <p:spPr>
            <a:xfrm>
              <a:off x="3052777" y="1796019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xmlns="" id="{B6DC9DF5-5954-4FCE-9948-78CEA61433C9}"/>
                </a:ext>
              </a:extLst>
            </p:cNvPr>
            <p:cNvSpPr/>
            <p:nvPr/>
          </p:nvSpPr>
          <p:spPr>
            <a:xfrm>
              <a:off x="1480748" y="2231078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xmlns="" id="{95BCB483-18DA-489A-AE4A-73B27E9A4D51}"/>
                </a:ext>
              </a:extLst>
            </p:cNvPr>
            <p:cNvSpPr/>
            <p:nvPr/>
          </p:nvSpPr>
          <p:spPr>
            <a:xfrm>
              <a:off x="1994741" y="2213493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xmlns="" id="{059AD5F7-E85E-4D62-AC79-5C1D30DBAE3D}"/>
                </a:ext>
              </a:extLst>
            </p:cNvPr>
            <p:cNvSpPr/>
            <p:nvPr/>
          </p:nvSpPr>
          <p:spPr>
            <a:xfrm>
              <a:off x="2514310" y="2213493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xmlns="" id="{512A7EBD-4A94-462E-9799-3085C1B02E9D}"/>
                </a:ext>
              </a:extLst>
            </p:cNvPr>
            <p:cNvSpPr/>
            <p:nvPr/>
          </p:nvSpPr>
          <p:spPr>
            <a:xfrm>
              <a:off x="3588860" y="220630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xmlns="" id="{87D4ADC0-6FEA-4A26-9520-9240CC0613AF}"/>
                </a:ext>
              </a:extLst>
            </p:cNvPr>
            <p:cNvSpPr/>
            <p:nvPr/>
          </p:nvSpPr>
          <p:spPr>
            <a:xfrm>
              <a:off x="4102853" y="218871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xmlns="" id="{1D805D9C-D63E-4241-89B7-05A86A8F279E}"/>
                </a:ext>
              </a:extLst>
            </p:cNvPr>
            <p:cNvSpPr/>
            <p:nvPr/>
          </p:nvSpPr>
          <p:spPr>
            <a:xfrm>
              <a:off x="4649056" y="218871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xmlns="" id="{C33FBED7-743F-4F33-B611-B1249953C0AE}"/>
                </a:ext>
              </a:extLst>
            </p:cNvPr>
            <p:cNvSpPr/>
            <p:nvPr/>
          </p:nvSpPr>
          <p:spPr>
            <a:xfrm>
              <a:off x="3593130" y="103752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xmlns="" id="{D6B2CFCB-960D-4478-8936-EEF16613B42A}"/>
                </a:ext>
              </a:extLst>
            </p:cNvPr>
            <p:cNvSpPr/>
            <p:nvPr/>
          </p:nvSpPr>
          <p:spPr>
            <a:xfrm>
              <a:off x="3593130" y="1395046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xmlns="" id="{8EF64031-6D24-4E6A-8B5E-ACCB6C6B42FC}"/>
                </a:ext>
              </a:extLst>
            </p:cNvPr>
            <p:cNvSpPr/>
            <p:nvPr/>
          </p:nvSpPr>
          <p:spPr>
            <a:xfrm>
              <a:off x="3557619" y="1796019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xmlns="" id="{EB3C9DC0-6D78-46C0-93AA-5A20A3A98A0A}"/>
                </a:ext>
              </a:extLst>
            </p:cNvPr>
            <p:cNvSpPr/>
            <p:nvPr/>
          </p:nvSpPr>
          <p:spPr>
            <a:xfrm>
              <a:off x="3064902" y="225191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xmlns="" id="{4E7BF9D8-8275-4A02-837C-D85350BF25DC}"/>
                </a:ext>
              </a:extLst>
            </p:cNvPr>
            <p:cNvSpPr/>
            <p:nvPr/>
          </p:nvSpPr>
          <p:spPr>
            <a:xfrm>
              <a:off x="4114873" y="1011686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xmlns="" id="{D6BC6B53-7794-4737-907F-11E9150CC577}"/>
                </a:ext>
              </a:extLst>
            </p:cNvPr>
            <p:cNvSpPr/>
            <p:nvPr/>
          </p:nvSpPr>
          <p:spPr>
            <a:xfrm>
              <a:off x="4628866" y="994101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tar: 5 Points 82">
              <a:extLst>
                <a:ext uri="{FF2B5EF4-FFF2-40B4-BE49-F238E27FC236}">
                  <a16:creationId xmlns:a16="http://schemas.microsoft.com/office/drawing/2014/main" xmlns="" id="{5C33A0CF-43FC-444F-891D-9AECAFD15A97}"/>
                </a:ext>
              </a:extLst>
            </p:cNvPr>
            <p:cNvSpPr/>
            <p:nvPr/>
          </p:nvSpPr>
          <p:spPr>
            <a:xfrm>
              <a:off x="5175069" y="994101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xmlns="" id="{4D0A69A2-BC64-40AF-9E1B-BA0F5836EB65}"/>
                </a:ext>
              </a:extLst>
            </p:cNvPr>
            <p:cNvSpPr/>
            <p:nvPr/>
          </p:nvSpPr>
          <p:spPr>
            <a:xfrm>
              <a:off x="4114873" y="1369212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tar: 5 Points 84">
              <a:extLst>
                <a:ext uri="{FF2B5EF4-FFF2-40B4-BE49-F238E27FC236}">
                  <a16:creationId xmlns:a16="http://schemas.microsoft.com/office/drawing/2014/main" xmlns="" id="{12D32492-3748-460F-8DE0-C13F5BD74141}"/>
                </a:ext>
              </a:extLst>
            </p:cNvPr>
            <p:cNvSpPr/>
            <p:nvPr/>
          </p:nvSpPr>
          <p:spPr>
            <a:xfrm>
              <a:off x="4628866" y="1351627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tar: 5 Points 85">
              <a:extLst>
                <a:ext uri="{FF2B5EF4-FFF2-40B4-BE49-F238E27FC236}">
                  <a16:creationId xmlns:a16="http://schemas.microsoft.com/office/drawing/2014/main" xmlns="" id="{9126C7A0-EBFF-4DB3-AF15-FE41425297D6}"/>
                </a:ext>
              </a:extLst>
            </p:cNvPr>
            <p:cNvSpPr/>
            <p:nvPr/>
          </p:nvSpPr>
          <p:spPr>
            <a:xfrm>
              <a:off x="5175069" y="1351627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tar: 5 Points 86">
              <a:extLst>
                <a:ext uri="{FF2B5EF4-FFF2-40B4-BE49-F238E27FC236}">
                  <a16:creationId xmlns:a16="http://schemas.microsoft.com/office/drawing/2014/main" xmlns="" id="{F765B01E-E05A-4BD6-B971-9196DC708756}"/>
                </a:ext>
              </a:extLst>
            </p:cNvPr>
            <p:cNvSpPr/>
            <p:nvPr/>
          </p:nvSpPr>
          <p:spPr>
            <a:xfrm>
              <a:off x="4118286" y="177018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tar: 5 Points 87">
              <a:extLst>
                <a:ext uri="{FF2B5EF4-FFF2-40B4-BE49-F238E27FC236}">
                  <a16:creationId xmlns:a16="http://schemas.microsoft.com/office/drawing/2014/main" xmlns="" id="{47AC7A1A-39A1-4525-AB3C-DBE2535309EC}"/>
                </a:ext>
              </a:extLst>
            </p:cNvPr>
            <p:cNvSpPr/>
            <p:nvPr/>
          </p:nvSpPr>
          <p:spPr>
            <a:xfrm>
              <a:off x="4632279" y="175260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tar: 5 Points 88">
              <a:extLst>
                <a:ext uri="{FF2B5EF4-FFF2-40B4-BE49-F238E27FC236}">
                  <a16:creationId xmlns:a16="http://schemas.microsoft.com/office/drawing/2014/main" xmlns="" id="{7FB4CDB6-1A53-4E19-86A8-C8CF9784BA39}"/>
                </a:ext>
              </a:extLst>
            </p:cNvPr>
            <p:cNvSpPr/>
            <p:nvPr/>
          </p:nvSpPr>
          <p:spPr>
            <a:xfrm>
              <a:off x="5178482" y="175260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tar: 5 Points 89">
              <a:extLst>
                <a:ext uri="{FF2B5EF4-FFF2-40B4-BE49-F238E27FC236}">
                  <a16:creationId xmlns:a16="http://schemas.microsoft.com/office/drawing/2014/main" xmlns="" id="{01D14CC3-011E-4A63-A42A-9BB96F887180}"/>
                </a:ext>
              </a:extLst>
            </p:cNvPr>
            <p:cNvSpPr/>
            <p:nvPr/>
          </p:nvSpPr>
          <p:spPr>
            <a:xfrm>
              <a:off x="5718835" y="994101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xmlns="" id="{77288157-02B9-4184-8C97-BCEF21121202}"/>
                </a:ext>
              </a:extLst>
            </p:cNvPr>
            <p:cNvSpPr/>
            <p:nvPr/>
          </p:nvSpPr>
          <p:spPr>
            <a:xfrm>
              <a:off x="5718835" y="1351627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tar: 5 Points 91">
              <a:extLst>
                <a:ext uri="{FF2B5EF4-FFF2-40B4-BE49-F238E27FC236}">
                  <a16:creationId xmlns:a16="http://schemas.microsoft.com/office/drawing/2014/main" xmlns="" id="{6FB5FDCE-E92B-42A0-A13F-86A5FF5B8AE9}"/>
                </a:ext>
              </a:extLst>
            </p:cNvPr>
            <p:cNvSpPr/>
            <p:nvPr/>
          </p:nvSpPr>
          <p:spPr>
            <a:xfrm>
              <a:off x="5718836" y="175260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xmlns="" id="{FA8B8C2A-3AF7-4A26-9F34-B198F0F87722}"/>
                </a:ext>
              </a:extLst>
            </p:cNvPr>
            <p:cNvSpPr/>
            <p:nvPr/>
          </p:nvSpPr>
          <p:spPr>
            <a:xfrm>
              <a:off x="1505488" y="105510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tar: 5 Points 93">
              <a:extLst>
                <a:ext uri="{FF2B5EF4-FFF2-40B4-BE49-F238E27FC236}">
                  <a16:creationId xmlns:a16="http://schemas.microsoft.com/office/drawing/2014/main" xmlns="" id="{D3D3537C-84AB-4FC9-96F7-B1B77EBBFC07}"/>
                </a:ext>
              </a:extLst>
            </p:cNvPr>
            <p:cNvSpPr/>
            <p:nvPr/>
          </p:nvSpPr>
          <p:spPr>
            <a:xfrm>
              <a:off x="1505488" y="1412631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tar: 5 Points 94">
              <a:extLst>
                <a:ext uri="{FF2B5EF4-FFF2-40B4-BE49-F238E27FC236}">
                  <a16:creationId xmlns:a16="http://schemas.microsoft.com/office/drawing/2014/main" xmlns="" id="{23BF96C6-8858-455B-8231-62CFCA886E3F}"/>
                </a:ext>
              </a:extLst>
            </p:cNvPr>
            <p:cNvSpPr/>
            <p:nvPr/>
          </p:nvSpPr>
          <p:spPr>
            <a:xfrm>
              <a:off x="1505489" y="1813604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xmlns="" id="{A1176250-4692-4365-9047-73D70D3A02B9}"/>
                </a:ext>
              </a:extLst>
            </p:cNvPr>
            <p:cNvSpPr/>
            <p:nvPr/>
          </p:nvSpPr>
          <p:spPr>
            <a:xfrm>
              <a:off x="6200729" y="976516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tar: 5 Points 96">
              <a:extLst>
                <a:ext uri="{FF2B5EF4-FFF2-40B4-BE49-F238E27FC236}">
                  <a16:creationId xmlns:a16="http://schemas.microsoft.com/office/drawing/2014/main" xmlns="" id="{EBD9E635-95D1-4F16-ADC5-BFCF189C6BD5}"/>
                </a:ext>
              </a:extLst>
            </p:cNvPr>
            <p:cNvSpPr/>
            <p:nvPr/>
          </p:nvSpPr>
          <p:spPr>
            <a:xfrm>
              <a:off x="6200729" y="1334042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xmlns="" id="{01A58F63-8832-445D-A7D4-21115ACAE182}"/>
                </a:ext>
              </a:extLst>
            </p:cNvPr>
            <p:cNvSpPr/>
            <p:nvPr/>
          </p:nvSpPr>
          <p:spPr>
            <a:xfrm>
              <a:off x="6200730" y="173501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44EBF66A-BB71-4341-A1DA-6C7D8E0D68E4}"/>
              </a:ext>
            </a:extLst>
          </p:cNvPr>
          <p:cNvGrpSpPr/>
          <p:nvPr/>
        </p:nvGrpSpPr>
        <p:grpSpPr>
          <a:xfrm>
            <a:off x="6454255" y="1208565"/>
            <a:ext cx="5056159" cy="1165251"/>
            <a:chOff x="6454255" y="1208565"/>
            <a:chExt cx="5056159" cy="1165251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xmlns="" id="{F9C5401E-DCB0-4578-A2F9-D11261BE5D92}"/>
                </a:ext>
              </a:extLst>
            </p:cNvPr>
            <p:cNvSpPr/>
            <p:nvPr/>
          </p:nvSpPr>
          <p:spPr>
            <a:xfrm>
              <a:off x="6881173" y="1284438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xmlns="" id="{C707C39E-695A-4711-A683-9477D68A44C6}"/>
                </a:ext>
              </a:extLst>
            </p:cNvPr>
            <p:cNvSpPr/>
            <p:nvPr/>
          </p:nvSpPr>
          <p:spPr>
            <a:xfrm>
              <a:off x="7395166" y="1266853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xmlns="" id="{F38C2F85-9711-4F1B-BD84-47E78D83DF60}"/>
                </a:ext>
              </a:extLst>
            </p:cNvPr>
            <p:cNvSpPr/>
            <p:nvPr/>
          </p:nvSpPr>
          <p:spPr>
            <a:xfrm>
              <a:off x="7941369" y="1266853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xmlns="" id="{6FCCF07A-AF78-4C23-856A-AF1DB6C1059C}"/>
                </a:ext>
              </a:extLst>
            </p:cNvPr>
            <p:cNvSpPr/>
            <p:nvPr/>
          </p:nvSpPr>
          <p:spPr>
            <a:xfrm>
              <a:off x="6880197" y="1642411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xmlns="" id="{B7A37BAD-3B56-4AD8-93A2-97F33A649E25}"/>
                </a:ext>
              </a:extLst>
            </p:cNvPr>
            <p:cNvSpPr/>
            <p:nvPr/>
          </p:nvSpPr>
          <p:spPr>
            <a:xfrm>
              <a:off x="7395166" y="1624407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xmlns="" id="{83E03D02-B453-423F-9136-2420EF76712D}"/>
                </a:ext>
              </a:extLst>
            </p:cNvPr>
            <p:cNvSpPr/>
            <p:nvPr/>
          </p:nvSpPr>
          <p:spPr>
            <a:xfrm>
              <a:off x="7941369" y="1624407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tar: 5 Points 99">
              <a:extLst>
                <a:ext uri="{FF2B5EF4-FFF2-40B4-BE49-F238E27FC236}">
                  <a16:creationId xmlns:a16="http://schemas.microsoft.com/office/drawing/2014/main" xmlns="" id="{C9AC5101-62E5-4E88-A635-5C3042C01ACF}"/>
                </a:ext>
              </a:extLst>
            </p:cNvPr>
            <p:cNvSpPr/>
            <p:nvPr/>
          </p:nvSpPr>
          <p:spPr>
            <a:xfrm>
              <a:off x="8465915" y="124971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tar: 5 Points 100">
              <a:extLst>
                <a:ext uri="{FF2B5EF4-FFF2-40B4-BE49-F238E27FC236}">
                  <a16:creationId xmlns:a16="http://schemas.microsoft.com/office/drawing/2014/main" xmlns="" id="{2D4C79ED-5272-43CF-A7B6-6442D36B90BE}"/>
                </a:ext>
              </a:extLst>
            </p:cNvPr>
            <p:cNvSpPr/>
            <p:nvPr/>
          </p:nvSpPr>
          <p:spPr>
            <a:xfrm>
              <a:off x="8979908" y="123213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tar: 5 Points 101">
              <a:extLst>
                <a:ext uri="{FF2B5EF4-FFF2-40B4-BE49-F238E27FC236}">
                  <a16:creationId xmlns:a16="http://schemas.microsoft.com/office/drawing/2014/main" xmlns="" id="{6341040E-9A6D-489C-8B10-FF8BCC8670B8}"/>
                </a:ext>
              </a:extLst>
            </p:cNvPr>
            <p:cNvSpPr/>
            <p:nvPr/>
          </p:nvSpPr>
          <p:spPr>
            <a:xfrm>
              <a:off x="9526111" y="123213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tar: 5 Points 102">
              <a:extLst>
                <a:ext uri="{FF2B5EF4-FFF2-40B4-BE49-F238E27FC236}">
                  <a16:creationId xmlns:a16="http://schemas.microsoft.com/office/drawing/2014/main" xmlns="" id="{4C0D48F5-DA6E-431B-8797-A567706A7E22}"/>
                </a:ext>
              </a:extLst>
            </p:cNvPr>
            <p:cNvSpPr/>
            <p:nvPr/>
          </p:nvSpPr>
          <p:spPr>
            <a:xfrm>
              <a:off x="8465915" y="1607269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tar: 5 Points 103">
              <a:extLst>
                <a:ext uri="{FF2B5EF4-FFF2-40B4-BE49-F238E27FC236}">
                  <a16:creationId xmlns:a16="http://schemas.microsoft.com/office/drawing/2014/main" xmlns="" id="{29B623F4-8FA4-4F8C-A746-6BA1A13FFD97}"/>
                </a:ext>
              </a:extLst>
            </p:cNvPr>
            <p:cNvSpPr/>
            <p:nvPr/>
          </p:nvSpPr>
          <p:spPr>
            <a:xfrm>
              <a:off x="8979908" y="1589684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xmlns="" id="{50D4D8CB-1FEF-4861-8757-0591CAA50AAE}"/>
                </a:ext>
              </a:extLst>
            </p:cNvPr>
            <p:cNvSpPr/>
            <p:nvPr/>
          </p:nvSpPr>
          <p:spPr>
            <a:xfrm>
              <a:off x="9526111" y="1589684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tar: 5 Points 105">
              <a:extLst>
                <a:ext uri="{FF2B5EF4-FFF2-40B4-BE49-F238E27FC236}">
                  <a16:creationId xmlns:a16="http://schemas.microsoft.com/office/drawing/2014/main" xmlns="" id="{46496191-2118-4015-96E5-9807F66B4DF3}"/>
                </a:ext>
              </a:extLst>
            </p:cNvPr>
            <p:cNvSpPr/>
            <p:nvPr/>
          </p:nvSpPr>
          <p:spPr>
            <a:xfrm>
              <a:off x="10051633" y="1226150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tar: 5 Points 106">
              <a:extLst>
                <a:ext uri="{FF2B5EF4-FFF2-40B4-BE49-F238E27FC236}">
                  <a16:creationId xmlns:a16="http://schemas.microsoft.com/office/drawing/2014/main" xmlns="" id="{C66098C1-F9FF-4D61-8D3D-5BF1B09C8C08}"/>
                </a:ext>
              </a:extLst>
            </p:cNvPr>
            <p:cNvSpPr/>
            <p:nvPr/>
          </p:nvSpPr>
          <p:spPr>
            <a:xfrm>
              <a:off x="10565626" y="120856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tar: 5 Points 107">
              <a:extLst>
                <a:ext uri="{FF2B5EF4-FFF2-40B4-BE49-F238E27FC236}">
                  <a16:creationId xmlns:a16="http://schemas.microsoft.com/office/drawing/2014/main" xmlns="" id="{14111888-6936-4F63-B7B5-30AF3570CDAE}"/>
                </a:ext>
              </a:extLst>
            </p:cNvPr>
            <p:cNvSpPr/>
            <p:nvPr/>
          </p:nvSpPr>
          <p:spPr>
            <a:xfrm>
              <a:off x="11111829" y="120856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tar: 5 Points 108">
              <a:extLst>
                <a:ext uri="{FF2B5EF4-FFF2-40B4-BE49-F238E27FC236}">
                  <a16:creationId xmlns:a16="http://schemas.microsoft.com/office/drawing/2014/main" xmlns="" id="{0510D8DC-A62F-4937-8738-83C5F64A2952}"/>
                </a:ext>
              </a:extLst>
            </p:cNvPr>
            <p:cNvSpPr/>
            <p:nvPr/>
          </p:nvSpPr>
          <p:spPr>
            <a:xfrm>
              <a:off x="10051633" y="1583704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tar: 5 Points 109">
              <a:extLst>
                <a:ext uri="{FF2B5EF4-FFF2-40B4-BE49-F238E27FC236}">
                  <a16:creationId xmlns:a16="http://schemas.microsoft.com/office/drawing/2014/main" xmlns="" id="{0593040F-B481-4F66-A94F-74DEDC7481A5}"/>
                </a:ext>
              </a:extLst>
            </p:cNvPr>
            <p:cNvSpPr/>
            <p:nvPr/>
          </p:nvSpPr>
          <p:spPr>
            <a:xfrm>
              <a:off x="10565626" y="1566119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tar: 5 Points 110">
              <a:extLst>
                <a:ext uri="{FF2B5EF4-FFF2-40B4-BE49-F238E27FC236}">
                  <a16:creationId xmlns:a16="http://schemas.microsoft.com/office/drawing/2014/main" xmlns="" id="{8C16E710-2BB3-41A2-8E5C-1C7083E10437}"/>
                </a:ext>
              </a:extLst>
            </p:cNvPr>
            <p:cNvSpPr/>
            <p:nvPr/>
          </p:nvSpPr>
          <p:spPr>
            <a:xfrm>
              <a:off x="11111829" y="1566119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tar: 5 Points 111">
              <a:extLst>
                <a:ext uri="{FF2B5EF4-FFF2-40B4-BE49-F238E27FC236}">
                  <a16:creationId xmlns:a16="http://schemas.microsoft.com/office/drawing/2014/main" xmlns="" id="{B827470D-4A4E-4565-8BB9-801F33CC0863}"/>
                </a:ext>
              </a:extLst>
            </p:cNvPr>
            <p:cNvSpPr/>
            <p:nvPr/>
          </p:nvSpPr>
          <p:spPr>
            <a:xfrm>
              <a:off x="6461207" y="1284438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tar: 5 Points 112">
              <a:extLst>
                <a:ext uri="{FF2B5EF4-FFF2-40B4-BE49-F238E27FC236}">
                  <a16:creationId xmlns:a16="http://schemas.microsoft.com/office/drawing/2014/main" xmlns="" id="{DC008C9D-EAD7-46DB-9FB9-FFB385C80979}"/>
                </a:ext>
              </a:extLst>
            </p:cNvPr>
            <p:cNvSpPr/>
            <p:nvPr/>
          </p:nvSpPr>
          <p:spPr>
            <a:xfrm>
              <a:off x="6460231" y="1642411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xmlns="" id="{EA25E096-FD81-43EF-8636-6CDC324D6E3C}"/>
                </a:ext>
              </a:extLst>
            </p:cNvPr>
            <p:cNvSpPr/>
            <p:nvPr/>
          </p:nvSpPr>
          <p:spPr>
            <a:xfrm>
              <a:off x="6874221" y="2033847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tar: 5 Points 114">
              <a:extLst>
                <a:ext uri="{FF2B5EF4-FFF2-40B4-BE49-F238E27FC236}">
                  <a16:creationId xmlns:a16="http://schemas.microsoft.com/office/drawing/2014/main" xmlns="" id="{469C3423-4CE4-4523-880F-F08987A30643}"/>
                </a:ext>
              </a:extLst>
            </p:cNvPr>
            <p:cNvSpPr/>
            <p:nvPr/>
          </p:nvSpPr>
          <p:spPr>
            <a:xfrm>
              <a:off x="7389190" y="2015843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xmlns="" id="{43E1E4C1-CB6A-434C-AB8E-8D417E4CFD69}"/>
                </a:ext>
              </a:extLst>
            </p:cNvPr>
            <p:cNvSpPr/>
            <p:nvPr/>
          </p:nvSpPr>
          <p:spPr>
            <a:xfrm>
              <a:off x="7935393" y="2015843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xmlns="" id="{EE4E2C62-A1C2-4E6B-A2AE-4B553B3EE2F2}"/>
                </a:ext>
              </a:extLst>
            </p:cNvPr>
            <p:cNvSpPr/>
            <p:nvPr/>
          </p:nvSpPr>
          <p:spPr>
            <a:xfrm>
              <a:off x="8459939" y="1998705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tar: 5 Points 117">
              <a:extLst>
                <a:ext uri="{FF2B5EF4-FFF2-40B4-BE49-F238E27FC236}">
                  <a16:creationId xmlns:a16="http://schemas.microsoft.com/office/drawing/2014/main" xmlns="" id="{39F261FF-6E0D-4CF7-9F69-DCF010777732}"/>
                </a:ext>
              </a:extLst>
            </p:cNvPr>
            <p:cNvSpPr/>
            <p:nvPr/>
          </p:nvSpPr>
          <p:spPr>
            <a:xfrm>
              <a:off x="6454255" y="2033847"/>
              <a:ext cx="398585" cy="33996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321AA47-99C2-43AF-B7A2-F171A5FCD777}"/>
              </a:ext>
            </a:extLst>
          </p:cNvPr>
          <p:cNvSpPr txBox="1"/>
          <p:nvPr/>
        </p:nvSpPr>
        <p:spPr>
          <a:xfrm>
            <a:off x="2026307" y="622756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37 </a:t>
            </a:r>
            <a:r>
              <a:rPr lang="en-US" sz="2800" b="1" dirty="0" err="1">
                <a:solidFill>
                  <a:srgbClr val="0000FF"/>
                </a:solidFill>
              </a:rPr>
              <a:t>ngôi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sao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F2936AB-378E-4DAC-A194-F6ED81CF1C35}"/>
              </a:ext>
            </a:extLst>
          </p:cNvPr>
          <p:cNvSpPr txBox="1"/>
          <p:nvPr/>
        </p:nvSpPr>
        <p:spPr>
          <a:xfrm>
            <a:off x="8082058" y="616591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25 </a:t>
            </a:r>
            <a:r>
              <a:rPr lang="en-US" sz="2800" b="1" dirty="0" err="1">
                <a:solidFill>
                  <a:srgbClr val="0000FF"/>
                </a:solidFill>
              </a:rPr>
              <a:t>ngôi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sao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A44B13E-409B-47B3-A2E5-7FB56B413D8A}"/>
              </a:ext>
            </a:extLst>
          </p:cNvPr>
          <p:cNvGrpSpPr/>
          <p:nvPr/>
        </p:nvGrpSpPr>
        <p:grpSpPr>
          <a:xfrm>
            <a:off x="1865184" y="3098862"/>
            <a:ext cx="4104419" cy="1144082"/>
            <a:chOff x="974406" y="3509825"/>
            <a:chExt cx="4104419" cy="1144082"/>
          </a:xfrm>
          <a:solidFill>
            <a:srgbClr val="002060"/>
          </a:solidFill>
        </p:grpSpPr>
        <p:sp>
          <p:nvSpPr>
            <p:cNvPr id="123" name="Speech Bubble: Oval 122">
              <a:extLst>
                <a:ext uri="{FF2B5EF4-FFF2-40B4-BE49-F238E27FC236}">
                  <a16:creationId xmlns:a16="http://schemas.microsoft.com/office/drawing/2014/main" xmlns="" id="{32D50D07-5A72-490E-AF69-5E3392CFDB8F}"/>
                </a:ext>
              </a:extLst>
            </p:cNvPr>
            <p:cNvSpPr/>
            <p:nvPr/>
          </p:nvSpPr>
          <p:spPr>
            <a:xfrm>
              <a:off x="974406" y="3509825"/>
              <a:ext cx="4104419" cy="1144082"/>
            </a:xfrm>
            <a:prstGeom prst="wedgeEllipseCallout">
              <a:avLst>
                <a:gd name="adj1" fmla="val 40162"/>
                <a:gd name="adj2" fmla="val 4077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401DA796-E6AE-4069-9EF3-5A2B66B8BA98}"/>
                </a:ext>
              </a:extLst>
            </p:cNvPr>
            <p:cNvSpPr txBox="1"/>
            <p:nvPr/>
          </p:nvSpPr>
          <p:spPr>
            <a:xfrm>
              <a:off x="1390903" y="3638943"/>
              <a:ext cx="3500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Cả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hai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tháng</a:t>
              </a:r>
              <a:r>
                <a:rPr lang="en-US" sz="2400" dirty="0">
                  <a:solidFill>
                    <a:schemeClr val="bg1"/>
                  </a:solidFill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</a:rPr>
                <a:t>tớ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tất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cả</a:t>
              </a:r>
              <a:r>
                <a:rPr lang="en-US" sz="2400" dirty="0">
                  <a:solidFill>
                    <a:schemeClr val="bg1"/>
                  </a:solidFill>
                </a:rPr>
                <a:t> bao </a:t>
              </a:r>
              <a:r>
                <a:rPr lang="en-US" sz="2400" dirty="0" err="1">
                  <a:solidFill>
                    <a:schemeClr val="bg1"/>
                  </a:solidFill>
                </a:rPr>
                <a:t>nhiêu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ngôi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sao</a:t>
              </a:r>
              <a:r>
                <a:rPr lang="en-US" sz="24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5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19" grpId="0" animBg="1"/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551652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398510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6486740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9F36830-1C53-40D2-A079-6DF5EBAC1C4E}"/>
              </a:ext>
            </a:extLst>
          </p:cNvPr>
          <p:cNvSpPr/>
          <p:nvPr/>
        </p:nvSpPr>
        <p:spPr>
          <a:xfrm>
            <a:off x="898837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5069315" y="842189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1993969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32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/>
          <p:nvPr/>
        </p:nvCxnSpPr>
        <p:spPr>
          <a:xfrm>
            <a:off x="1894608" y="3361520"/>
            <a:ext cx="6999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1721264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A92D406-BD2F-43A8-98A7-FACB7F60EC1B}"/>
              </a:ext>
            </a:extLst>
          </p:cNvPr>
          <p:cNvSpPr txBox="1"/>
          <p:nvPr/>
        </p:nvSpPr>
        <p:spPr>
          <a:xfrm>
            <a:off x="4462162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15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38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D00D690-3A4A-47F3-BC42-9A2A67538A06}"/>
              </a:ext>
            </a:extLst>
          </p:cNvPr>
          <p:cNvCxnSpPr/>
          <p:nvPr/>
        </p:nvCxnSpPr>
        <p:spPr>
          <a:xfrm flipV="1">
            <a:off x="4362801" y="3361520"/>
            <a:ext cx="69995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E5B254-FCF3-4176-AC13-03720E4F2A1C}"/>
              </a:ext>
            </a:extLst>
          </p:cNvPr>
          <p:cNvSpPr txBox="1"/>
          <p:nvPr/>
        </p:nvSpPr>
        <p:spPr>
          <a:xfrm>
            <a:off x="4189457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73C6BC-0327-4307-A544-D20362FC0FED}"/>
              </a:ext>
            </a:extLst>
          </p:cNvPr>
          <p:cNvSpPr txBox="1"/>
          <p:nvPr/>
        </p:nvSpPr>
        <p:spPr>
          <a:xfrm>
            <a:off x="7024033" y="2284302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36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47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24672" y="3370527"/>
            <a:ext cx="6999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951F27-C990-478A-B6DE-9D22CD9DD7EB}"/>
              </a:ext>
            </a:extLst>
          </p:cNvPr>
          <p:cNvSpPr txBox="1"/>
          <p:nvPr/>
        </p:nvSpPr>
        <p:spPr>
          <a:xfrm>
            <a:off x="6751328" y="254591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72EEDE-426E-4A4D-A18D-5B4D7A46BD9E}"/>
              </a:ext>
            </a:extLst>
          </p:cNvPr>
          <p:cNvSpPr txBox="1"/>
          <p:nvPr/>
        </p:nvSpPr>
        <p:spPr>
          <a:xfrm>
            <a:off x="9383728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67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84367" y="3352513"/>
            <a:ext cx="69995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95E055-5881-4A8D-9459-55691D35BA09}"/>
              </a:ext>
            </a:extLst>
          </p:cNvPr>
          <p:cNvSpPr txBox="1"/>
          <p:nvPr/>
        </p:nvSpPr>
        <p:spPr>
          <a:xfrm>
            <a:off x="9111023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42" name="TextBox1" r:id="rId2" imgW="754560" imgH="487800"/>
        </mc:Choice>
        <mc:Fallback>
          <p:control name="TextBox1" r:id="rId2" imgW="754560" imgH="4878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3425" y="3440113"/>
                  <a:ext cx="754063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3" name="TextBox2" r:id="rId3" imgW="754560" imgH="487800"/>
        </mc:Choice>
        <mc:Fallback>
          <p:control name="TextBox2" r:id="rId3" imgW="754560" imgH="4878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0400" y="3460750"/>
                  <a:ext cx="754063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4" name="TextBox3" r:id="rId4" imgW="754560" imgH="487800"/>
        </mc:Choice>
        <mc:Fallback>
          <p:control name="TextBox3" r:id="rId4" imgW="754560" imgH="4878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688" y="3468688"/>
                  <a:ext cx="754062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5" name="TextBox4" r:id="rId5" imgW="754560" imgH="487800"/>
        </mc:Choice>
        <mc:Fallback>
          <p:control name="TextBox4" r:id="rId5" imgW="754560" imgH="4878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8000" y="3435350"/>
                  <a:ext cx="755650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594472" y="2876631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4127830" y="2887511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6629465" y="2887511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9F36830-1C53-40D2-A079-6DF5EBAC1C4E}"/>
              </a:ext>
            </a:extLst>
          </p:cNvPr>
          <p:cNvSpPr/>
          <p:nvPr/>
        </p:nvSpPr>
        <p:spPr>
          <a:xfrm>
            <a:off x="9131100" y="2887511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4100030" y="371213"/>
            <a:ext cx="4068342" cy="860961"/>
            <a:chOff x="-3365820" y="200117"/>
            <a:chExt cx="3996328" cy="105020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65820" y="200117"/>
              <a:ext cx="3996328" cy="105020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2079544" y="3032792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/>
          <p:nvPr/>
        </p:nvCxnSpPr>
        <p:spPr>
          <a:xfrm>
            <a:off x="1999233" y="4119017"/>
            <a:ext cx="6999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1825889" y="32944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762478" y="4471015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844772" y="4471015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358512" y="4538649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349975" y="4401923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D2A383-81AD-4880-A204-DA12F03F83A8}"/>
              </a:ext>
            </a:extLst>
          </p:cNvPr>
          <p:cNvSpPr txBox="1"/>
          <p:nvPr/>
        </p:nvSpPr>
        <p:spPr>
          <a:xfrm>
            <a:off x="1439168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19 + 43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B4B79E-383A-4F92-8763-7619132660A4}"/>
              </a:ext>
            </a:extLst>
          </p:cNvPr>
          <p:cNvSpPr txBox="1"/>
          <p:nvPr/>
        </p:nvSpPr>
        <p:spPr>
          <a:xfrm>
            <a:off x="3886277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58 + 26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25CC4D5-6F9C-4820-9078-9AFEAC3B197D}"/>
              </a:ext>
            </a:extLst>
          </p:cNvPr>
          <p:cNvSpPr txBox="1"/>
          <p:nvPr/>
        </p:nvSpPr>
        <p:spPr>
          <a:xfrm>
            <a:off x="6449718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47 + 14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98B111B-7450-4632-8631-D03C4C4D6CDB}"/>
              </a:ext>
            </a:extLst>
          </p:cNvPr>
          <p:cNvSpPr txBox="1"/>
          <p:nvPr/>
        </p:nvSpPr>
        <p:spPr>
          <a:xfrm>
            <a:off x="8825787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66 + 25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13928B-3C1F-4501-BB09-374E70376AC3}"/>
              </a:ext>
            </a:extLst>
          </p:cNvPr>
          <p:cNvSpPr txBox="1"/>
          <p:nvPr/>
        </p:nvSpPr>
        <p:spPr>
          <a:xfrm>
            <a:off x="2086499" y="3543249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2F71C7-A75A-4841-BA33-947E3D37B1F3}"/>
              </a:ext>
            </a:extLst>
          </p:cNvPr>
          <p:cNvSpPr txBox="1"/>
          <p:nvPr/>
        </p:nvSpPr>
        <p:spPr>
          <a:xfrm>
            <a:off x="2079544" y="4131312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67B6EAE-1786-469D-A96B-C07B98034CCA}"/>
              </a:ext>
            </a:extLst>
          </p:cNvPr>
          <p:cNvSpPr txBox="1"/>
          <p:nvPr/>
        </p:nvSpPr>
        <p:spPr>
          <a:xfrm>
            <a:off x="4605909" y="3011015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58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AC4FB88-502B-4613-94FE-9787D0B957DE}"/>
              </a:ext>
            </a:extLst>
          </p:cNvPr>
          <p:cNvCxnSpPr/>
          <p:nvPr/>
        </p:nvCxnSpPr>
        <p:spPr>
          <a:xfrm>
            <a:off x="4525598" y="4093952"/>
            <a:ext cx="699957" cy="32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5B452D-3C62-40A9-BCF2-398F8E281AD7}"/>
              </a:ext>
            </a:extLst>
          </p:cNvPr>
          <p:cNvSpPr txBox="1"/>
          <p:nvPr/>
        </p:nvSpPr>
        <p:spPr>
          <a:xfrm>
            <a:off x="4352254" y="327262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C8058A-94DE-4D29-B88B-13B10C409E96}"/>
              </a:ext>
            </a:extLst>
          </p:cNvPr>
          <p:cNvSpPr txBox="1"/>
          <p:nvPr/>
        </p:nvSpPr>
        <p:spPr>
          <a:xfrm>
            <a:off x="4612864" y="3521472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952F73-749F-4BF2-A9F8-2D859D9BF6B6}"/>
              </a:ext>
            </a:extLst>
          </p:cNvPr>
          <p:cNvSpPr txBox="1"/>
          <p:nvPr/>
        </p:nvSpPr>
        <p:spPr>
          <a:xfrm>
            <a:off x="4605909" y="4109535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3DC3130-73DD-4495-91F9-4A6B5F0D6091}"/>
              </a:ext>
            </a:extLst>
          </p:cNvPr>
          <p:cNvSpPr txBox="1"/>
          <p:nvPr/>
        </p:nvSpPr>
        <p:spPr>
          <a:xfrm>
            <a:off x="7058773" y="3007727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DC491E3-C6D7-44D2-8576-BE98331A6921}"/>
              </a:ext>
            </a:extLst>
          </p:cNvPr>
          <p:cNvCxnSpPr/>
          <p:nvPr/>
        </p:nvCxnSpPr>
        <p:spPr>
          <a:xfrm>
            <a:off x="6978462" y="4093952"/>
            <a:ext cx="6999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C5CE554-40D9-4CC9-98C0-A497CFEF4D58}"/>
              </a:ext>
            </a:extLst>
          </p:cNvPr>
          <p:cNvSpPr txBox="1"/>
          <p:nvPr/>
        </p:nvSpPr>
        <p:spPr>
          <a:xfrm>
            <a:off x="6805118" y="326933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85DB702-3511-450D-8B2B-2FE0C4257C55}"/>
              </a:ext>
            </a:extLst>
          </p:cNvPr>
          <p:cNvSpPr txBox="1"/>
          <p:nvPr/>
        </p:nvSpPr>
        <p:spPr>
          <a:xfrm>
            <a:off x="7065728" y="3518184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2583B12-D786-4728-AD81-8E9AFBF8A323}"/>
              </a:ext>
            </a:extLst>
          </p:cNvPr>
          <p:cNvSpPr txBox="1"/>
          <p:nvPr/>
        </p:nvSpPr>
        <p:spPr>
          <a:xfrm>
            <a:off x="7096873" y="4106247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03E8CBF-9A94-4AD3-846F-D6CDC4139A16}"/>
              </a:ext>
            </a:extLst>
          </p:cNvPr>
          <p:cNvSpPr txBox="1"/>
          <p:nvPr/>
        </p:nvSpPr>
        <p:spPr>
          <a:xfrm>
            <a:off x="9547038" y="3049035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66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44EC921-1590-4C56-8EFE-38200FA313A5}"/>
              </a:ext>
            </a:extLst>
          </p:cNvPr>
          <p:cNvCxnSpPr/>
          <p:nvPr/>
        </p:nvCxnSpPr>
        <p:spPr>
          <a:xfrm flipV="1">
            <a:off x="9466727" y="4135260"/>
            <a:ext cx="699957" cy="122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CE356CB-CBBC-4653-86D6-FA6C31DA5FC5}"/>
              </a:ext>
            </a:extLst>
          </p:cNvPr>
          <p:cNvSpPr txBox="1"/>
          <p:nvPr/>
        </p:nvSpPr>
        <p:spPr>
          <a:xfrm>
            <a:off x="9293383" y="331064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8011DBE-0315-4B76-A79C-6C76EC5C9CCA}"/>
              </a:ext>
            </a:extLst>
          </p:cNvPr>
          <p:cNvSpPr txBox="1"/>
          <p:nvPr/>
        </p:nvSpPr>
        <p:spPr>
          <a:xfrm>
            <a:off x="9553993" y="3559492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4981D3-4F1E-4687-829B-8E1354536FBE}"/>
              </a:ext>
            </a:extLst>
          </p:cNvPr>
          <p:cNvSpPr txBox="1"/>
          <p:nvPr/>
        </p:nvSpPr>
        <p:spPr>
          <a:xfrm>
            <a:off x="9566088" y="4147555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21994C-A53F-4AD8-B8C6-C1E286761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84" y="-162766"/>
            <a:ext cx="12192000" cy="6878732"/>
          </a:xfrm>
          <a:prstGeom prst="rect">
            <a:avLst/>
          </a:prstGeom>
        </p:spPr>
      </p:pic>
      <p:pic>
        <p:nvPicPr>
          <p:cNvPr id="4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315" l="9429" r="98714">
                        <a14:foregroundMark x1="23000" y1="15833" x2="45143" y2="5370"/>
                        <a14:foregroundMark x1="49429" y1="44259" x2="51714" y2="73611"/>
                        <a14:foregroundMark x1="35571" y1="67407" x2="63286" y2="69722"/>
                        <a14:foregroundMark x1="41857" y1="70833" x2="59286" y2="72685"/>
                        <a14:foregroundMark x1="59000" y1="78704" x2="59286" y2="88148"/>
                        <a14:foregroundMark x1="42143" y1="78889" x2="40857" y2="87870"/>
                        <a14:foregroundMark x1="40857" y1="87870" x2="40857" y2="87870"/>
                        <a14:foregroundMark x1="26571" y1="7315" x2="35857" y2="3426"/>
                        <a14:foregroundMark x1="44478" y1="4851" x2="66112" y2="8490"/>
                        <a14:foregroundMark x1="39334" y1="22712" x2="43873" y2="26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87" y="1425956"/>
            <a:ext cx="2743200" cy="376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1447800" y="4757550"/>
            <a:ext cx="1752600" cy="210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 flipH="1">
            <a:off x="5410200" y="3276600"/>
            <a:ext cx="1600200" cy="1917802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4941666" y="4757550"/>
            <a:ext cx="338891" cy="436852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5562600" y="6224702"/>
            <a:ext cx="440826" cy="568252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6536168" y="6163761"/>
            <a:ext cx="440826" cy="568252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9747273" y="4143343"/>
            <a:ext cx="312980" cy="403451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4114800" y="6202516"/>
            <a:ext cx="440826" cy="56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106186"/>
            <a:ext cx="1625600" cy="1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715FFD-E0F4-4385-9225-3D621F3B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315" l="9429" r="98714">
                        <a14:foregroundMark x1="23000" y1="15833" x2="45143" y2="5370"/>
                        <a14:foregroundMark x1="49429" y1="44259" x2="51714" y2="73611"/>
                        <a14:foregroundMark x1="35571" y1="67407" x2="63286" y2="69722"/>
                        <a14:foregroundMark x1="41857" y1="70833" x2="59286" y2="72685"/>
                        <a14:foregroundMark x1="59000" y1="78704" x2="59286" y2="88148"/>
                        <a14:foregroundMark x1="42143" y1="78889" x2="40857" y2="87870"/>
                        <a14:foregroundMark x1="40857" y1="87870" x2="40857" y2="87870"/>
                        <a14:foregroundMark x1="26571" y1="7315" x2="35857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62" y="1466850"/>
            <a:ext cx="4697409" cy="564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 flipH="1">
            <a:off x="6532419" y="3069553"/>
            <a:ext cx="1515853" cy="1816714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7190187" y="5846939"/>
            <a:ext cx="440826" cy="56825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8310478" y="5832977"/>
            <a:ext cx="462488" cy="596176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6093256" y="5861996"/>
            <a:ext cx="417466" cy="538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88" y="2657980"/>
            <a:ext cx="975113" cy="771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-76200"/>
            <a:ext cx="1625600" cy="10068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70C8704-19AB-4C14-BD32-BBF7EE3B2BE1}"/>
              </a:ext>
            </a:extLst>
          </p:cNvPr>
          <p:cNvGrpSpPr/>
          <p:nvPr/>
        </p:nvGrpSpPr>
        <p:grpSpPr>
          <a:xfrm>
            <a:off x="4520046" y="228599"/>
            <a:ext cx="6761098" cy="3400939"/>
            <a:chOff x="4520046" y="228599"/>
            <a:chExt cx="6761098" cy="3400939"/>
          </a:xfrm>
        </p:grpSpPr>
        <p:sp>
          <p:nvSpPr>
            <p:cNvPr id="16" name="Cloud Callout 15"/>
            <p:cNvSpPr/>
            <p:nvPr/>
          </p:nvSpPr>
          <p:spPr>
            <a:xfrm>
              <a:off x="4520046" y="228599"/>
              <a:ext cx="6761098" cy="3400939"/>
            </a:xfrm>
            <a:prstGeom prst="cloudCallout">
              <a:avLst>
                <a:gd name="adj1" fmla="val -62244"/>
                <a:gd name="adj2" fmla="val 20954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96A75D9-AC7C-4CDB-BF3E-B85EE67DB185}"/>
                </a:ext>
              </a:extLst>
            </p:cNvPr>
            <p:cNvSpPr txBox="1"/>
            <p:nvPr/>
          </p:nvSpPr>
          <p:spPr>
            <a:xfrm>
              <a:off x="5190472" y="829346"/>
              <a:ext cx="535644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chào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Mai.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Hôm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vắng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giúp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hoạch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trứng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gà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giúp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hoạch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nhé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trứng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8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1.48148E-6 C 0.0039 -0.0169 0.00703 -0.03379 0.01198 -0.05046 C 0.01328 -0.05926 0.01445 -0.06643 0.01666 -0.07477 C 0.01588 -0.10162 0.01588 -0.1287 0.0151 -0.15555 C 0.01484 -0.16342 0.01106 -0.17222 0.00898 -0.17963 C 0.00703 -0.18657 0.00273 -0.2 0.00273 -0.19977 C 0.00065 -0.21574 -0.00586 -0.22893 -0.00795 -0.24444 C -0.0099 -0.25879 -0.00795 -0.25301 -0.01263 -0.2625 C -0.0142 -0.27106 -0.0168 -0.27731 -0.02045 -0.28472 C -0.02383 -0.30092 -0.02865 -0.31504 -0.0375 -0.32731 C -0.04115 -0.34167 -0.03581 -0.3243 -0.04349 -0.33935 C -0.04662 -0.34514 -0.04857 -0.35324 -0.05144 -0.35949 C -0.05808 -0.37384 -0.06354 -0.38356 -0.0668 -0.4 C -0.06472 -0.41435 -0.06576 -0.41875 -0.07305 -0.42824 C -0.07565 -0.43819 -0.07917 -0.43518 -0.08373 -0.44236 C -0.08867 -0.45023 -0.08529 -0.45301 -0.09297 -0.45648 C -0.09779 -0.47454 -0.11706 -0.48217 -0.13008 -0.48472 C -0.13972 -0.48912 -0.14948 -0.49097 -0.15964 -0.49282 C -0.16875 -0.49213 -0.17826 -0.49213 -0.18737 -0.49074 C -0.21459 -0.4868 -0.2405 -0.47106 -0.26615 -0.46065 C -0.27071 -0.45648 -0.27461 -0.45463 -0.27995 -0.45254 C -0.28438 -0.44676 -0.29102 -0.44305 -0.29688 -0.44028 C -0.29779 -0.43912 -0.30261 -0.43356 -0.30313 -0.43217 C -0.30404 -0.43032 -0.30365 -0.42778 -0.30469 -0.42616 C -0.30795 -0.42083 -0.31211 -0.4169 -0.3155 -0.41204 C -0.31914 -0.39861 -0.31862 -0.39213 -0.32019 -0.37569 C -0.32162 -0.36065 -0.32722 -0.3456 -0.33086 -0.33125 C -0.33308 -0.32315 -0.33542 -0.31504 -0.33711 -0.30694 C -0.33841 -0.30162 -0.34037 -0.29074 -0.34037 -0.29051 C -0.34089 -0.28542 -0.34089 -0.28009 -0.3418 -0.27477 C -0.34245 -0.2706 -0.34492 -0.2625 -0.34492 -0.26227 C -0.34297 -0.22963 -0.34336 -0.22754 -0.34336 -0.25648 " pathEditMode="relative" rAng="0" ptsTypes="AAAAAAAAAAAAAAAAAAAAAAAAAAAAAA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6065 C -0.00456 -0.07523 -0.00013 -0.08796 0.00482 -0.10185 C 0.01341 -0.15347 0.03125 -0.21782 0.00143 -0.26134 C -0.00169 -0.27176 -0.00768 -0.27917 -0.0138 -0.28819 C -0.01497 -0.28958 -0.01575 -0.2912 -0.0168 -0.29282 C -0.01797 -0.29444 -0.02005 -0.29745 -0.02005 -0.29722 C -0.02187 -0.30324 -0.02422 -0.30417 -0.02786 -0.30879 C -0.03359 -0.31643 -0.03789 -0.3243 -0.04336 -0.33217 C -0.04622 -0.3412 -0.05364 -0.34606 -0.06042 -0.35116 C -0.06862 -0.36389 -0.05703 -0.34838 -0.06966 -0.35764 C -0.0845 -0.36852 -0.06588 -0.36111 -0.07904 -0.36551 C -0.08893 -0.37315 -0.09935 -0.37893 -0.11029 -0.38426 C -0.1138 -0.38842 -0.11745 -0.39051 -0.12279 -0.39236 C -0.13073 -0.40092 -0.15104 -0.40741 -0.16289 -0.40972 C -0.17331 -0.41412 -0.1832 -0.41458 -0.19388 -0.41759 C -0.21237 -0.42292 -0.2306 -0.42917 -0.24974 -0.43171 C -0.25963 -0.43588 -0.26862 -0.43819 -0.27917 -0.43981 C -0.31042 -0.45208 -0.3431 -0.44352 -0.37695 -0.44282 C -0.38607 -0.43912 -0.39375 -0.43495 -0.40338 -0.43333 C -0.41354 -0.42824 -0.422 -0.41991 -0.43294 -0.41597 C -0.4401 -0.40926 -0.45469 -0.39838 -0.4638 -0.3956 C -0.46914 -0.39004 -0.47383 -0.38518 -0.48112 -0.38287 C -0.4957 -0.37268 -0.4957 -0.36412 -0.50443 -0.35116 C -0.50833 -0.33842 -0.50286 -0.3537 -0.50911 -0.34352 C -0.51419 -0.33472 -0.50586 -0.34167 -0.5151 -0.33542 C -0.51914 -0.32963 -0.5207 -0.32245 -0.52448 -0.31643 C -0.52617 -0.31389 -0.52904 -0.3125 -0.53073 -0.31018 C -0.53997 -0.29722 -0.55052 -0.28125 -0.5556 -0.26597 C -0.55612 -0.26088 -0.55677 -0.25023 -0.55677 -0.25 L -0.5556 -0.2613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8704 C 0.00261 -0.11852 0.00651 -0.15231 -0.00286 -0.18241 C -0.00442 -0.20486 -0.00794 -0.22592 -0.01679 -0.24583 C -0.01927 -0.25139 -0.02018 -0.25787 -0.02265 -0.26342 C -0.02317 -0.26481 -0.02474 -0.26528 -0.02552 -0.26667 C -0.02799 -0.27083 -0.02995 -0.27523 -0.03242 -0.2794 C -0.03763 -0.28842 -0.04205 -0.29768 -0.04531 -0.3081 C -0.04635 -0.31134 -0.05234 -0.31574 -0.05234 -0.31574 C -0.05416 -0.32292 -0.05768 -0.32847 -0.06224 -0.33333 C -0.06862 -0.34768 -0.07968 -0.35509 -0.09192 -0.3618 C -0.09791 -0.36898 -0.10573 -0.37037 -0.11315 -0.37454 C -0.12552 -0.38148 -0.13659 -0.38588 -0.14987 -0.38889 C -0.1694 -0.39954 -0.19127 -0.40185 -0.21224 -0.40648 C -0.28008 -0.40509 -0.26692 -0.41273 -0.29843 -0.40185 C -0.30377 -0.39745 -0.30872 -0.39236 -0.3138 -0.38727 C -0.31562 -0.38565 -0.31758 -0.38403 -0.31966 -0.38264 C -0.32135 -0.38125 -0.3237 -0.38079 -0.32513 -0.3794 C -0.32812 -0.37685 -0.33242 -0.37014 -0.33646 -0.36829 C -0.3401 -0.36667 -0.34427 -0.3662 -0.34791 -0.36504 C -0.35091 -0.36273 -0.35508 -0.3618 -0.35768 -0.35879 C -0.35872 -0.35764 -0.3582 -0.35555 -0.35911 -0.35393 C -0.35963 -0.35278 -0.3608 -0.35162 -0.36198 -0.35069 C -0.36653 -0.34676 -0.36862 -0.34629 -0.37187 -0.3412 C -0.37396 -0.33842 -0.37565 -0.33495 -0.3776 -0.33194 C -0.37942 -0.3287 -0.3845 -0.32384 -0.3845 -0.32361 C -0.3862 -0.31852 -0.3888 -0.31643 -0.39023 -0.31111 C -0.39075 -0.30208 -0.39036 -0.29305 -0.39166 -0.28403 C -0.39179 -0.28264 -0.39388 -0.28241 -0.39466 -0.28079 C -0.39674 -0.27592 -0.39713 -0.27037 -0.39883 -0.26504 C -0.40169 -0.25509 -0.40169 -0.26366 -0.40169 -0.25856 " pathEditMode="relative" rAng="0" ptsTypes="AAAAAAAAAAAAAAAAAAAAAAAAAAAA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325</Words>
  <Application>Microsoft Office PowerPoint</Application>
  <PresentationFormat>Custom</PresentationFormat>
  <Paragraphs>118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RedStar</cp:lastModifiedBy>
  <cp:revision>532</cp:revision>
  <dcterms:created xsi:type="dcterms:W3CDTF">2021-02-20T02:56:00Z</dcterms:created>
  <dcterms:modified xsi:type="dcterms:W3CDTF">2024-11-12T03:20:56Z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