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3"/>
  </p:notesMasterIdLst>
  <p:sldIdLst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3" r:id="rId15"/>
    <p:sldId id="288" r:id="rId16"/>
    <p:sldId id="290" r:id="rId17"/>
    <p:sldId id="291" r:id="rId18"/>
    <p:sldId id="293" r:id="rId19"/>
    <p:sldId id="294" r:id="rId20"/>
    <p:sldId id="304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FD01D-B26A-4F37-8861-061D41EBBB7D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6B35D-FBA0-48CA-B224-07449940B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A422-C2E8-4046-B18E-26CBF1C0420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8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4" y="505258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27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7" y="376552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73" y="731554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03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9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14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69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62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59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3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20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4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19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35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67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7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6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6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33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9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81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54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21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60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36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07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20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87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43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0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4003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9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4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83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29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96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4" y="505258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30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9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3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1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33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9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4003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9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3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7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7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0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20" y="220983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09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9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6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1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7" y="376556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76" y="731558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4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16" y="220983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06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9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3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B5AB30-A024-4AD7-B73C-14BA84B4F08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21" y="617223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3" y="617223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3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8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3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24" y="617223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3" y="617223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6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openxmlformats.org/officeDocument/2006/relationships/image" Target="../media/image4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2.png"/><Relationship Id="rId10" Type="http://schemas.openxmlformats.org/officeDocument/2006/relationships/slide" Target="slide10.xml"/><Relationship Id="rId19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81" y="1458711"/>
            <a:ext cx="3914587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331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81" y="1458711"/>
            <a:ext cx="86829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" y="1491304"/>
            <a:ext cx="1216107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78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17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156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695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234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773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312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Có một cậu bé sắp vào lớp 1 nhưng chưa thích đi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87313" y="1618352"/>
            <a:ext cx="210456" cy="489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1638893" y="1600746"/>
            <a:ext cx="315685" cy="472753"/>
            <a:chOff x="10959338" y="5110272"/>
            <a:chExt cx="315685" cy="607395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11064566" y="513289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959338" y="511027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0921" y="3046969"/>
            <a:ext cx="12161079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Có gì đâu! 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cs typeface="Times New Roman" pitchFamily="18" charset="0"/>
              </a:rPr>
              <a:t>Các </a:t>
            </a:r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cháu thấy học </a:t>
            </a:r>
            <a:r>
              <a:rPr lang="vi-VN" sz="3200" b="1" dirty="0" smtClean="0">
                <a:solidFill>
                  <a:srgbClr val="0000CC"/>
                </a:solidFill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cs typeface="Times New Roman" pitchFamily="18" charset="0"/>
              </a:rPr>
              <a:t>thì </a:t>
            </a:r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thích học ngay thôi mà.</a:t>
            </a:r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921">
            <a:off x="6469949" y="3066082"/>
            <a:ext cx="447174" cy="47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1829089" y="3111948"/>
            <a:ext cx="315685" cy="449462"/>
            <a:chOff x="11724960" y="3115844"/>
            <a:chExt cx="315685" cy="584775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1724960" y="3115844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1830188" y="3115844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60924" y="3049913"/>
            <a:ext cx="210457" cy="484816"/>
            <a:chOff x="10959338" y="5110272"/>
            <a:chExt cx="315685" cy="60739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1064566" y="513289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0959338" y="511027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13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5A0C4-E508-4277-92F4-AB31ED7C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-33128"/>
            <a:ext cx="5397500" cy="141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1762539"/>
            <a:ext cx="12099235" cy="36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515" y="252414"/>
            <a:ext cx="1051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em, mẹ dẫn cậu bé đến trường làm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269" y="1091789"/>
            <a:ext cx="115995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Mẹ dẫn cậu bé đến trường để làm cho cậu bé thích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đi học.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144" y="2348751"/>
            <a:ext cx="11707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 thăm các lớp học đọc, học toán, cậu bé nói gì?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144" y="3222156"/>
            <a:ext cx="11003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ậu bé nói “Ngày nào cũng chỉ tập đọc, làm toán thôi ạ?”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255" t="28320" r="20864" b="25391"/>
          <a:stretch/>
        </p:blipFill>
        <p:spPr>
          <a:xfrm>
            <a:off x="2650434" y="4413073"/>
            <a:ext cx="7487479" cy="23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774" y="359872"/>
            <a:ext cx="11887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hiệu trưởng đã làm gì để cậu bé thích đi học?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774" y="1192695"/>
            <a:ext cx="61357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dẫn cậu bé đến phòng thực hành. Ở đó, có bạn đang nặn đồ chơi bằng đất sét, có bạn hí húi vẽ tranh. Một bạn gái đang lắp ráp nhà. Ở phòng khác, các bạn đang học hát.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này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khiến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023"/>
          <a:stretch/>
        </p:blipFill>
        <p:spPr>
          <a:xfrm>
            <a:off x="6629400" y="1775791"/>
            <a:ext cx="5562600" cy="34515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A49F-3DEB-420B-B25F-41474CA8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4016" cy="6858000"/>
          </a:xfrm>
          <a:prstGeom prst="rect">
            <a:avLst/>
          </a:prstGeom>
        </p:spPr>
      </p:pic>
      <p:pic>
        <p:nvPicPr>
          <p:cNvPr id="5" name="图片 101" descr="觅元素584a9bffa1f3a"/>
          <p:cNvPicPr>
            <a:picLocks noChangeAspect="1"/>
          </p:cNvPicPr>
          <p:nvPr/>
        </p:nvPicPr>
        <p:blipFill>
          <a:blip r:embed="rId3"/>
          <a:srcRect l="44626" b="11774"/>
          <a:stretch>
            <a:fillRect/>
          </a:stretch>
        </p:blipFill>
        <p:spPr>
          <a:xfrm>
            <a:off x="227806" y="2438400"/>
            <a:ext cx="4095822" cy="2564765"/>
          </a:xfrm>
          <a:prstGeom prst="rect">
            <a:avLst/>
          </a:prstGeom>
        </p:spPr>
      </p:pic>
      <p:pic>
        <p:nvPicPr>
          <p:cNvPr id="6" name="图片 95" descr="觅元素584a986cb28d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4806" y="1"/>
            <a:ext cx="33600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51349" y="490548"/>
            <a:ext cx="115956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3800" b="1" dirty="0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53" y="397128"/>
            <a:ext cx="120177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Cần thêm dấu phẩy vào chỗ nào trong mỗi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sau?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Cậu bé được dẫn đi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phòng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 hành.</a:t>
            </a: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Các bạn đang nặn đồ chơi vẽ tranh.</a:t>
            </a: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Cậu bé đã hiểu ra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 thích đi học.</a:t>
            </a:r>
          </a:p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đang tập đọc, làm toán</a:t>
            </a:r>
            <a:r>
              <a:rPr lang="vi-VN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521873" y="4032788"/>
            <a:ext cx="762000" cy="77965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8037" y="1078996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5993" y="2543654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2813" y="3273580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339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53" y="397128"/>
            <a:ext cx="12017721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oán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8342" y="429202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9766" y="1168986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6013" y="1913220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451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915" y="366977"/>
            <a:ext cx="12415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đoạn cuối câu chuyện 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vi-VN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cho biết: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 khen cô giáo thế nào?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Cô giáo đáp lại lời khen của mẹ thế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861" y="1872512"/>
            <a:ext cx="5894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791" y="3844852"/>
            <a:ext cx="10707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3" y="197818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12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331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98" y="4976419"/>
            <a:ext cx="1544055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9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8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58" y="2807118"/>
            <a:ext cx="2935239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5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2" y="0"/>
            <a:ext cx="1926339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54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75932"/>
            <a:ext cx="11515959" cy="214943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1" y="2632804"/>
            <a:ext cx="5766200" cy="136609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500415" y="2536473"/>
            <a:ext cx="5386854" cy="143792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-73889" y="4288925"/>
            <a:ext cx="5815460" cy="14165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210963" y="4288925"/>
            <a:ext cx="6326366" cy="151001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76445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9944" y="637050"/>
            <a:ext cx="99727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”, c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bạn nhỏ hỏi nhau những gì trên đường?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75932"/>
            <a:ext cx="11515959" cy="217518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411011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7" y="4275581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Quần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áo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7" y="3035291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Cặp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7" y="4275581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Sạch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sẽ.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7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606464"/>
            <a:ext cx="2254076" cy="125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3527" y="637050"/>
            <a:ext cx="107816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Áo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quần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sạch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.”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257102"/>
            <a:ext cx="11515959" cy="240787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77372" y="3035291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0" y="3035291"/>
            <a:ext cx="591140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29390" y="4409471"/>
            <a:ext cx="611797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35458" y="4400584"/>
            <a:ext cx="5732045" cy="120588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606464"/>
            <a:ext cx="2254076" cy="125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1288" y="637050"/>
            <a:ext cx="99883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7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75932"/>
            <a:ext cx="11515959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766200" y="4405427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9390" y="3035291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chép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mũ.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29390" y="4405028"/>
            <a:ext cx="533290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Tất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5770450" y="3057744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chép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mũ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606464"/>
            <a:ext cx="2254076" cy="125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17" y="637050"/>
            <a:ext cx="95158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Ở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mũ”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034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81" y="1458711"/>
            <a:ext cx="3914587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331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81" y="1458711"/>
            <a:ext cx="86829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EB87-D590-44DA-BF22-897569CF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A3BA4-4054-4844-A9E2-F765A22A15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1F41C-94AF-4EC5-856B-CA773AC07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090" y="34"/>
            <a:ext cx="1188172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FAEDA7-D934-4DDE-BB71-A7A3DE9F190C}"/>
              </a:ext>
            </a:extLst>
          </p:cNvPr>
          <p:cNvSpPr/>
          <p:nvPr/>
        </p:nvSpPr>
        <p:spPr>
          <a:xfrm>
            <a:off x="2226386" y="1490008"/>
            <a:ext cx="75404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799"/>
  <p:tag name="GENSWF_SLIDE_UID" val="{575D3C79-BBD8-4359-99C6-010C29A060A6}:298"/>
  <p:tag name="ISPRING_SLIDE_ID_2" val="{99D8DF9B-8EE9-43B5-A127-63A6A1A56A57}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279</TotalTime>
  <Words>705</Words>
  <Application>Microsoft Office PowerPoint</Application>
  <PresentationFormat>Widescreen</PresentationFormat>
  <Paragraphs>138</Paragraphs>
  <Slides>17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.VnBlack</vt:lpstr>
      <vt:lpstr>Arial</vt:lpstr>
      <vt:lpstr>Calibri</vt:lpstr>
      <vt:lpstr>Calibri Light</vt:lpstr>
      <vt:lpstr>Georgia</vt:lpstr>
      <vt:lpstr>Times New Roman</vt:lpstr>
      <vt:lpstr>Trebuchet MS</vt:lpstr>
      <vt:lpstr>Wingdings</vt:lpstr>
      <vt:lpstr>Slipstream</vt:lpstr>
      <vt:lpstr>3_Office Theme</vt:lpstr>
      <vt:lpstr>4_Office Theme</vt:lpstr>
      <vt:lpstr>5_Office Theme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30</cp:revision>
  <dcterms:created xsi:type="dcterms:W3CDTF">2021-10-30T01:02:01Z</dcterms:created>
  <dcterms:modified xsi:type="dcterms:W3CDTF">2025-11-11T03:20:43Z</dcterms:modified>
</cp:coreProperties>
</file>