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59" r:id="rId4"/>
    <p:sldId id="27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14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36D6F-6886-4DD7-8D80-AA48A5357E9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E2562-A4F5-485E-9C23-D458FFC0A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7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90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64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41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4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12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8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2021/10/31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97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2021/10/31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9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2021/10/31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0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2021/10/31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8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2021/10/31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50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2021/10/31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4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2021/10/31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2021/10/31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28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2021/10/31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6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2021/10/31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0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2021/10/31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0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11919" y="0"/>
            <a:ext cx="12415837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emf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2.pn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emf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microsoft.com/office/2007/relationships/hdphoto" Target="../media/hdphoto10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emf"/><Relationship Id="rId10" Type="http://schemas.microsoft.com/office/2007/relationships/hdphoto" Target="../media/hdphoto3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microsoft.com/office/2007/relationships/hdphoto" Target="../media/hdphoto11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xmlns="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36497" y="2609854"/>
            <a:ext cx="12113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BÀI 4:</a:t>
            </a:r>
          </a:p>
          <a:p>
            <a:pPr algn="ctr"/>
            <a:r>
              <a:rPr lang="en-US" altLang="zh-CN" sz="60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NHẬN LỖI VÀ SỬA </a:t>
            </a:r>
            <a:r>
              <a:rPr lang="en-US" altLang="zh-CN" sz="6000" b="1" spc="3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LỖI</a:t>
            </a:r>
            <a:endParaRPr lang="en-US" altLang="zh-CN" sz="6000" b="1" spc="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68" y="857105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0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92" y="-35645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34" y="1061184"/>
            <a:ext cx="7277877" cy="4304647"/>
          </a:xfrm>
          <a:prstGeom prst="rect">
            <a:avLst/>
          </a:prstGeom>
        </p:spPr>
      </p:pic>
      <p:sp>
        <p:nvSpPr>
          <p:cNvPr id="11" name="PA_库_文本框 5"/>
          <p:cNvSpPr txBox="1"/>
          <p:nvPr>
            <p:custDataLst>
              <p:tags r:id="rId2"/>
            </p:custDataLst>
          </p:nvPr>
        </p:nvSpPr>
        <p:spPr>
          <a:xfrm>
            <a:off x="1816034" y="2190880"/>
            <a:ext cx="6697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: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hành vi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zh-CN" sz="4800" b="1" dirty="0">
              <a:solidFill>
                <a:srgbClr val="F1594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4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mỗi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" b="93053" l="6550" r="43291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143675" y="2995863"/>
            <a:ext cx="1969371" cy="419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55" l="0" r="100000">
                        <a14:foregroundMark x1="83703" y1="4933" x2="72310" y2="25785"/>
                        <a14:foregroundMark x1="96203" y1="10987" x2="84335" y2="4036"/>
                        <a14:foregroundMark x1="84335" y1="3812" x2="67247" y2="6502"/>
                        <a14:foregroundMark x1="67247" y1="6502" x2="56487" y2="17040"/>
                        <a14:foregroundMark x1="56013" y1="17937" x2="54272" y2="32511"/>
                        <a14:foregroundMark x1="54272" y1="32511" x2="82595" y2="38341"/>
                        <a14:foregroundMark x1="85759" y1="20179" x2="79114" y2="61883"/>
                        <a14:foregroundMark x1="78481" y1="28700" x2="88608" y2="26233"/>
                        <a14:foregroundMark x1="88608" y1="25336" x2="59019" y2="25561"/>
                        <a14:foregroundMark x1="85601" y1="27578" x2="96203" y2="10987"/>
                        <a14:foregroundMark x1="4747" y1="76682" x2="4430" y2="93498"/>
                        <a14:foregroundMark x1="93671" y1="10987" x2="84652" y2="2915"/>
                        <a14:foregroundMark x1="84652" y1="2915" x2="74684" y2="1570"/>
                        <a14:foregroundMark x1="74684" y1="1570" x2="66456" y2="2915"/>
                        <a14:foregroundMark x1="66456" y1="2915" x2="66456" y2="2915"/>
                        <a14:foregroundMark x1="95411" y1="11659" x2="99684" y2="19507"/>
                        <a14:foregroundMark x1="98576" y1="21300" x2="97785" y2="27354"/>
                        <a14:foregroundMark x1="97785" y1="18161" x2="96994" y2="12780"/>
                        <a14:foregroundMark x1="95728" y1="13004" x2="92563" y2="7399"/>
                        <a14:foregroundMark x1="98101" y1="22422" x2="98101" y2="13677"/>
                        <a14:foregroundMark x1="98418" y1="25561" x2="99209" y2="21973"/>
                        <a14:foregroundMark x1="4905" y1="75561" x2="4272" y2="93946"/>
                        <a14:foregroundMark x1="4430" y1="93722" x2="5696" y2="97309"/>
                        <a14:foregroundMark x1="5696" y1="97085" x2="15348" y2="973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9977" y="1111820"/>
            <a:ext cx="4136109" cy="291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5" b="100000" l="160" r="100000">
                        <a14:foregroundMark x1="60383" y1="10909" x2="4313" y2="15227"/>
                        <a14:foregroundMark x1="42492" y1="2727" x2="41693" y2="21364"/>
                        <a14:foregroundMark x1="55272" y1="11364" x2="45687" y2="2955"/>
                        <a14:foregroundMark x1="52396" y1="5682" x2="46645" y2="2727"/>
                        <a14:foregroundMark x1="46645" y1="2045" x2="36422" y2="3182"/>
                        <a14:foregroundMark x1="36422" y1="3182" x2="31150" y2="8864"/>
                        <a14:foregroundMark x1="31150" y1="8864" x2="36102" y2="27273"/>
                        <a14:foregroundMark x1="36102" y1="27273" x2="50479" y2="24091"/>
                        <a14:foregroundMark x1="50958" y1="23864" x2="57827" y2="14091"/>
                        <a14:foregroundMark x1="57348" y1="14091" x2="38658" y2="17727"/>
                        <a14:foregroundMark x1="38658" y1="16136" x2="39936" y2="25000"/>
                        <a14:foregroundMark x1="6070" y1="80682" x2="6070" y2="94545"/>
                        <a14:foregroundMark x1="23003" y1="40455" x2="53355" y2="58182"/>
                        <a14:foregroundMark x1="69649" y1="35000" x2="82109" y2="49091"/>
                        <a14:foregroundMark x1="81310" y1="37727" x2="71086" y2="76591"/>
                        <a14:foregroundMark x1="79393" y1="60455" x2="63898" y2="71136"/>
                        <a14:foregroundMark x1="80192" y1="40455" x2="64696" y2="57273"/>
                        <a14:foregroundMark x1="73003" y1="41591" x2="71885" y2="47045"/>
                        <a14:foregroundMark x1="3834" y1="66364" x2="92332" y2="65682"/>
                        <a14:foregroundMark x1="92332" y1="65227" x2="86901" y2="73864"/>
                        <a14:foregroundMark x1="94569" y1="57727" x2="93450" y2="75909"/>
                        <a14:foregroundMark x1="92971" y1="75455" x2="72204" y2="42727"/>
                        <a14:foregroundMark x1="78594" y1="47500" x2="67732" y2="62500"/>
                        <a14:foregroundMark x1="6070" y1="70682" x2="45687" y2="71136"/>
                        <a14:foregroundMark x1="29872" y1="48636" x2="33227" y2="70682"/>
                        <a14:foregroundMark x1="42332" y1="51818" x2="22364" y2="58182"/>
                        <a14:foregroundMark x1="53355" y1="63182" x2="53355" y2="63182"/>
                        <a14:foregroundMark x1="52875" y1="5227" x2="45367" y2="1818"/>
                        <a14:foregroundMark x1="50160" y1="4773" x2="39617" y2="1818"/>
                        <a14:foregroundMark x1="44249" y1="2500" x2="36102" y2="3864"/>
                        <a14:foregroundMark x1="39457" y1="4318" x2="34026" y2="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6187" y="1226999"/>
            <a:ext cx="3988839" cy="2803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381" r="49373">
                        <a14:foregroundMark x1="42356" y1="20879" x2="30326" y2="2198"/>
                        <a14:foregroundMark x1="31078" y1="3663" x2="28070" y2="2564"/>
                        <a14:foregroundMark x1="29574" y1="1832" x2="24687" y2="2198"/>
                        <a14:foregroundMark x1="24687" y1="2198" x2="19298" y2="9158"/>
                        <a14:foregroundMark x1="21429" y1="9158" x2="30326" y2="14652"/>
                        <a14:foregroundMark x1="39975" y1="12454" x2="37093" y2="4029"/>
                        <a14:foregroundMark x1="37719" y1="6960" x2="35213" y2="2198"/>
                        <a14:foregroundMark x1="37093" y1="4762" x2="33208" y2="1832"/>
                        <a14:foregroundMark x1="33208" y1="6593" x2="30451" y2="19414"/>
                        <a14:foregroundMark x1="28070" y1="12088" x2="9398" y2="9158"/>
                        <a14:foregroundMark x1="13910" y1="12088" x2="8396" y2="9158"/>
                        <a14:foregroundMark x1="9148" y1="9524" x2="5764" y2="14652"/>
                        <a14:foregroundMark x1="10526" y1="17949" x2="15539" y2="94872"/>
                        <a14:foregroundMark x1="38596" y1="45421" x2="40977" y2="86813"/>
                        <a14:foregroundMark x1="20301" y1="57143" x2="18045" y2="75092"/>
                        <a14:foregroundMark x1="16291" y1="51648" x2="9148" y2="78388"/>
                        <a14:foregroundMark x1="45739" y1="13919" x2="48622" y2="31868"/>
                        <a14:foregroundMark x1="48622" y1="31868" x2="48622" y2="15018"/>
                        <a14:foregroundMark x1="48246" y1="19048" x2="48747" y2="45421"/>
                        <a14:foregroundMark x1="48371" y1="46886" x2="48371" y2="65201"/>
                        <a14:foregroundMark x1="48371" y1="57509" x2="48371" y2="78388"/>
                        <a14:foregroundMark x1="48371" y1="78388" x2="48246" y2="89377"/>
                        <a14:foregroundMark x1="48622" y1="87179" x2="48120" y2="92674"/>
                        <a14:foregroundMark x1="48371" y1="91941" x2="46867" y2="97070"/>
                        <a14:foregroundMark x1="40226" y1="35165" x2="19674" y2="24908"/>
                        <a14:foregroundMark x1="19424" y1="24908" x2="37093" y2="44322"/>
                        <a14:foregroundMark x1="13659" y1="9524" x2="7644" y2="8059"/>
                        <a14:foregroundMark x1="7644" y1="8059" x2="4762" y2="13553"/>
                        <a14:foregroundMark x1="4762" y1="13553" x2="4386" y2="39194"/>
                        <a14:foregroundMark x1="4386" y1="39194" x2="4386" y2="57143"/>
                        <a14:foregroundMark x1="4386" y1="57143" x2="4386" y2="89377"/>
                        <a14:foregroundMark x1="4386" y1="89377" x2="5263" y2="98901"/>
                        <a14:foregroundMark x1="4010" y1="90842" x2="4762" y2="95604"/>
                        <a14:foregroundMark x1="48622" y1="15385" x2="46491" y2="8425"/>
                        <a14:foregroundMark x1="47243" y1="11722" x2="40727" y2="8059"/>
                        <a14:foregroundMark x1="46491" y1="8059" x2="42481" y2="8059"/>
                        <a14:foregroundMark x1="8145" y1="8425" x2="5639" y2="10256"/>
                        <a14:foregroundMark x1="10902" y1="9158" x2="19048" y2="8059"/>
                        <a14:foregroundMark x1="18170" y1="8059" x2="8897" y2="8059"/>
                        <a14:foregroundMark x1="36967" y1="97436" x2="42982" y2="98168"/>
                        <a14:backgroundMark x1="5514" y1="4396" x2="19048" y2="1099"/>
                        <a14:backgroundMark x1="39223" y1="1465" x2="47368" y2="2564"/>
                        <a14:backgroundMark x1="41855" y1="5861" x2="47243" y2="4029"/>
                        <a14:backgroundMark x1="9524" y1="5495" x2="19424" y2="5495"/>
                      </a14:backgroundRemoval>
                    </a14:imgEffect>
                  </a14:imgLayer>
                </a14:imgProps>
              </a:ext>
            </a:extLst>
          </a:blip>
          <a:srcRect l="2508" r="49548" b="1713"/>
          <a:stretch/>
        </p:blipFill>
        <p:spPr>
          <a:xfrm>
            <a:off x="2379977" y="3832963"/>
            <a:ext cx="4136109" cy="29007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62" b="98535" l="51128" r="96617">
                        <a14:foregroundMark x1="88346" y1="8425" x2="75940" y2="8791"/>
                        <a14:foregroundMark x1="76190" y1="8425" x2="54887" y2="8059"/>
                        <a14:foregroundMark x1="54887" y1="8425" x2="53509" y2="8791"/>
                        <a14:foregroundMark x1="53509" y1="8791" x2="52256" y2="11722"/>
                        <a14:foregroundMark x1="52256" y1="11722" x2="51629" y2="17949"/>
                        <a14:foregroundMark x1="51629" y1="17949" x2="51629" y2="95604"/>
                        <a14:foregroundMark x1="51629" y1="95971" x2="52381" y2="98535"/>
                        <a14:foregroundMark x1="63158" y1="15751" x2="80827" y2="42125"/>
                        <a14:foregroundMark x1="83333" y1="16850" x2="69048" y2="28938"/>
                        <a14:foregroundMark x1="87343" y1="52381" x2="83835" y2="90842"/>
                        <a14:foregroundMark x1="81955" y1="72161" x2="90602" y2="85714"/>
                        <a14:foregroundMark x1="90727" y1="82418" x2="78446" y2="81685"/>
                        <a14:foregroundMark x1="62281" y1="17216" x2="53509" y2="9890"/>
                        <a14:foregroundMark x1="63534" y1="69597" x2="63659" y2="81319"/>
                      </a14:backgroundRemoval>
                    </a14:imgEffect>
                  </a14:imgLayer>
                </a14:imgProps>
              </a:ext>
            </a:extLst>
          </a:blip>
          <a:srcRect l="51179" t="5239" r="3289" b="1281"/>
          <a:stretch/>
        </p:blipFill>
        <p:spPr>
          <a:xfrm>
            <a:off x="7188316" y="4030656"/>
            <a:ext cx="3925161" cy="27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7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mỗi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" b="93053" l="94569" r="95367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143675" y="2995863"/>
            <a:ext cx="1969371" cy="419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55" l="0" r="100000">
                        <a14:foregroundMark x1="83703" y1="4933" x2="72310" y2="25785"/>
                        <a14:foregroundMark x1="96203" y1="10987" x2="84335" y2="4036"/>
                        <a14:foregroundMark x1="84335" y1="3812" x2="67247" y2="6502"/>
                        <a14:foregroundMark x1="67247" y1="6502" x2="56487" y2="17040"/>
                        <a14:foregroundMark x1="56013" y1="17937" x2="54272" y2="32511"/>
                        <a14:foregroundMark x1="54272" y1="32511" x2="82595" y2="38341"/>
                        <a14:foregroundMark x1="85759" y1="20179" x2="79114" y2="61883"/>
                        <a14:foregroundMark x1="78481" y1="28700" x2="88608" y2="26233"/>
                        <a14:foregroundMark x1="88608" y1="25336" x2="59019" y2="25561"/>
                        <a14:foregroundMark x1="85601" y1="27578" x2="96203" y2="10987"/>
                        <a14:foregroundMark x1="4747" y1="76682" x2="4430" y2="93498"/>
                        <a14:foregroundMark x1="93671" y1="10987" x2="84652" y2="2915"/>
                        <a14:foregroundMark x1="84652" y1="2915" x2="74684" y2="1570"/>
                        <a14:foregroundMark x1="74684" y1="1570" x2="66456" y2="2915"/>
                        <a14:foregroundMark x1="66456" y1="2915" x2="66456" y2="2915"/>
                        <a14:foregroundMark x1="95411" y1="11659" x2="99684" y2="19507"/>
                        <a14:foregroundMark x1="98576" y1="21300" x2="97785" y2="27354"/>
                        <a14:foregroundMark x1="97785" y1="18161" x2="96994" y2="12780"/>
                        <a14:foregroundMark x1="95728" y1="13004" x2="92563" y2="7399"/>
                        <a14:foregroundMark x1="98101" y1="22422" x2="98101" y2="13677"/>
                        <a14:foregroundMark x1="98418" y1="25561" x2="99209" y2="21973"/>
                        <a14:foregroundMark x1="4905" y1="75561" x2="4272" y2="93946"/>
                        <a14:foregroundMark x1="4430" y1="93722" x2="5696" y2="97309"/>
                        <a14:foregroundMark x1="5696" y1="97085" x2="15348" y2="973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1868" y="1480854"/>
            <a:ext cx="6808585" cy="4804792"/>
          </a:xfrm>
          <a:prstGeom prst="rect">
            <a:avLst/>
          </a:prstGeom>
        </p:spPr>
      </p:pic>
      <p:pic>
        <p:nvPicPr>
          <p:cNvPr id="5122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311100" y="2204855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00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mỗi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100000" l="160" r="100000">
                        <a14:foregroundMark x1="60383" y1="10909" x2="4313" y2="15227"/>
                        <a14:foregroundMark x1="42492" y1="2727" x2="41693" y2="21364"/>
                        <a14:foregroundMark x1="55272" y1="11364" x2="45687" y2="2955"/>
                        <a14:foregroundMark x1="52396" y1="5682" x2="46645" y2="2727"/>
                        <a14:foregroundMark x1="46645" y1="2045" x2="36422" y2="3182"/>
                        <a14:foregroundMark x1="36422" y1="3182" x2="31150" y2="8864"/>
                        <a14:foregroundMark x1="31150" y1="8864" x2="36102" y2="27273"/>
                        <a14:foregroundMark x1="36102" y1="27273" x2="50479" y2="24091"/>
                        <a14:foregroundMark x1="50958" y1="23864" x2="57827" y2="14091"/>
                        <a14:foregroundMark x1="57348" y1="14091" x2="38658" y2="17727"/>
                        <a14:foregroundMark x1="38658" y1="16136" x2="39936" y2="25000"/>
                        <a14:foregroundMark x1="6070" y1="80682" x2="6070" y2="94545"/>
                        <a14:foregroundMark x1="23003" y1="40455" x2="53355" y2="58182"/>
                        <a14:foregroundMark x1="69649" y1="35000" x2="82109" y2="49091"/>
                        <a14:foregroundMark x1="81310" y1="37727" x2="71086" y2="76591"/>
                        <a14:foregroundMark x1="79393" y1="60455" x2="63898" y2="71136"/>
                        <a14:foregroundMark x1="80192" y1="40455" x2="64696" y2="57273"/>
                        <a14:foregroundMark x1="73003" y1="41591" x2="71885" y2="47045"/>
                        <a14:foregroundMark x1="3834" y1="66364" x2="92332" y2="65682"/>
                        <a14:foregroundMark x1="92332" y1="65227" x2="86901" y2="73864"/>
                        <a14:foregroundMark x1="94569" y1="57727" x2="93450" y2="75909"/>
                        <a14:foregroundMark x1="92971" y1="75455" x2="72204" y2="42727"/>
                        <a14:foregroundMark x1="78594" y1="47500" x2="67732" y2="62500"/>
                        <a14:foregroundMark x1="6070" y1="70682" x2="45687" y2="71136"/>
                        <a14:foregroundMark x1="29872" y1="48636" x2="33227" y2="70682"/>
                        <a14:foregroundMark x1="42332" y1="51818" x2="22364" y2="58182"/>
                        <a14:foregroundMark x1="53355" y1="63182" x2="53355" y2="63182"/>
                        <a14:foregroundMark x1="51917" y1="5227" x2="46486" y2="2045"/>
                        <a14:foregroundMark x1="46486" y1="2500" x2="39776" y2="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1566" y="1468824"/>
            <a:ext cx="6539812" cy="4596673"/>
          </a:xfrm>
          <a:prstGeom prst="rect">
            <a:avLst/>
          </a:prstGeom>
        </p:spPr>
      </p:pic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311100" y="2204855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3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mỗi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381" r="49373">
                        <a14:foregroundMark x1="42356" y1="20879" x2="30326" y2="2198"/>
                        <a14:foregroundMark x1="31078" y1="3663" x2="28070" y2="2564"/>
                        <a14:foregroundMark x1="29574" y1="1832" x2="24687" y2="2198"/>
                        <a14:foregroundMark x1="24687" y1="2198" x2="19298" y2="9158"/>
                        <a14:foregroundMark x1="21429" y1="9158" x2="30326" y2="14652"/>
                        <a14:foregroundMark x1="39975" y1="12454" x2="37093" y2="4029"/>
                        <a14:foregroundMark x1="37719" y1="6960" x2="35213" y2="2198"/>
                        <a14:foregroundMark x1="37093" y1="4762" x2="33208" y2="1832"/>
                        <a14:foregroundMark x1="33208" y1="6593" x2="30451" y2="19414"/>
                        <a14:foregroundMark x1="28070" y1="12088" x2="9398" y2="9158"/>
                        <a14:foregroundMark x1="13910" y1="12088" x2="8396" y2="9158"/>
                        <a14:foregroundMark x1="9148" y1="9524" x2="5764" y2="14652"/>
                        <a14:foregroundMark x1="10526" y1="17949" x2="15539" y2="94872"/>
                        <a14:foregroundMark x1="38596" y1="45421" x2="40977" y2="86813"/>
                        <a14:foregroundMark x1="20301" y1="57143" x2="18045" y2="75092"/>
                        <a14:foregroundMark x1="16291" y1="51648" x2="9148" y2="78388"/>
                        <a14:foregroundMark x1="45739" y1="13919" x2="48622" y2="31868"/>
                        <a14:foregroundMark x1="48622" y1="31868" x2="48622" y2="15018"/>
                        <a14:foregroundMark x1="48246" y1="19048" x2="48747" y2="45421"/>
                        <a14:foregroundMark x1="48371" y1="46886" x2="48371" y2="65201"/>
                        <a14:foregroundMark x1="48371" y1="57509" x2="48371" y2="78388"/>
                        <a14:foregroundMark x1="48371" y1="78388" x2="48246" y2="89377"/>
                        <a14:foregroundMark x1="48622" y1="87179" x2="48120" y2="92674"/>
                        <a14:foregroundMark x1="48371" y1="91941" x2="46867" y2="97070"/>
                        <a14:foregroundMark x1="40226" y1="35165" x2="19674" y2="24908"/>
                        <a14:foregroundMark x1="19424" y1="24908" x2="37093" y2="44322"/>
                        <a14:foregroundMark x1="13659" y1="9524" x2="7644" y2="8059"/>
                        <a14:foregroundMark x1="7644" y1="8059" x2="4762" y2="13553"/>
                        <a14:foregroundMark x1="4762" y1="13553" x2="4386" y2="39194"/>
                        <a14:foregroundMark x1="4386" y1="39194" x2="4386" y2="57143"/>
                        <a14:foregroundMark x1="4386" y1="57143" x2="4386" y2="89377"/>
                        <a14:foregroundMark x1="4386" y1="89377" x2="5263" y2="98901"/>
                        <a14:foregroundMark x1="4010" y1="90842" x2="4762" y2="95604"/>
                        <a14:foregroundMark x1="48622" y1="15385" x2="46491" y2="8425"/>
                        <a14:foregroundMark x1="47243" y1="11722" x2="40727" y2="8059"/>
                        <a14:foregroundMark x1="46491" y1="8059" x2="42481" y2="8059"/>
                        <a14:foregroundMark x1="8145" y1="8425" x2="5639" y2="10256"/>
                        <a14:foregroundMark x1="10902" y1="9158" x2="19048" y2="8059"/>
                        <a14:foregroundMark x1="18170" y1="8059" x2="8897" y2="8059"/>
                        <a14:foregroundMark x1="36967" y1="97436" x2="42982" y2="98168"/>
                        <a14:backgroundMark x1="5514" y1="4396" x2="19048" y2="1099"/>
                        <a14:backgroundMark x1="39223" y1="1465" x2="47368" y2="2564"/>
                        <a14:backgroundMark x1="41855" y1="5861" x2="47243" y2="4029"/>
                        <a14:backgroundMark x1="9524" y1="5495" x2="19424" y2="5495"/>
                      </a14:backgroundRemoval>
                    </a14:imgEffect>
                  </a14:imgLayer>
                </a14:imgProps>
              </a:ext>
            </a:extLst>
          </a:blip>
          <a:srcRect l="2508" r="49548" b="1713"/>
          <a:stretch/>
        </p:blipFill>
        <p:spPr>
          <a:xfrm>
            <a:off x="4404143" y="1352451"/>
            <a:ext cx="6761161" cy="4741792"/>
          </a:xfrm>
          <a:prstGeom prst="rect">
            <a:avLst/>
          </a:prstGeom>
        </p:spPr>
      </p:pic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311100" y="2204855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97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mỗi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2" b="98535" l="51128" r="96617">
                        <a14:foregroundMark x1="88346" y1="8425" x2="75940" y2="8791"/>
                        <a14:foregroundMark x1="76190" y1="8425" x2="54887" y2="8059"/>
                        <a14:foregroundMark x1="54887" y1="8425" x2="53509" y2="8791"/>
                        <a14:foregroundMark x1="53509" y1="8791" x2="52256" y2="11722"/>
                        <a14:foregroundMark x1="52256" y1="11722" x2="51629" y2="17949"/>
                        <a14:foregroundMark x1="51629" y1="17949" x2="51629" y2="95604"/>
                        <a14:foregroundMark x1="51629" y1="95971" x2="52381" y2="98535"/>
                        <a14:foregroundMark x1="63158" y1="15751" x2="80827" y2="42125"/>
                        <a14:foregroundMark x1="83333" y1="16850" x2="69048" y2="28938"/>
                        <a14:foregroundMark x1="87343" y1="52381" x2="83835" y2="90842"/>
                        <a14:foregroundMark x1="81955" y1="72161" x2="90602" y2="85714"/>
                        <a14:foregroundMark x1="90727" y1="82418" x2="78446" y2="81685"/>
                        <a14:foregroundMark x1="62281" y1="17216" x2="53509" y2="9890"/>
                        <a14:foregroundMark x1="63534" y1="69597" x2="63659" y2="81319"/>
                      </a14:backgroundRemoval>
                    </a14:imgEffect>
                  </a14:imgLayer>
                </a14:imgProps>
              </a:ext>
            </a:extLst>
          </a:blip>
          <a:srcRect l="51179" t="5239" r="3289" b="1281"/>
          <a:stretch/>
        </p:blipFill>
        <p:spPr>
          <a:xfrm>
            <a:off x="3921328" y="1412943"/>
            <a:ext cx="6618336" cy="4557741"/>
          </a:xfrm>
          <a:prstGeom prst="rect">
            <a:avLst/>
          </a:prstGeom>
        </p:spPr>
      </p:pic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0" y="2349234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7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92" y="-35645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34" y="1061184"/>
            <a:ext cx="7277877" cy="4304647"/>
          </a:xfrm>
          <a:prstGeom prst="rect">
            <a:avLst/>
          </a:prstGeom>
        </p:spPr>
      </p:pic>
      <p:sp>
        <p:nvSpPr>
          <p:cNvPr id="11" name="PA_库_文本框 5"/>
          <p:cNvSpPr txBox="1"/>
          <p:nvPr>
            <p:custDataLst>
              <p:tags r:id="rId2"/>
            </p:custDataLst>
          </p:nvPr>
        </p:nvSpPr>
        <p:spPr>
          <a:xfrm>
            <a:off x="1816034" y="2190880"/>
            <a:ext cx="6697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: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Xử lí tình huống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zh-CN" sz="4800" b="1" dirty="0">
              <a:solidFill>
                <a:srgbClr val="F1594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02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813353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8A5583-E438-4E03-B7CD-EB5FEAA557CC}"/>
              </a:ext>
            </a:extLst>
          </p:cNvPr>
          <p:cNvSpPr/>
          <p:nvPr/>
        </p:nvSpPr>
        <p:spPr>
          <a:xfrm>
            <a:off x="1200021" y="206089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sẽ làm gì nếu là bạn trong mỗi tình huống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" b="93053" l="6550" r="43291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143676" y="3703154"/>
            <a:ext cx="1637170" cy="34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724" t="7236" r="1321"/>
          <a:stretch/>
        </p:blipFill>
        <p:spPr>
          <a:xfrm>
            <a:off x="494294" y="1191768"/>
            <a:ext cx="5442756" cy="2552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463" t="7465" r="2318" b="3878"/>
          <a:stretch/>
        </p:blipFill>
        <p:spPr>
          <a:xfrm>
            <a:off x="6120244" y="1232469"/>
            <a:ext cx="5943600" cy="2511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614" t="4899" r="2289" b="3782"/>
          <a:stretch/>
        </p:blipFill>
        <p:spPr>
          <a:xfrm>
            <a:off x="3175004" y="3923748"/>
            <a:ext cx="7174341" cy="2594293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613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1100" y="2092036"/>
            <a:ext cx="1961045" cy="17733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8133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8A5583-E438-4E03-B7CD-EB5FEAA557CC}"/>
              </a:ext>
            </a:extLst>
          </p:cNvPr>
          <p:cNvSpPr/>
          <p:nvPr/>
        </p:nvSpPr>
        <p:spPr>
          <a:xfrm>
            <a:off x="1200021" y="206089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sẽ làm gì nếu là bạn trong mỗi tình huống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100" y="2319899"/>
            <a:ext cx="2059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huống 1: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70297" y="5597689"/>
            <a:ext cx="9233873" cy="9479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697926" y="5733628"/>
            <a:ext cx="6865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vi-VN" sz="2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</a:t>
            </a:r>
            <a:r>
              <a:rPr lang="vi-VN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rơi mũ của bạn vào vũng nước</a:t>
            </a:r>
            <a:endParaRPr lang="en-US" altLang="zh-C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84457" y="5598051"/>
            <a:ext cx="8805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nên nhặt mũ lên, xin lỗi bạn chân thành và làm sạch chiếc mũ trước khi trả lại bạn.</a:t>
            </a:r>
            <a:endParaRPr lang="en-US" altLang="zh-C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724" t="7236" r="1321"/>
          <a:stretch/>
        </p:blipFill>
        <p:spPr>
          <a:xfrm>
            <a:off x="2584456" y="1151066"/>
            <a:ext cx="8805551" cy="4128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105868" y="3482001"/>
            <a:ext cx="2371508" cy="35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02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1100" y="2092036"/>
            <a:ext cx="1961045" cy="17733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8133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8A5583-E438-4E03-B7CD-EB5FEAA557CC}"/>
              </a:ext>
            </a:extLst>
          </p:cNvPr>
          <p:cNvSpPr/>
          <p:nvPr/>
        </p:nvSpPr>
        <p:spPr>
          <a:xfrm>
            <a:off x="1200021" y="206089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sẽ làm gì nếu là bạn trong mỗi tình huống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100" y="2319899"/>
            <a:ext cx="2059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huống 2: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70297" y="5597690"/>
            <a:ext cx="9233873" cy="79509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697926" y="5733628"/>
            <a:ext cx="6865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Quên mang đồ dùng học tập đến </a:t>
            </a:r>
            <a:r>
              <a:rPr lang="vi-VN" altLang="vi-VN" sz="2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vi-VN" sz="2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zh-C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46214" y="5733628"/>
            <a:ext cx="8805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nên xin lỗi cô và hứa lần sau không tái phạm nữa.</a:t>
            </a:r>
            <a:endParaRPr lang="en-US" altLang="zh-C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463" t="7465" r="2318" b="3878"/>
          <a:stretch/>
        </p:blipFill>
        <p:spPr>
          <a:xfrm>
            <a:off x="2657599" y="1371935"/>
            <a:ext cx="8946571" cy="3780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105868" y="3482001"/>
            <a:ext cx="2371508" cy="35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56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xmlns="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KHỞI ĐỘNG</a:t>
            </a:r>
            <a:endParaRPr lang="en-US" altLang="zh-CN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76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1100" y="2092036"/>
            <a:ext cx="1961045" cy="17733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1039581" y="224564"/>
            <a:ext cx="11041579" cy="8133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8A5583-E438-4E03-B7CD-EB5FEAA557CC}"/>
              </a:ext>
            </a:extLst>
          </p:cNvPr>
          <p:cNvSpPr/>
          <p:nvPr/>
        </p:nvSpPr>
        <p:spPr>
          <a:xfrm>
            <a:off x="1244305" y="317574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sẽ làm gì nếu là bạn trong mỗi tình huống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100" y="2319899"/>
            <a:ext cx="2059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huống 3: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66386" y="5589218"/>
            <a:ext cx="10814774" cy="106096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127927" y="5858092"/>
            <a:ext cx="73844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chơi về muộn mà không xin phép </a:t>
            </a:r>
            <a:r>
              <a:rPr lang="vi-VN" altLang="vi-VN" sz="2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 </a:t>
            </a:r>
            <a:endParaRPr lang="en-US" altLang="zh-C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0698" y="5638817"/>
            <a:ext cx="10792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xin lỗi mẹ </a:t>
            </a:r>
            <a:r>
              <a:rPr lang="vi-VN" altLang="vi-VN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vi-VN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altLang="vi-VN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ân thành và biết được em đã sai ở đâu và em sẽ khắc phục lỗi sai đó như thế nào.</a:t>
            </a:r>
            <a:r>
              <a:rPr lang="en-US" altLang="vi-VN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endParaRPr lang="en-US" altLang="zh-C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614" t="4899" r="2289" b="3782"/>
          <a:stretch/>
        </p:blipFill>
        <p:spPr>
          <a:xfrm>
            <a:off x="2550623" y="1443553"/>
            <a:ext cx="9396543" cy="3397857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105868" y="3482001"/>
            <a:ext cx="2371508" cy="35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xmlns="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058" y="4524158"/>
            <a:ext cx="604417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CỦNG CỐ - DẶN DÒ</a:t>
            </a:r>
            <a:endParaRPr lang="en-US" altLang="zh-CN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01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E9DBC52-E0F3-4CE3-80A6-5406C9F2F57B}"/>
              </a:ext>
            </a:extLst>
          </p:cNvPr>
          <p:cNvSpPr/>
          <p:nvPr/>
        </p:nvSpPr>
        <p:spPr>
          <a:xfrm>
            <a:off x="2581389" y="2996958"/>
            <a:ext cx="7412854" cy="1481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742" y="2591958"/>
            <a:ext cx="1125000" cy="81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205" y="4073014"/>
            <a:ext cx="1125000" cy="81000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2343705" y="3243062"/>
            <a:ext cx="7888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THANK YOU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86" y="1586926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142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图片包含 玩具, 玩偶&#10;&#10;已生成极高可信度的说明">
            <a:extLst>
              <a:ext uri="{FF2B5EF4-FFF2-40B4-BE49-F238E27FC236}">
                <a16:creationId xmlns:a16="http://schemas.microsoft.com/office/drawing/2014/main" xmlns="" id="{1F8E0534-9E9A-4CE7-8AC3-C37BFD7DFD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611"/>
          <a:stretch/>
        </p:blipFill>
        <p:spPr>
          <a:xfrm>
            <a:off x="4210703" y="1569978"/>
            <a:ext cx="3246543" cy="4360010"/>
          </a:xfrm>
          <a:prstGeom prst="rect">
            <a:avLst/>
          </a:prstGeom>
        </p:spPr>
      </p:pic>
      <p:grpSp>
        <p:nvGrpSpPr>
          <p:cNvPr id="5" name="组合 25"/>
          <p:cNvGrpSpPr/>
          <p:nvPr/>
        </p:nvGrpSpPr>
        <p:grpSpPr>
          <a:xfrm>
            <a:off x="0" y="6157451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6" name="图片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7" name="图片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8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sp>
        <p:nvSpPr>
          <p:cNvPr id="9" name="PA_库_云形 6"/>
          <p:cNvSpPr/>
          <p:nvPr>
            <p:custDataLst>
              <p:tags r:id="rId1"/>
            </p:custDataLst>
          </p:nvPr>
        </p:nvSpPr>
        <p:spPr>
          <a:xfrm>
            <a:off x="-1" y="734096"/>
            <a:ext cx="5231019" cy="287199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10" name="原创设计师QQ：178119980 喵小姐"/>
          <p:cNvSpPr/>
          <p:nvPr/>
        </p:nvSpPr>
        <p:spPr>
          <a:xfrm>
            <a:off x="-75110" y="1270100"/>
            <a:ext cx="5306128" cy="17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mắc lỗi, </a:t>
            </a:r>
            <a:r>
              <a:rPr lang="en-US" altLang="zh-CN" sz="2800" dirty="0" err="1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 thể hiện việc nhận lỗi và sửa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 những việc làm cụ thể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PA_库_云形 8"/>
          <p:cNvSpPr/>
          <p:nvPr>
            <p:custDataLst>
              <p:tags r:id="rId2"/>
            </p:custDataLst>
          </p:nvPr>
        </p:nvSpPr>
        <p:spPr>
          <a:xfrm flipH="1">
            <a:off x="7379935" y="952159"/>
            <a:ext cx="4597416" cy="43829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12" name="原创设计师QQ：178119980 喵小姐"/>
          <p:cNvSpPr/>
          <p:nvPr/>
        </p:nvSpPr>
        <p:spPr>
          <a:xfrm>
            <a:off x="7573119" y="1051766"/>
            <a:ext cx="4404232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•</a:t>
            </a:r>
            <a:r>
              <a:rPr lang="en-US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Nói lời xin lỗi chân thành.</a:t>
            </a:r>
          </a:p>
          <a:p>
            <a:pPr>
              <a:lnSpc>
                <a:spcPct val="120000"/>
              </a:lnSpc>
            </a:pP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•</a:t>
            </a:r>
            <a:r>
              <a:rPr lang="en-US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Sẵn sàng đền bù thiệt hại do lỗi lầm mình đã gây ra.</a:t>
            </a:r>
          </a:p>
          <a:p>
            <a:pPr>
              <a:lnSpc>
                <a:spcPct val="120000"/>
              </a:lnSpc>
            </a:pP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•</a:t>
            </a:r>
            <a:r>
              <a:rPr lang="en-US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Thể hiện mong muốn được người bị hại tha lỗi.</a:t>
            </a:r>
          </a:p>
          <a:p>
            <a:pPr>
              <a:lnSpc>
                <a:spcPct val="120000"/>
              </a:lnSpc>
            </a:pP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•</a:t>
            </a:r>
            <a:r>
              <a:rPr lang="en-US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Nói lời hứa và rút kinh nghiệm sẽ không phạm lại lỗi đã mắc phải.</a:t>
            </a:r>
          </a:p>
        </p:txBody>
      </p:sp>
      <p:pic>
        <p:nvPicPr>
          <p:cNvPr id="1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119819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263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xmlns="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36497" y="2609854"/>
            <a:ext cx="12113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BÀI 4:</a:t>
            </a:r>
            <a:endParaRPr lang="en-US" altLang="zh-CN" sz="6000" b="1" spc="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  <a:p>
            <a:pPr algn="ctr"/>
            <a:r>
              <a:rPr lang="en-US" altLang="zh-CN" sz="6000" b="1" spc="3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NHẬN LỖI VÀ SỬA LỖI (T2)</a:t>
            </a:r>
            <a:endParaRPr lang="en-US" altLang="zh-CN" sz="6000" b="1" spc="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68" y="857105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843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517831" y="420150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xmlns="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LUYỆN TẬP</a:t>
            </a:r>
            <a:endParaRPr lang="en-US" altLang="zh-CN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94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116347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95" y="-250044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PA_库_云形标注 7"/>
          <p:cNvSpPr/>
          <p:nvPr>
            <p:custDataLst>
              <p:tags r:id="rId1"/>
            </p:custDataLst>
          </p:nvPr>
        </p:nvSpPr>
        <p:spPr>
          <a:xfrm>
            <a:off x="4773706" y="1005074"/>
            <a:ext cx="5786970" cy="3928570"/>
          </a:xfrm>
          <a:prstGeom prst="cloudCallout">
            <a:avLst>
              <a:gd name="adj1" fmla="val -87826"/>
              <a:gd name="adj2" fmla="val 24968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66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原创设计师QQ：178119980 喵小姐"/>
          <p:cNvSpPr/>
          <p:nvPr/>
        </p:nvSpPr>
        <p:spPr>
          <a:xfrm>
            <a:off x="5565366" y="1766931"/>
            <a:ext cx="3925526" cy="20128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altLang="zh-CN" sz="48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altLang="zh-CN" sz="4800" b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altLang="zh-CN" sz="48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4800" b="1" dirty="0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altLang="zh-CN" sz="48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altLang="zh-CN" sz="48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800" b="1" dirty="0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48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13" name="Picture 2" descr="Image result for boy cartoon 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6628" r="82209">
                        <a14:foregroundMark x1="46512" y1="31688" x2="50116" y2="44805"/>
                        <a14:foregroundMark x1="59767" y1="88052" x2="66395" y2="94286"/>
                        <a14:foregroundMark x1="63837" y1="86364" x2="67674" y2="93247"/>
                        <a14:foregroundMark x1="64651" y1="95195" x2="64651" y2="95195"/>
                        <a14:foregroundMark x1="64651" y1="95195" x2="59535" y2="91429"/>
                        <a14:foregroundMark x1="54186" y1="87532" x2="42674" y2="91818"/>
                        <a14:foregroundMark x1="50349" y1="87273" x2="44767" y2="89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74" r="16980"/>
          <a:stretch/>
        </p:blipFill>
        <p:spPr bwMode="auto">
          <a:xfrm>
            <a:off x="313213" y="2105459"/>
            <a:ext cx="2837818" cy="38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9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2327791" y="1604543"/>
            <a:ext cx="9363466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</a:t>
            </a:r>
            <a:r>
              <a:rPr lang="en-US" sz="3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 cần nhận lỗi, sửa lỗi với người lớn.</a:t>
            </a:r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27791" y="2718242"/>
            <a:ext cx="9363466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27791" y="3868960"/>
            <a:ext cx="9363466" cy="102150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mắc lỗi, không cần nhận lỗi vì mọi người sẽ quên.</a:t>
            </a:r>
            <a:endParaRPr lang="en-US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27791" y="5065048"/>
            <a:ext cx="9363466" cy="106898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3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 nhận lỗi và tìm cách sửa chữa sau khi mắc lỗi.</a:t>
            </a:r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boy thinhk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395" l="42750" r="100000">
                        <a14:foregroundMark x1="55563" y1="23878" x2="66313" y2="32319"/>
                        <a14:foregroundMark x1="72000" y1="31103" x2="74250" y2="29202"/>
                        <a14:foregroundMark x1="62750" y1="73308" x2="58938" y2="79544"/>
                        <a14:foregroundMark x1="67375" y1="74525" x2="70438" y2="79848"/>
                        <a14:foregroundMark x1="81688" y1="12928" x2="90125" y2="17947"/>
                        <a14:foregroundMark x1="83500" y1="11331" x2="79375" y2="21065"/>
                        <a14:foregroundMark x1="86313" y1="10722" x2="86313" y2="15437"/>
                        <a14:foregroundMark x1="89125" y1="9506" x2="86813" y2="17947"/>
                        <a14:foregroundMark x1="92188" y1="11331" x2="88375" y2="15741"/>
                        <a14:foregroundMark x1="94500" y1="14449" x2="88875" y2="18555"/>
                        <a14:foregroundMark x1="94250" y1="19468" x2="87625" y2="19468"/>
                        <a14:foregroundMark x1="88375" y1="19468" x2="93500" y2="23574"/>
                        <a14:foregroundMark x1="87063" y1="19468" x2="86813" y2="26084"/>
                        <a14:foregroundMark x1="86063" y1="21673" x2="84500" y2="2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61"/>
          <a:stretch/>
        </p:blipFill>
        <p:spPr bwMode="auto">
          <a:xfrm>
            <a:off x="-418011" y="2972766"/>
            <a:ext cx="3170167" cy="464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1673" y="30519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8A5583-E438-4E03-B7CD-EB5FEAA557CC}"/>
              </a:ext>
            </a:extLst>
          </p:cNvPr>
          <p:cNvSpPr/>
          <p:nvPr/>
        </p:nvSpPr>
        <p:spPr>
          <a:xfrm>
            <a:off x="991673" y="315963"/>
            <a:ext cx="1197694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đồng tình hoặc không đồng tình với ý kiến nào dưới đây? </a:t>
            </a:r>
          </a:p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sao?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032" y="2022275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/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59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miley Face 4"/>
          <p:cNvSpPr/>
          <p:nvPr/>
        </p:nvSpPr>
        <p:spPr>
          <a:xfrm>
            <a:off x="912635" y="1277597"/>
            <a:ext cx="3438659" cy="3090929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9ED9">
                  <a:lumMod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7899" y="4548931"/>
            <a:ext cx="3577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8417" y="4526029"/>
            <a:ext cx="6164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7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81BFFC4-DFD0-431C-A2EA-53AFEE01C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3215" y="1509623"/>
            <a:ext cx="4865298" cy="28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4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1471294" y="1619396"/>
            <a:ext cx="9220533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 cần nhận lỗi, sửa lỗi với người lớn.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62666" y="2828914"/>
            <a:ext cx="9220533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88542" y="3979478"/>
            <a:ext cx="9220533" cy="102150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71275" y="5193072"/>
            <a:ext cx="9303767" cy="106898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miley Face 13"/>
          <p:cNvSpPr/>
          <p:nvPr/>
        </p:nvSpPr>
        <p:spPr>
          <a:xfrm>
            <a:off x="10869283" y="5328342"/>
            <a:ext cx="1163969" cy="759854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Image result for boy thinhk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395" l="42750" r="100000">
                        <a14:foregroundMark x1="55563" y1="23878" x2="66313" y2="32319"/>
                        <a14:foregroundMark x1="72000" y1="31103" x2="74250" y2="29202"/>
                        <a14:foregroundMark x1="62750" y1="73308" x2="58938" y2="79544"/>
                        <a14:foregroundMark x1="67375" y1="74525" x2="70438" y2="79848"/>
                        <a14:foregroundMark x1="81688" y1="12928" x2="90125" y2="17947"/>
                        <a14:foregroundMark x1="83500" y1="11331" x2="79375" y2="21065"/>
                        <a14:foregroundMark x1="86313" y1="10722" x2="86313" y2="15437"/>
                        <a14:foregroundMark x1="89125" y1="9506" x2="86813" y2="17947"/>
                        <a14:foregroundMark x1="92188" y1="11331" x2="88375" y2="15741"/>
                        <a14:foregroundMark x1="94500" y1="14449" x2="88875" y2="18555"/>
                        <a14:foregroundMark x1="94250" y1="19468" x2="87625" y2="19468"/>
                        <a14:foregroundMark x1="88375" y1="19468" x2="93500" y2="23574"/>
                        <a14:foregroundMark x1="87063" y1="19468" x2="86813" y2="26084"/>
                        <a14:foregroundMark x1="86063" y1="21673" x2="84500" y2="2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61"/>
          <a:stretch/>
        </p:blipFill>
        <p:spPr bwMode="auto">
          <a:xfrm>
            <a:off x="0" y="2583096"/>
            <a:ext cx="1699404" cy="458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1673" y="30519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8A5583-E438-4E03-B7CD-EB5FEAA557CC}"/>
              </a:ext>
            </a:extLst>
          </p:cNvPr>
          <p:cNvSpPr/>
          <p:nvPr/>
        </p:nvSpPr>
        <p:spPr>
          <a:xfrm>
            <a:off x="991673" y="315963"/>
            <a:ext cx="1197694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đồng tình hoặc không đồng tình với ý kiến nào dưới đây? </a:t>
            </a:r>
          </a:p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sao?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032" y="2022275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/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81BFFC4-DFD0-431C-A2EA-53AFEE01C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5443" y="1607442"/>
            <a:ext cx="1379158" cy="10356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81BFFC4-DFD0-431C-A2EA-53AFEE01C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4038" y="2751745"/>
            <a:ext cx="1379158" cy="10356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81BFFC4-DFD0-431C-A2EA-53AFEE01C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4038" y="4019834"/>
            <a:ext cx="1379158" cy="10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3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7" grpId="0" animBg="1"/>
      <p:bldP spid="8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189ED9"/>
      </a:accent6>
      <a:hlink>
        <a:srgbClr val="56BEEC"/>
      </a:hlink>
      <a:folHlink>
        <a:srgbClr val="BFBFBF"/>
      </a:folHlink>
    </a:clrScheme>
    <a:fontScheme name="hoxn4l0t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562</Words>
  <Application>Microsoft Office PowerPoint</Application>
  <PresentationFormat>Widescreen</PresentationFormat>
  <Paragraphs>61</Paragraphs>
  <Slides>22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宋体</vt:lpstr>
      <vt:lpstr>Arial</vt:lpstr>
      <vt:lpstr>Calibri</vt:lpstr>
      <vt:lpstr>Cambria</vt:lpstr>
      <vt:lpstr>Helvetica</vt:lpstr>
      <vt:lpstr>Times New Roman</vt:lpstr>
      <vt:lpstr>方正喵呜体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Adminstrator</dc:creator>
  <cp:lastModifiedBy>Viettel Store</cp:lastModifiedBy>
  <cp:revision>6</cp:revision>
  <dcterms:created xsi:type="dcterms:W3CDTF">2021-08-08T15:49:17Z</dcterms:created>
  <dcterms:modified xsi:type="dcterms:W3CDTF">2021-10-31T12:39:41Z</dcterms:modified>
</cp:coreProperties>
</file>