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5" r:id="rId2"/>
    <p:sldId id="347" r:id="rId3"/>
    <p:sldId id="352" r:id="rId4"/>
    <p:sldId id="354" r:id="rId5"/>
    <p:sldId id="360" r:id="rId6"/>
    <p:sldId id="359" r:id="rId7"/>
    <p:sldId id="362" r:id="rId8"/>
    <p:sldId id="271" r:id="rId9"/>
    <p:sldId id="364" r:id="rId10"/>
    <p:sldId id="345" r:id="rId11"/>
    <p:sldId id="368" r:id="rId12"/>
    <p:sldId id="367" r:id="rId13"/>
    <p:sldId id="366" r:id="rId14"/>
    <p:sldId id="356" r:id="rId15"/>
    <p:sldId id="365" r:id="rId16"/>
    <p:sldId id="363" r:id="rId17"/>
    <p:sldId id="370" r:id="rId18"/>
    <p:sldId id="281" r:id="rId19"/>
    <p:sldId id="372" r:id="rId20"/>
    <p:sldId id="282" r:id="rId21"/>
    <p:sldId id="2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F566F-34A9-4C07-97C3-CC87EE69D46F}"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8A2FD-7C6C-4DAD-B3E7-81885082820E}" type="slidenum">
              <a:rPr lang="en-US" smtClean="0"/>
              <a:t>‹#›</a:t>
            </a:fld>
            <a:endParaRPr lang="en-US"/>
          </a:p>
        </p:txBody>
      </p:sp>
    </p:spTree>
    <p:extLst>
      <p:ext uri="{BB962C8B-B14F-4D97-AF65-F5344CB8AC3E}">
        <p14:creationId xmlns:p14="http://schemas.microsoft.com/office/powerpoint/2010/main" val="4175567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6D18-3F2D-005C-B6CB-B6B9665F7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752EE7-B1E7-CFA5-8E55-3C4C7C642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26BC9-8D65-3F05-74CC-B7B30E3E2E6C}"/>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B54CEA6D-109D-7989-C43D-FD16C8CF0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7481B-A587-B088-6916-F7C7295E3DF4}"/>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904181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0906-4B11-903C-5222-506C22BF40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C445B8-900A-8DF2-4881-8618289DC8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DF248-7986-0C76-B254-551639069017}"/>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F5114776-51C4-6D6F-484F-0531138DD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78656-D6CB-3700-658D-35657A568B9F}"/>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359207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CDD7E4-88D1-9A46-3429-E582DD7675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576FDF-44A5-03E9-EF3D-DAA0102CCA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AFE07-F646-BE4B-EC7A-E0A368C97E2E}"/>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F3D61839-AC6C-1EAE-6C4A-9ED397226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7B444-98C7-65C3-8795-A25692EB664D}"/>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984239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4/10/2023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95403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F150-96A1-EA93-AE54-758002537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A3F27-7B0C-DA3D-8D6D-7D6F0A201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A6C38-E6DB-0AEC-11BA-C246F2A6DE03}"/>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0CA4B84D-5719-884B-9EB5-96EBE1769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5C751-ECD7-5566-41C3-EB25660FFF45}"/>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2211482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110E-AEBF-3EC2-D59E-E1B6BF64FD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BC13B-CBCD-8528-FF94-30F253ADE5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972C33-9CBD-D45B-518D-561BF8CF92D7}"/>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499330E6-40EE-7E9F-8731-0E31C06A2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6E238-9FC3-51A8-9815-E2A4020D4735}"/>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1450705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9967-A73D-2C29-4886-7C107610DB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369D1-DD8C-F7AE-1CF8-4997BC3A8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BF9A5F-8542-B5E9-6BD0-577402183C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1094-FD05-867D-380E-4C5427F66EDE}"/>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6" name="Footer Placeholder 5">
            <a:extLst>
              <a:ext uri="{FF2B5EF4-FFF2-40B4-BE49-F238E27FC236}">
                <a16:creationId xmlns:a16="http://schemas.microsoft.com/office/drawing/2014/main" id="{DB319C05-7F6A-CCBA-63E8-97CFB2BDA4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146CE-0BAF-AB37-A388-F6612BF4D3B1}"/>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84375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E26B-7329-BC22-F769-6A3E564F7F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A047-3F94-3AD7-103E-AFFF7EEFBD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0ACF0E-4D58-A2E8-01FE-42FA766DFA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9FB52E-CACB-26C7-FBC8-FAD10E3AD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C035DC-59A2-1D18-EF95-26738A025A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214EBF-4028-7C47-6B3B-A8F7ACA1C916}"/>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8" name="Footer Placeholder 7">
            <a:extLst>
              <a:ext uri="{FF2B5EF4-FFF2-40B4-BE49-F238E27FC236}">
                <a16:creationId xmlns:a16="http://schemas.microsoft.com/office/drawing/2014/main" id="{D4701DAF-316D-139F-B7F5-9A25984258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31B15D-B574-96FA-C5C8-7628BDCB337A}"/>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231618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5477-B513-01CA-9DB3-C2BA31B7A8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3EC7E2-7B7C-D491-0BFD-46C7373F6F51}"/>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4" name="Footer Placeholder 3">
            <a:extLst>
              <a:ext uri="{FF2B5EF4-FFF2-40B4-BE49-F238E27FC236}">
                <a16:creationId xmlns:a16="http://schemas.microsoft.com/office/drawing/2014/main" id="{E9239E0C-2BC7-D315-F091-886605F7C4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02C18B-6303-B452-31BA-BCEB27205DC5}"/>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1028129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FD921B-A0D9-68D4-2608-1CA1CBC867A1}"/>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3" name="Footer Placeholder 2">
            <a:extLst>
              <a:ext uri="{FF2B5EF4-FFF2-40B4-BE49-F238E27FC236}">
                <a16:creationId xmlns:a16="http://schemas.microsoft.com/office/drawing/2014/main" id="{0A614B46-1131-5739-68CD-4DBD7FAD35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E3BA45-6E9E-BC90-A99E-9F017ADCDCDC}"/>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319637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30F1-08CB-AD82-C56F-BC6FC3935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046CE6-A1B3-D385-4EF8-253082F026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1990-77D9-B459-9BF1-2BE073FF5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CEFFB-A87F-5DEB-59B3-16E8157CD436}"/>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6" name="Footer Placeholder 5">
            <a:extLst>
              <a:ext uri="{FF2B5EF4-FFF2-40B4-BE49-F238E27FC236}">
                <a16:creationId xmlns:a16="http://schemas.microsoft.com/office/drawing/2014/main" id="{3184544A-D0D8-F784-82A8-CC9B1A949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0BD60-AE7B-97E8-1064-09692A0B84F8}"/>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16809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3E73-F5F5-C672-B459-E1ECF8A58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A17D7D-2EB9-1E4D-EE67-64ADEC2D5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1011A-DD8C-794D-7C4A-8F312A4EF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DFE14-74E2-4A88-6AA2-056CEFA0AD33}"/>
              </a:ext>
            </a:extLst>
          </p:cNvPr>
          <p:cNvSpPr>
            <a:spLocks noGrp="1"/>
          </p:cNvSpPr>
          <p:nvPr>
            <p:ph type="dt" sz="half" idx="10"/>
          </p:nvPr>
        </p:nvSpPr>
        <p:spPr/>
        <p:txBody>
          <a:bodyPr/>
          <a:lstStyle/>
          <a:p>
            <a:fld id="{475DCA5B-21D6-4BBF-84D1-3EB10912D06C}" type="datetimeFigureOut">
              <a:rPr lang="en-US" smtClean="0"/>
              <a:t>4/10/2023</a:t>
            </a:fld>
            <a:endParaRPr lang="en-US"/>
          </a:p>
        </p:txBody>
      </p:sp>
      <p:sp>
        <p:nvSpPr>
          <p:cNvPr id="6" name="Footer Placeholder 5">
            <a:extLst>
              <a:ext uri="{FF2B5EF4-FFF2-40B4-BE49-F238E27FC236}">
                <a16:creationId xmlns:a16="http://schemas.microsoft.com/office/drawing/2014/main" id="{B2C504DC-AA73-4D26-C321-1C72D98908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15CE5-1195-7A42-E84E-92805E379724}"/>
              </a:ext>
            </a:extLst>
          </p:cNvPr>
          <p:cNvSpPr>
            <a:spLocks noGrp="1"/>
          </p:cNvSpPr>
          <p:nvPr>
            <p:ph type="sldNum" sz="quarter" idx="12"/>
          </p:nvPr>
        </p:nvSpPr>
        <p:spPr/>
        <p:txBody>
          <a:bodyPr/>
          <a:lstStyle/>
          <a:p>
            <a:fld id="{786DF0E9-7FF3-4124-8991-76938AA4D732}" type="slidenum">
              <a:rPr lang="en-US" smtClean="0"/>
              <a:t>‹#›</a:t>
            </a:fld>
            <a:endParaRPr lang="en-US"/>
          </a:p>
        </p:txBody>
      </p:sp>
    </p:spTree>
    <p:extLst>
      <p:ext uri="{BB962C8B-B14F-4D97-AF65-F5344CB8AC3E}">
        <p14:creationId xmlns:p14="http://schemas.microsoft.com/office/powerpoint/2010/main" val="2262495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E7437-BE4F-C3EE-DA98-071F9D94E5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E26459-2391-7ED6-3BEC-253C6271F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21F56-9741-30E2-59B1-BD0A6F5B2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DCA5B-21D6-4BBF-84D1-3EB10912D06C}" type="datetimeFigureOut">
              <a:rPr lang="en-US" smtClean="0"/>
              <a:t>4/10/2023</a:t>
            </a:fld>
            <a:endParaRPr lang="en-US"/>
          </a:p>
        </p:txBody>
      </p:sp>
      <p:sp>
        <p:nvSpPr>
          <p:cNvPr id="5" name="Footer Placeholder 4">
            <a:extLst>
              <a:ext uri="{FF2B5EF4-FFF2-40B4-BE49-F238E27FC236}">
                <a16:creationId xmlns:a16="http://schemas.microsoft.com/office/drawing/2014/main" id="{11D70B42-CACA-FC48-A057-8CA2128BD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CB3263-DDA8-3029-E082-78521A19ED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DF0E9-7FF3-4124-8991-76938AA4D732}" type="slidenum">
              <a:rPr lang="en-US" smtClean="0"/>
              <a:t>‹#›</a:t>
            </a:fld>
            <a:endParaRPr lang="en-US"/>
          </a:p>
        </p:txBody>
      </p:sp>
    </p:spTree>
    <p:extLst>
      <p:ext uri="{BB962C8B-B14F-4D97-AF65-F5344CB8AC3E}">
        <p14:creationId xmlns:p14="http://schemas.microsoft.com/office/powerpoint/2010/main" val="1756514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407994" y="2004750"/>
            <a:ext cx="9376012" cy="223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10</a:t>
            </a:r>
          </a:p>
          <a:p>
            <a:pPr algn="ctr">
              <a:lnSpc>
                <a:spcPct val="150000"/>
              </a:lnSpc>
            </a:pPr>
            <a:r>
              <a:rPr lang="nl-NL" sz="3200" b="1" dirty="0">
                <a:effectLst/>
                <a:latin typeface="Times New Roman" panose="02020603050405020304" pitchFamily="18" charset="0"/>
                <a:ea typeface="Times New Roman" panose="02020603050405020304" pitchFamily="18" charset="0"/>
              </a:rPr>
              <a:t>Bài đọc 2: Ở Vương quốc Tương Lai (Tiếp theo)</a:t>
            </a:r>
            <a:endParaRPr lang="en-US" sz="3200" dirty="0">
              <a:effectLst/>
              <a:latin typeface="Times New Roman" panose="02020603050405020304" pitchFamily="18" charset="0"/>
              <a:ea typeface="Times New Roman" panose="02020603050405020304" pitchFamily="18" charset="0"/>
            </a:endParaRPr>
          </a:p>
          <a:p>
            <a:pPr algn="ctr">
              <a:lnSpc>
                <a:spcPct val="150000"/>
              </a:lnSpc>
            </a:pPr>
            <a:r>
              <a:rPr lang="nl-NL" sz="3200" b="1" dirty="0">
                <a:effectLst/>
                <a:latin typeface="Times New Roman" panose="02020603050405020304" pitchFamily="18" charset="0"/>
                <a:ea typeface="Times New Roman" panose="02020603050405020304" pitchFamily="18" charset="0"/>
              </a:rPr>
              <a:t>Khu vườn kì diệu</a:t>
            </a:r>
            <a:endParaRPr lang="en-US" sz="3200" dirty="0">
              <a:effectLst/>
              <a:latin typeface="Times New Roman" panose="02020603050405020304" pitchFamily="18" charset="0"/>
              <a:ea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8F6924A-87B2-B2E4-F14B-4FA7EFB39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845" y="1815154"/>
            <a:ext cx="8071187" cy="672834"/>
          </a:xfrm>
          <a:prstGeom prst="rect">
            <a:avLst/>
          </a:prstGeom>
        </p:spPr>
      </p:pic>
    </p:spTree>
    <p:extLst>
      <p:ext uri="{BB962C8B-B14F-4D97-AF65-F5344CB8AC3E}">
        <p14:creationId xmlns:p14="http://schemas.microsoft.com/office/powerpoint/2010/main" val="115754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318453-D3AA-903D-71FD-2F63CEA41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387" y="1555845"/>
            <a:ext cx="10109225" cy="837588"/>
          </a:xfrm>
          <a:prstGeom prst="rect">
            <a:avLst/>
          </a:prstGeom>
        </p:spPr>
      </p:pic>
    </p:spTree>
    <p:extLst>
      <p:ext uri="{BB962C8B-B14F-4D97-AF65-F5344CB8AC3E}">
        <p14:creationId xmlns:p14="http://schemas.microsoft.com/office/powerpoint/2010/main" val="3273788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CA74688-453F-7559-D38E-71D9D8269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651" y="1388420"/>
            <a:ext cx="9075357" cy="1532201"/>
          </a:xfrm>
          <a:prstGeom prst="rect">
            <a:avLst/>
          </a:prstGeom>
        </p:spPr>
      </p:pic>
    </p:spTree>
    <p:extLst>
      <p:ext uri="{BB962C8B-B14F-4D97-AF65-F5344CB8AC3E}">
        <p14:creationId xmlns:p14="http://schemas.microsoft.com/office/powerpoint/2010/main" val="4254418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6DFFC0A-948B-7147-518E-A89D19C8E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03" y="1583141"/>
            <a:ext cx="10016266" cy="879807"/>
          </a:xfrm>
          <a:prstGeom prst="rect">
            <a:avLst/>
          </a:prstGeom>
        </p:spPr>
      </p:pic>
    </p:spTree>
    <p:extLst>
      <p:ext uri="{BB962C8B-B14F-4D97-AF65-F5344CB8AC3E}">
        <p14:creationId xmlns:p14="http://schemas.microsoft.com/office/powerpoint/2010/main" val="298473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1721661" y="1318696"/>
            <a:ext cx="7823067" cy="1666372"/>
            <a:chOff x="876417" y="3154285"/>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876417" y="3154285"/>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1078361" y="3282885"/>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Qua </a:t>
              </a:r>
              <a:r>
                <a:rPr lang="en-US" sz="4000" kern="0" dirty="0" err="1">
                  <a:solidFill>
                    <a:srgbClr val="0070C0"/>
                  </a:solidFill>
                  <a:latin typeface="UTM Avo" panose="02040603050506020204" pitchFamily="18" charset="0"/>
                  <a:cs typeface="Calibri" panose="020F0502020204030204" pitchFamily="34" charset="0"/>
                  <a:sym typeface="Arial"/>
                </a:rPr>
                <a:t>vở</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kịch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muốn</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nói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với</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chúng</a:t>
              </a:r>
              <a:r>
                <a:rPr lang="en-US" sz="4000" kern="0" dirty="0">
                  <a:solidFill>
                    <a:srgbClr val="0070C0"/>
                  </a:solidFill>
                  <a:latin typeface="UTM Avo" panose="02040603050506020204" pitchFamily="18" charset="0"/>
                  <a:cs typeface="Calibri" panose="020F0502020204030204" pitchFamily="34" charset="0"/>
                  <a:sym typeface="Arial"/>
                </a:rPr>
                <a:t> ta </a:t>
              </a:r>
              <a:r>
                <a:rPr lang="en-US" sz="4000" kern="0" dirty="0" err="1">
                  <a:solidFill>
                    <a:srgbClr val="0070C0"/>
                  </a:solidFill>
                  <a:latin typeface="UTM Avo" panose="02040603050506020204" pitchFamily="18" charset="0"/>
                  <a:cs typeface="Calibri" panose="020F0502020204030204" pitchFamily="34" charset="0"/>
                  <a:sym typeface="Arial"/>
                </a:rPr>
                <a:t>điều</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886200" y="556591"/>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6840" y="108201"/>
                    <a:pt x="64030" y="12007"/>
                    <a:pt x="208300" y="0"/>
                  </a:cubicBezTo>
                  <a:cubicBezTo>
                    <a:pt x="1374327" y="287580"/>
                    <a:pt x="2247818" y="20357"/>
                    <a:pt x="3237573" y="0"/>
                  </a:cubicBezTo>
                  <a:lnTo>
                    <a:pt x="3237573" y="0"/>
                  </a:lnTo>
                  <a:cubicBezTo>
                    <a:pt x="3653405" y="-132014"/>
                    <a:pt x="4048031" y="15622"/>
                    <a:pt x="4625105" y="0"/>
                  </a:cubicBezTo>
                  <a:cubicBezTo>
                    <a:pt x="4774259" y="-44381"/>
                    <a:pt x="5044769" y="73649"/>
                    <a:pt x="5341824" y="0"/>
                  </a:cubicBezTo>
                  <a:cubicBezTo>
                    <a:pt x="5475103" y="30157"/>
                    <a:pt x="5532789" y="95737"/>
                    <a:pt x="5550126" y="208300"/>
                  </a:cubicBezTo>
                  <a:cubicBezTo>
                    <a:pt x="5560017" y="259812"/>
                    <a:pt x="5550469" y="626297"/>
                    <a:pt x="5550126" y="729037"/>
                  </a:cubicBezTo>
                  <a:lnTo>
                    <a:pt x="5550126" y="729037"/>
                  </a:lnTo>
                  <a:cubicBezTo>
                    <a:pt x="5566600" y="779634"/>
                    <a:pt x="5536650" y="993783"/>
                    <a:pt x="5550126" y="1041482"/>
                  </a:cubicBezTo>
                  <a:lnTo>
                    <a:pt x="5550126" y="1041477"/>
                  </a:lnTo>
                  <a:cubicBezTo>
                    <a:pt x="5522611" y="1121059"/>
                    <a:pt x="5450311" y="1271306"/>
                    <a:pt x="5341824" y="1249779"/>
                  </a:cubicBezTo>
                  <a:cubicBezTo>
                    <a:pt x="5138692" y="1327314"/>
                    <a:pt x="4968705" y="1241177"/>
                    <a:pt x="4625105" y="1249779"/>
                  </a:cubicBezTo>
                  <a:cubicBezTo>
                    <a:pt x="4376478" y="1307845"/>
                    <a:pt x="3909351" y="1671690"/>
                    <a:pt x="3633666" y="1649457"/>
                  </a:cubicBezTo>
                  <a:cubicBezTo>
                    <a:pt x="3565794" y="1509498"/>
                    <a:pt x="3416053" y="1400560"/>
                    <a:pt x="3237573" y="1249779"/>
                  </a:cubicBezTo>
                  <a:cubicBezTo>
                    <a:pt x="2651042" y="1250648"/>
                    <a:pt x="956227" y="1352339"/>
                    <a:pt x="208300" y="1249779"/>
                  </a:cubicBezTo>
                  <a:cubicBezTo>
                    <a:pt x="90961" y="1283398"/>
                    <a:pt x="-30941" y="1190349"/>
                    <a:pt x="0" y="1041477"/>
                  </a:cubicBezTo>
                  <a:lnTo>
                    <a:pt x="0" y="1041482"/>
                  </a:lnTo>
                  <a:cubicBezTo>
                    <a:pt x="-47417" y="883427"/>
                    <a:pt x="-2589" y="812191"/>
                    <a:pt x="0" y="729037"/>
                  </a:cubicBezTo>
                  <a:lnTo>
                    <a:pt x="0" y="729037"/>
                  </a:lnTo>
                  <a:cubicBezTo>
                    <a:pt x="-30649" y="521315"/>
                    <a:pt x="52385" y="342040"/>
                    <a:pt x="0" y="208300"/>
                  </a:cubicBezTo>
                  <a:close/>
                </a:path>
                <a:path w="5550126" h="1249779" stroke="0" extrusionOk="0">
                  <a:moveTo>
                    <a:pt x="0" y="208300"/>
                  </a:moveTo>
                  <a:cubicBezTo>
                    <a:pt x="-1397" y="86492"/>
                    <a:pt x="117443" y="2322"/>
                    <a:pt x="208300" y="0"/>
                  </a:cubicBezTo>
                  <a:cubicBezTo>
                    <a:pt x="1379503" y="130004"/>
                    <a:pt x="1981128" y="27263"/>
                    <a:pt x="3237573" y="0"/>
                  </a:cubicBezTo>
                  <a:lnTo>
                    <a:pt x="3237573" y="0"/>
                  </a:lnTo>
                  <a:cubicBezTo>
                    <a:pt x="3470823" y="-85839"/>
                    <a:pt x="4360569" y="-11608"/>
                    <a:pt x="4625105" y="0"/>
                  </a:cubicBezTo>
                  <a:cubicBezTo>
                    <a:pt x="4764971" y="-61103"/>
                    <a:pt x="5072360" y="3003"/>
                    <a:pt x="5341824" y="0"/>
                  </a:cubicBezTo>
                  <a:cubicBezTo>
                    <a:pt x="5476650" y="4363"/>
                    <a:pt x="5515578" y="85026"/>
                    <a:pt x="5550126" y="208300"/>
                  </a:cubicBezTo>
                  <a:cubicBezTo>
                    <a:pt x="5545278" y="274946"/>
                    <a:pt x="5553403" y="616165"/>
                    <a:pt x="5550126" y="729037"/>
                  </a:cubicBezTo>
                  <a:lnTo>
                    <a:pt x="5550126" y="729037"/>
                  </a:lnTo>
                  <a:cubicBezTo>
                    <a:pt x="5555122" y="807977"/>
                    <a:pt x="5536241" y="920494"/>
                    <a:pt x="5550126" y="1041482"/>
                  </a:cubicBezTo>
                  <a:lnTo>
                    <a:pt x="5550126" y="1041477"/>
                  </a:lnTo>
                  <a:cubicBezTo>
                    <a:pt x="5536931" y="1163022"/>
                    <a:pt x="5450377" y="1262355"/>
                    <a:pt x="5341824" y="1249779"/>
                  </a:cubicBezTo>
                  <a:cubicBezTo>
                    <a:pt x="5025397" y="1319368"/>
                    <a:pt x="4783528" y="1219123"/>
                    <a:pt x="4625105" y="1249779"/>
                  </a:cubicBezTo>
                  <a:cubicBezTo>
                    <a:pt x="4229474" y="1471229"/>
                    <a:pt x="4105005" y="1526359"/>
                    <a:pt x="3633666" y="1649457"/>
                  </a:cubicBezTo>
                  <a:cubicBezTo>
                    <a:pt x="3466116" y="1523334"/>
                    <a:pt x="3359055" y="1405995"/>
                    <a:pt x="3237573" y="1249779"/>
                  </a:cubicBezTo>
                  <a:cubicBezTo>
                    <a:pt x="2466213" y="1407370"/>
                    <a:pt x="1111529" y="1335119"/>
                    <a:pt x="208300" y="1249779"/>
                  </a:cubicBezTo>
                  <a:cubicBezTo>
                    <a:pt x="72951" y="1268824"/>
                    <a:pt x="24928" y="1132497"/>
                    <a:pt x="0" y="1041477"/>
                  </a:cubicBezTo>
                  <a:lnTo>
                    <a:pt x="0" y="1041482"/>
                  </a:lnTo>
                  <a:cubicBezTo>
                    <a:pt x="7581" y="940412"/>
                    <a:pt x="-7417" y="815880"/>
                    <a:pt x="0" y="729037"/>
                  </a:cubicBezTo>
                  <a:lnTo>
                    <a:pt x="0" y="729037"/>
                  </a:lnTo>
                  <a:cubicBezTo>
                    <a:pt x="20864" y="578257"/>
                    <a:pt x="-7736" y="294527"/>
                    <a:pt x="0" y="208300"/>
                  </a:cubicBezTo>
                  <a:close/>
                </a:path>
                <a:path w="5550126" h="1249779" fill="none" stroke="0" extrusionOk="0">
                  <a:moveTo>
                    <a:pt x="0" y="208300"/>
                  </a:moveTo>
                  <a:cubicBezTo>
                    <a:pt x="-2686" y="128526"/>
                    <a:pt x="85196" y="10908"/>
                    <a:pt x="208300" y="0"/>
                  </a:cubicBezTo>
                  <a:cubicBezTo>
                    <a:pt x="1605640" y="54920"/>
                    <a:pt x="2072790" y="175595"/>
                    <a:pt x="3237573" y="0"/>
                  </a:cubicBezTo>
                  <a:lnTo>
                    <a:pt x="3237573" y="0"/>
                  </a:lnTo>
                  <a:cubicBezTo>
                    <a:pt x="3682099" y="-87882"/>
                    <a:pt x="3956118" y="-36491"/>
                    <a:pt x="4625105" y="0"/>
                  </a:cubicBezTo>
                  <a:cubicBezTo>
                    <a:pt x="4741070" y="-32102"/>
                    <a:pt x="5021056" y="-18651"/>
                    <a:pt x="5341824" y="0"/>
                  </a:cubicBezTo>
                  <a:cubicBezTo>
                    <a:pt x="5468637" y="-2869"/>
                    <a:pt x="5565475" y="95279"/>
                    <a:pt x="5550126" y="208300"/>
                  </a:cubicBezTo>
                  <a:cubicBezTo>
                    <a:pt x="5537812" y="245061"/>
                    <a:pt x="5522737" y="647860"/>
                    <a:pt x="5550126" y="729037"/>
                  </a:cubicBezTo>
                  <a:lnTo>
                    <a:pt x="5550126" y="729037"/>
                  </a:lnTo>
                  <a:cubicBezTo>
                    <a:pt x="5562418" y="778815"/>
                    <a:pt x="5530836" y="988956"/>
                    <a:pt x="5550126" y="1041482"/>
                  </a:cubicBezTo>
                  <a:lnTo>
                    <a:pt x="5550126" y="1041477"/>
                  </a:lnTo>
                  <a:cubicBezTo>
                    <a:pt x="5559774" y="1140521"/>
                    <a:pt x="5432051" y="1263891"/>
                    <a:pt x="5341824" y="1249779"/>
                  </a:cubicBezTo>
                  <a:cubicBezTo>
                    <a:pt x="5147850" y="1248515"/>
                    <a:pt x="4977469" y="1231228"/>
                    <a:pt x="4625105" y="1249779"/>
                  </a:cubicBezTo>
                  <a:cubicBezTo>
                    <a:pt x="4414674" y="1264551"/>
                    <a:pt x="3934076" y="1623178"/>
                    <a:pt x="3633666" y="1649457"/>
                  </a:cubicBezTo>
                  <a:cubicBezTo>
                    <a:pt x="3655591" y="1542948"/>
                    <a:pt x="3367321" y="1472834"/>
                    <a:pt x="3237573" y="1249779"/>
                  </a:cubicBezTo>
                  <a:cubicBezTo>
                    <a:pt x="2739942" y="1331724"/>
                    <a:pt x="979831" y="1324836"/>
                    <a:pt x="208300" y="1249779"/>
                  </a:cubicBezTo>
                  <a:cubicBezTo>
                    <a:pt x="76563" y="1258113"/>
                    <a:pt x="5528" y="1186471"/>
                    <a:pt x="0" y="1041477"/>
                  </a:cubicBezTo>
                  <a:lnTo>
                    <a:pt x="0" y="1041482"/>
                  </a:lnTo>
                  <a:cubicBezTo>
                    <a:pt x="-28763" y="882682"/>
                    <a:pt x="-9755" y="806241"/>
                    <a:pt x="0" y="729037"/>
                  </a:cubicBezTo>
                  <a:lnTo>
                    <a:pt x="0" y="729037"/>
                  </a:lnTo>
                  <a:cubicBezTo>
                    <a:pt x="-43329" y="546171"/>
                    <a:pt x="39001" y="369836"/>
                    <a:pt x="0" y="208300"/>
                  </a:cubicBezTo>
                  <a:close/>
                </a:path>
                <a:path w="5550126" h="1249779" fill="none" stroke="0" extrusionOk="0">
                  <a:moveTo>
                    <a:pt x="0" y="208300"/>
                  </a:moveTo>
                  <a:cubicBezTo>
                    <a:pt x="21483" y="107721"/>
                    <a:pt x="69902" y="8710"/>
                    <a:pt x="208300" y="0"/>
                  </a:cubicBezTo>
                  <a:cubicBezTo>
                    <a:pt x="1590012" y="140595"/>
                    <a:pt x="2121514" y="179274"/>
                    <a:pt x="3237573" y="0"/>
                  </a:cubicBezTo>
                  <a:lnTo>
                    <a:pt x="3237573" y="0"/>
                  </a:lnTo>
                  <a:cubicBezTo>
                    <a:pt x="3669335" y="-105553"/>
                    <a:pt x="4011336" y="-63646"/>
                    <a:pt x="4625105" y="0"/>
                  </a:cubicBezTo>
                  <a:cubicBezTo>
                    <a:pt x="4762757" y="-48985"/>
                    <a:pt x="5052683" y="26245"/>
                    <a:pt x="5341824" y="0"/>
                  </a:cubicBezTo>
                  <a:cubicBezTo>
                    <a:pt x="5470446" y="20671"/>
                    <a:pt x="5544802" y="92495"/>
                    <a:pt x="5550126" y="208300"/>
                  </a:cubicBezTo>
                  <a:cubicBezTo>
                    <a:pt x="5547924" y="247356"/>
                    <a:pt x="5540049" y="649696"/>
                    <a:pt x="5550126" y="729037"/>
                  </a:cubicBezTo>
                  <a:lnTo>
                    <a:pt x="5550126" y="729037"/>
                  </a:lnTo>
                  <a:cubicBezTo>
                    <a:pt x="5568410" y="776522"/>
                    <a:pt x="5537470" y="998685"/>
                    <a:pt x="5550126" y="1041482"/>
                  </a:cubicBezTo>
                  <a:lnTo>
                    <a:pt x="5550126" y="1041477"/>
                  </a:lnTo>
                  <a:cubicBezTo>
                    <a:pt x="5543865" y="1123578"/>
                    <a:pt x="5449754" y="1263899"/>
                    <a:pt x="5341824" y="1249779"/>
                  </a:cubicBezTo>
                  <a:cubicBezTo>
                    <a:pt x="5146890" y="1274118"/>
                    <a:pt x="4976890" y="1231092"/>
                    <a:pt x="4625105" y="1249779"/>
                  </a:cubicBezTo>
                  <a:cubicBezTo>
                    <a:pt x="4382469" y="1296539"/>
                    <a:pt x="3872618" y="1676317"/>
                    <a:pt x="3633666" y="1649457"/>
                  </a:cubicBezTo>
                  <a:cubicBezTo>
                    <a:pt x="3590576" y="1522904"/>
                    <a:pt x="3387932" y="1424867"/>
                    <a:pt x="3237573" y="1249779"/>
                  </a:cubicBezTo>
                  <a:cubicBezTo>
                    <a:pt x="2411833" y="1226172"/>
                    <a:pt x="934394" y="1389134"/>
                    <a:pt x="208300" y="1249779"/>
                  </a:cubicBezTo>
                  <a:cubicBezTo>
                    <a:pt x="65806" y="1279407"/>
                    <a:pt x="392" y="1162599"/>
                    <a:pt x="0" y="1041477"/>
                  </a:cubicBezTo>
                  <a:lnTo>
                    <a:pt x="0" y="1041482"/>
                  </a:lnTo>
                  <a:cubicBezTo>
                    <a:pt x="-42591" y="880467"/>
                    <a:pt x="-12851" y="798652"/>
                    <a:pt x="0" y="729037"/>
                  </a:cubicBezTo>
                  <a:lnTo>
                    <a:pt x="0" y="729037"/>
                  </a:lnTo>
                  <a:cubicBezTo>
                    <a:pt x="-43757" y="532548"/>
                    <a:pt x="32788" y="340003"/>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84804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1952AB2E-7914-F92A-778C-F4ED87BCCC59}"/>
              </a:ext>
            </a:extLst>
          </p:cNvPr>
          <p:cNvSpPr txBox="1"/>
          <p:nvPr/>
        </p:nvSpPr>
        <p:spPr>
          <a:xfrm>
            <a:off x="227134" y="2538043"/>
            <a:ext cx="8227752" cy="22320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latin typeface="UTM Avo" panose="02040603050506020204" pitchFamily="18" charset="0"/>
                <a:ea typeface="Times New Roman" panose="02020603050405020304" pitchFamily="18" charset="0"/>
                <a:cs typeface="Times New Roman" panose="02020603050405020304" pitchFamily="18" charset="0"/>
              </a:rPr>
              <a:t>G</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đọc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mạch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lạc</a:t>
            </a:r>
            <a:r>
              <a:rPr lang="en-US" sz="3200" kern="0" dirty="0">
                <a:solidFill>
                  <a:srgbClr val="0070C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latin typeface="UTM Avo" panose="02040603050506020204" pitchFamily="18" charset="0"/>
                <a:ea typeface="Times New Roman" panose="02020603050405020304" pitchFamily="18" charset="0"/>
                <a:cs typeface="Times New Roman" panose="02020603050405020304" pitchFamily="18" charset="0"/>
              </a:rPr>
              <a:t>vui</a:t>
            </a:r>
            <a:r>
              <a:rPr lang="en-US" sz="3200" kern="0" dirty="0">
                <a:solidFill>
                  <a:srgbClr val="0070C0"/>
                </a:solidFill>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latin typeface="UTM Avo" panose="02040603050506020204" pitchFamily="18" charset="0"/>
                <a:ea typeface="Times New Roman" panose="02020603050405020304" pitchFamily="18" charset="0"/>
                <a:cs typeface="Times New Roman" panose="02020603050405020304" pitchFamily="18" charset="0"/>
              </a:rPr>
              <a:t>tươi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các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bé</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chưa</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ra</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đời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hóm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hỉnh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Mi-tin. Tin- tin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vui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vẻ</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có</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lúc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ngạc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nhiên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pic>
        <p:nvPicPr>
          <p:cNvPr id="9" name="Picture 8">
            <a:extLst>
              <a:ext uri="{FF2B5EF4-FFF2-40B4-BE49-F238E27FC236}">
                <a16:creationId xmlns:a16="http://schemas.microsoft.com/office/drawing/2014/main" id="{7351B402-11DE-E7CF-7103-5D747103F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87" y="1269241"/>
            <a:ext cx="8683418" cy="3603009"/>
          </a:xfrm>
          <a:prstGeom prst="rect">
            <a:avLst/>
          </a:prstGeom>
        </p:spPr>
      </p:pic>
    </p:spTree>
    <p:extLst>
      <p:ext uri="{BB962C8B-B14F-4D97-AF65-F5344CB8AC3E}">
        <p14:creationId xmlns:p14="http://schemas.microsoft.com/office/powerpoint/2010/main" val="1549883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374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Nêu</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cảm</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nhận</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của</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khi</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xong</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6F5D3D-58A9-86A2-8D14-F4087B4EF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933" y="0"/>
            <a:ext cx="5343186" cy="2333191"/>
          </a:xfrm>
          <a:prstGeom prst="rect">
            <a:avLst/>
          </a:prstGeom>
        </p:spPr>
      </p:pic>
      <p:pic>
        <p:nvPicPr>
          <p:cNvPr id="11" name="Picture 10">
            <a:extLst>
              <a:ext uri="{FF2B5EF4-FFF2-40B4-BE49-F238E27FC236}">
                <a16:creationId xmlns:a16="http://schemas.microsoft.com/office/drawing/2014/main" id="{2B4464D3-15C3-B3AC-E4B4-3FF67AA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933" y="2333191"/>
            <a:ext cx="5343186" cy="3927358"/>
          </a:xfrm>
          <a:prstGeom prst="rect">
            <a:avLst/>
          </a:prstGeom>
        </p:spPr>
      </p:pic>
    </p:spTree>
    <p:extLst>
      <p:ext uri="{BB962C8B-B14F-4D97-AF65-F5344CB8AC3E}">
        <p14:creationId xmlns:p14="http://schemas.microsoft.com/office/powerpoint/2010/main" val="36732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96F5D3D-58A9-86A2-8D14-F4087B4EF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933" y="0"/>
            <a:ext cx="5343186" cy="2333191"/>
          </a:xfrm>
          <a:prstGeom prst="rect">
            <a:avLst/>
          </a:prstGeom>
        </p:spPr>
      </p:pic>
      <p:pic>
        <p:nvPicPr>
          <p:cNvPr id="11" name="Picture 10">
            <a:extLst>
              <a:ext uri="{FF2B5EF4-FFF2-40B4-BE49-F238E27FC236}">
                <a16:creationId xmlns:a16="http://schemas.microsoft.com/office/drawing/2014/main" id="{2B4464D3-15C3-B3AC-E4B4-3FF67AA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933" y="2333191"/>
            <a:ext cx="5343186" cy="3927358"/>
          </a:xfrm>
          <a:prstGeom prst="rect">
            <a:avLst/>
          </a:prstGeom>
        </p:spPr>
      </p:pic>
      <p:sp>
        <p:nvSpPr>
          <p:cNvPr id="3" name="Oval 2">
            <a:extLst>
              <a:ext uri="{FF2B5EF4-FFF2-40B4-BE49-F238E27FC236}">
                <a16:creationId xmlns:a16="http://schemas.microsoft.com/office/drawing/2014/main" id="{BE762F1A-DBE2-DEEB-250B-45DC7D855E18}"/>
              </a:ext>
            </a:extLst>
          </p:cNvPr>
          <p:cNvSpPr/>
          <p:nvPr/>
        </p:nvSpPr>
        <p:spPr>
          <a:xfrm>
            <a:off x="2508934" y="2920621"/>
            <a:ext cx="302506" cy="40943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2</a:t>
            </a:r>
          </a:p>
        </p:txBody>
      </p:sp>
      <p:sp>
        <p:nvSpPr>
          <p:cNvPr id="4" name="Oval 3">
            <a:extLst>
              <a:ext uri="{FF2B5EF4-FFF2-40B4-BE49-F238E27FC236}">
                <a16:creationId xmlns:a16="http://schemas.microsoft.com/office/drawing/2014/main" id="{50DBC21B-03B9-6C03-AD42-A82820915F71}"/>
              </a:ext>
            </a:extLst>
          </p:cNvPr>
          <p:cNvSpPr/>
          <p:nvPr/>
        </p:nvSpPr>
        <p:spPr>
          <a:xfrm>
            <a:off x="2606722" y="1296538"/>
            <a:ext cx="204717" cy="2729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1</a:t>
            </a:r>
          </a:p>
        </p:txBody>
      </p:sp>
      <p:sp>
        <p:nvSpPr>
          <p:cNvPr id="6" name="Oval 5">
            <a:extLst>
              <a:ext uri="{FF2B5EF4-FFF2-40B4-BE49-F238E27FC236}">
                <a16:creationId xmlns:a16="http://schemas.microsoft.com/office/drawing/2014/main" id="{BCA243E0-A4B2-BCA0-13EE-A731C46FECEB}"/>
              </a:ext>
            </a:extLst>
          </p:cNvPr>
          <p:cNvSpPr/>
          <p:nvPr/>
        </p:nvSpPr>
        <p:spPr>
          <a:xfrm>
            <a:off x="2508933" y="4776716"/>
            <a:ext cx="302506" cy="2456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3</a:t>
            </a:r>
          </a:p>
        </p:txBody>
      </p:sp>
    </p:spTree>
    <p:extLst>
      <p:ext uri="{BB962C8B-B14F-4D97-AF65-F5344CB8AC3E}">
        <p14:creationId xmlns:p14="http://schemas.microsoft.com/office/powerpoint/2010/main" val="33519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3333911" y="2266653"/>
            <a:ext cx="5810089" cy="1840312"/>
          </a:xfrm>
          <a:prstGeom prst="rect">
            <a:avLst/>
          </a:prstGeom>
          <a:noFill/>
        </p:spPr>
        <p:txBody>
          <a:bodyPr wrap="square" rtlCol="0">
            <a:spAutoFit/>
          </a:bodyPr>
          <a:lstStyle/>
          <a:p>
            <a:pPr>
              <a:lnSpc>
                <a:spcPct val="150000"/>
              </a:lnSpc>
            </a:pPr>
            <a:r>
              <a:rPr lang="en-US" sz="4000" i="1" dirty="0" err="1">
                <a:effectLst/>
                <a:latin typeface="Times New Roman" panose="02020603050405020304" pitchFamily="18" charset="0"/>
                <a:ea typeface="Times New Roman" panose="02020603050405020304" pitchFamily="18" charset="0"/>
              </a:rPr>
              <a:t>khổng</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lồ</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tuyệt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vời</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sọt</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trêu</a:t>
            </a:r>
            <a:r>
              <a:rPr lang="en-US" sz="4000" i="1" dirty="0">
                <a:effectLst/>
                <a:latin typeface="Times New Roman" panose="02020603050405020304" pitchFamily="18" charset="0"/>
                <a:ea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rPr>
              <a:t>chọc</a:t>
            </a:r>
            <a:r>
              <a:rPr lang="en-US" sz="4000" i="1" dirty="0">
                <a:effectLst/>
                <a:latin typeface="Times New Roman" panose="02020603050405020304" pitchFamily="18" charset="0"/>
                <a:ea typeface="Times New Roman" panose="02020603050405020304" pitchFamily="18" charset="0"/>
              </a:rPr>
              <a:t>,...)</a:t>
            </a:r>
            <a:endParaRPr lang="en-US" sz="6600" dirty="0">
              <a:solidFill>
                <a:schemeClr val="tx1">
                  <a:lumMod val="95000"/>
                  <a:lumOff val="5000"/>
                </a:schemeClr>
              </a:solidFill>
              <a:latin typeface="UTM Avo" panose="02040603050506020204" pitchFamily="18" charset="0"/>
            </a:endParaRP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4091928" y="310338"/>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AEA9F7C-33AA-EC72-3879-FCE23238F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26" y="846161"/>
            <a:ext cx="10479508" cy="4244744"/>
          </a:xfrm>
          <a:prstGeom prst="rect">
            <a:avLst/>
          </a:prstGeom>
        </p:spPr>
      </p:pic>
    </p:spTree>
    <p:extLst>
      <p:ext uri="{BB962C8B-B14F-4D97-AF65-F5344CB8AC3E}">
        <p14:creationId xmlns:p14="http://schemas.microsoft.com/office/powerpoint/2010/main" val="2532214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398</Words>
  <Application>Microsoft Office PowerPoint</Application>
  <PresentationFormat>Widescreen</PresentationFormat>
  <Paragraphs>26</Paragraphs>
  <Slides>21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Pacifico</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11</cp:revision>
  <dcterms:created xsi:type="dcterms:W3CDTF">2023-10-04T15:17:13Z</dcterms:created>
  <dcterms:modified xsi:type="dcterms:W3CDTF">2023-10-04T15:58:15Z</dcterms:modified>
</cp:coreProperties>
</file>