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media/audio2.wav" ContentType="audio/wav"/>
  <Override PartName="/ppt/media/audio3.wav" ContentType="audio/wav"/>
  <Override PartName="/ppt/media/audio4.wav" ContentType="audio/wav"/>
  <Override PartName="/ppt/media/audio5.wav" ContentType="audio/wav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80" r:id="rId1"/>
    <p:sldMasterId id="2147483692" r:id="rId2"/>
    <p:sldMasterId id="2147483713" r:id="rId3"/>
  </p:sldMasterIdLst>
  <p:notesMasterIdLst>
    <p:notesMasterId r:id="rId30"/>
  </p:notesMasterIdLst>
  <p:sldIdLst>
    <p:sldId id="291" r:id="rId4"/>
    <p:sldId id="8652" r:id="rId5"/>
    <p:sldId id="263" r:id="rId6"/>
    <p:sldId id="8666" r:id="rId7"/>
    <p:sldId id="3373" r:id="rId8"/>
    <p:sldId id="8665" r:id="rId9"/>
    <p:sldId id="3371" r:id="rId10"/>
    <p:sldId id="3408" r:id="rId11"/>
    <p:sldId id="3365" r:id="rId12"/>
    <p:sldId id="8662" r:id="rId13"/>
    <p:sldId id="3375" r:id="rId14"/>
    <p:sldId id="8667" r:id="rId15"/>
    <p:sldId id="3409" r:id="rId16"/>
    <p:sldId id="3376" r:id="rId17"/>
    <p:sldId id="3420" r:id="rId18"/>
    <p:sldId id="8668" r:id="rId19"/>
    <p:sldId id="8669" r:id="rId20"/>
    <p:sldId id="8670" r:id="rId21"/>
    <p:sldId id="8664" r:id="rId22"/>
    <p:sldId id="8671" r:id="rId23"/>
    <p:sldId id="8672" r:id="rId24"/>
    <p:sldId id="1384" r:id="rId25"/>
    <p:sldId id="1391" r:id="rId26"/>
    <p:sldId id="1392" r:id="rId27"/>
    <p:sldId id="1393" r:id="rId28"/>
    <p:sldId id="8660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43BF7B-0229-4892-A6A0-7D1BA828A705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E15296-DB62-4123-9F93-EBC3BA1802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9055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A2CAD8-F91A-409A-B778-AA7411176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45758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37939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DEAE63-D6C4-437F-B8DA-DA689F991A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98853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12653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0217F1-B776-414F-ACF4-1B713218B7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18126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xfrm>
            <a:off x="381000" y="685800"/>
            <a:ext cx="6096000" cy="3429000"/>
          </a:xfrm>
          <a:ln>
            <a:miter lim="800000"/>
          </a:ln>
        </p:spPr>
      </p:sp>
      <p:sp>
        <p:nvSpPr>
          <p:cNvPr id="21507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21508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345D3C-23C6-432D-BC9E-8B62E4F27DC8}" type="slidenum">
              <a:rPr kumimoji="0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xfrm>
            <a:off x="381000" y="685800"/>
            <a:ext cx="6096000" cy="3429000"/>
          </a:xfrm>
          <a:ln>
            <a:miter lim="800000"/>
          </a:ln>
        </p:spPr>
      </p:sp>
      <p:sp>
        <p:nvSpPr>
          <p:cNvPr id="21507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21508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345D3C-23C6-432D-BC9E-8B62E4F27DC8}" type="slidenum">
              <a:rPr kumimoji="0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27426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xfrm>
            <a:off x="381000" y="685800"/>
            <a:ext cx="6096000" cy="3429000"/>
          </a:xfrm>
          <a:ln>
            <a:miter lim="800000"/>
          </a:ln>
        </p:spPr>
      </p:sp>
      <p:sp>
        <p:nvSpPr>
          <p:cNvPr id="21507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21508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345D3C-23C6-432D-BC9E-8B62E4F27DC8}" type="slidenum">
              <a:rPr kumimoji="0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30895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xfrm>
            <a:off x="381000" y="685800"/>
            <a:ext cx="6096000" cy="3429000"/>
          </a:xfrm>
          <a:ln>
            <a:miter lim="800000"/>
          </a:ln>
        </p:spPr>
      </p:sp>
      <p:sp>
        <p:nvSpPr>
          <p:cNvPr id="21507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21508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345D3C-23C6-432D-BC9E-8B62E4F27DC8}" type="slidenum">
              <a:rPr kumimoji="0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83944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12020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A28D21-2707-4CA8-BBC0-E072FA1B7B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74208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186595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10175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A2CAD8-F91A-409A-B778-AA7411176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49610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DEAE63-D6C4-437F-B8DA-DA689F991A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24154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73734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87393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57319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DEAE63-D6C4-437F-B8DA-DA689F991A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58346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A28D21-2707-4CA8-BBC0-E072FA1B7B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A28D21-2707-4CA8-BBC0-E072FA1B7B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51748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1910080" y="359898"/>
            <a:ext cx="987552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>
          <a:xfrm>
            <a:off x="1910080" y="1850064"/>
            <a:ext cx="9875520" cy="1752600"/>
          </a:xfrm>
        </p:spPr>
        <p:txBody>
          <a:bodyPr tIns="0"/>
          <a:lstStyle>
            <a:lvl1pPr marL="32331" indent="0" algn="l">
              <a:buNone/>
              <a:defRPr sz="3048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538854" indent="0" algn="ctr">
              <a:buNone/>
            </a:lvl2pPr>
            <a:lvl3pPr marL="1077707" indent="0" algn="ctr">
              <a:buNone/>
            </a:lvl3pPr>
            <a:lvl4pPr marL="1616561" indent="0" algn="ctr">
              <a:buNone/>
            </a:lvl4pPr>
            <a:lvl5pPr marL="2155415" indent="0" algn="ctr">
              <a:buNone/>
            </a:lvl5pPr>
            <a:lvl6pPr marL="2694268" indent="0" algn="ctr">
              <a:buNone/>
            </a:lvl6pPr>
            <a:lvl7pPr marL="3233122" indent="0" algn="ctr">
              <a:buNone/>
            </a:lvl7pPr>
            <a:lvl8pPr marL="3771975" indent="0" algn="ctr">
              <a:buNone/>
            </a:lvl8pPr>
            <a:lvl9pPr marL="4310829" indent="0" algn="ctr">
              <a:buNone/>
            </a:lvl9pPr>
            <a:extLst/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228577" y="1413802"/>
            <a:ext cx="280416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07769" tIns="53885" rIns="107769" bIns="53885" anchor="ctr"/>
          <a:lstStyle/>
          <a:p>
            <a:pPr algn="ctr" eaLnBrk="1" latinLnBrk="0" hangingPunct="1"/>
            <a:endParaRPr kumimoji="0" lang="en-US" sz="1714"/>
          </a:p>
        </p:txBody>
      </p:sp>
      <p:sp>
        <p:nvSpPr>
          <p:cNvPr id="9" name="Oval 8"/>
          <p:cNvSpPr/>
          <p:nvPr/>
        </p:nvSpPr>
        <p:spPr>
          <a:xfrm>
            <a:off x="1542902" y="1345016"/>
            <a:ext cx="85344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07769" tIns="53885" rIns="107769" bIns="53885" anchor="ctr"/>
          <a:lstStyle/>
          <a:p>
            <a:pPr algn="ctr" eaLnBrk="1" latinLnBrk="0" hangingPunct="1"/>
            <a:endParaRPr kumimoji="0" lang="en-US" sz="1714"/>
          </a:p>
        </p:txBody>
      </p:sp>
    </p:spTree>
    <p:extLst>
      <p:ext uri="{BB962C8B-B14F-4D97-AF65-F5344CB8AC3E}">
        <p14:creationId xmlns:p14="http://schemas.microsoft.com/office/powerpoint/2010/main" val="12837857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6903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274640"/>
            <a:ext cx="2438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0" y="274641"/>
            <a:ext cx="74168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5373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C4E33717-F1F4-4EF9-B5E9-49385DDD2F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57B47D66-3457-41F3-BD8D-FF18AAD9F07D}"/>
              </a:ext>
            </a:extLst>
          </p:cNvPr>
          <p:cNvSpPr/>
          <p:nvPr userDrawn="1"/>
        </p:nvSpPr>
        <p:spPr>
          <a:xfrm>
            <a:off x="289367" y="277792"/>
            <a:ext cx="11613266" cy="6302416"/>
          </a:xfrm>
          <a:prstGeom prst="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725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0"/>
          </p:nvPr>
        </p:nvSpPr>
        <p:spPr>
          <a:xfrm>
            <a:off x="1110973" y="1849256"/>
            <a:ext cx="6054998" cy="3880214"/>
          </a:xfrm>
          <a:custGeom>
            <a:avLst/>
            <a:gdLst>
              <a:gd name="connsiteX0" fmla="*/ 176821 w 6054998"/>
              <a:gd name="connsiteY0" fmla="*/ 0 h 3880214"/>
              <a:gd name="connsiteX1" fmla="*/ 5878177 w 6054998"/>
              <a:gd name="connsiteY1" fmla="*/ 0 h 3880214"/>
              <a:gd name="connsiteX2" fmla="*/ 6054998 w 6054998"/>
              <a:gd name="connsiteY2" fmla="*/ 176821 h 3880214"/>
              <a:gd name="connsiteX3" fmla="*/ 6054998 w 6054998"/>
              <a:gd name="connsiteY3" fmla="*/ 3703393 h 3880214"/>
              <a:gd name="connsiteX4" fmla="*/ 5878177 w 6054998"/>
              <a:gd name="connsiteY4" fmla="*/ 3880214 h 3880214"/>
              <a:gd name="connsiteX5" fmla="*/ 176821 w 6054998"/>
              <a:gd name="connsiteY5" fmla="*/ 3880214 h 3880214"/>
              <a:gd name="connsiteX6" fmla="*/ 0 w 6054998"/>
              <a:gd name="connsiteY6" fmla="*/ 3703393 h 3880214"/>
              <a:gd name="connsiteX7" fmla="*/ 0 w 6054998"/>
              <a:gd name="connsiteY7" fmla="*/ 176821 h 3880214"/>
              <a:gd name="connsiteX8" fmla="*/ 176821 w 6054998"/>
              <a:gd name="connsiteY8" fmla="*/ 0 h 388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54998" h="3880214">
                <a:moveTo>
                  <a:pt x="176821" y="0"/>
                </a:moveTo>
                <a:lnTo>
                  <a:pt x="5878177" y="0"/>
                </a:lnTo>
                <a:cubicBezTo>
                  <a:pt x="5975833" y="0"/>
                  <a:pt x="6054998" y="79165"/>
                  <a:pt x="6054998" y="176821"/>
                </a:cubicBezTo>
                <a:lnTo>
                  <a:pt x="6054998" y="3703393"/>
                </a:lnTo>
                <a:cubicBezTo>
                  <a:pt x="6054998" y="3801049"/>
                  <a:pt x="5975833" y="3880214"/>
                  <a:pt x="5878177" y="3880214"/>
                </a:cubicBezTo>
                <a:lnTo>
                  <a:pt x="176821" y="3880214"/>
                </a:lnTo>
                <a:cubicBezTo>
                  <a:pt x="79165" y="3880214"/>
                  <a:pt x="0" y="3801049"/>
                  <a:pt x="0" y="3703393"/>
                </a:cubicBezTo>
                <a:lnTo>
                  <a:pt x="0" y="176821"/>
                </a:lnTo>
                <a:cubicBezTo>
                  <a:pt x="0" y="79165"/>
                  <a:pt x="79165" y="0"/>
                  <a:pt x="17682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68494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21"/>
          </p:nvPr>
        </p:nvSpPr>
        <p:spPr>
          <a:xfrm>
            <a:off x="6659563" y="2632075"/>
            <a:ext cx="4295775" cy="268446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877887" y="4664885"/>
            <a:ext cx="827316" cy="827314"/>
          </a:xfrm>
          <a:custGeom>
            <a:avLst/>
            <a:gdLst>
              <a:gd name="connsiteX0" fmla="*/ 353639 w 707278"/>
              <a:gd name="connsiteY0" fmla="*/ 0 h 707276"/>
              <a:gd name="connsiteX1" fmla="*/ 707278 w 707278"/>
              <a:gd name="connsiteY1" fmla="*/ 353638 h 707276"/>
              <a:gd name="connsiteX2" fmla="*/ 353639 w 707278"/>
              <a:gd name="connsiteY2" fmla="*/ 707276 h 707276"/>
              <a:gd name="connsiteX3" fmla="*/ 0 w 707278"/>
              <a:gd name="connsiteY3" fmla="*/ 353638 h 707276"/>
              <a:gd name="connsiteX4" fmla="*/ 353639 w 707278"/>
              <a:gd name="connsiteY4" fmla="*/ 0 h 707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7278" h="707276">
                <a:moveTo>
                  <a:pt x="353639" y="0"/>
                </a:moveTo>
                <a:cubicBezTo>
                  <a:pt x="548948" y="0"/>
                  <a:pt x="707278" y="158329"/>
                  <a:pt x="707278" y="353638"/>
                </a:cubicBezTo>
                <a:cubicBezTo>
                  <a:pt x="707278" y="548947"/>
                  <a:pt x="548948" y="707276"/>
                  <a:pt x="353639" y="707276"/>
                </a:cubicBezTo>
                <a:cubicBezTo>
                  <a:pt x="158330" y="707276"/>
                  <a:pt x="0" y="548947"/>
                  <a:pt x="0" y="353638"/>
                </a:cubicBezTo>
                <a:cubicBezTo>
                  <a:pt x="0" y="158329"/>
                  <a:pt x="158330" y="0"/>
                  <a:pt x="353639" y="0"/>
                </a:cubicBezTo>
                <a:close/>
              </a:path>
            </a:pathLst>
          </a:custGeom>
          <a:effectLst>
            <a:outerShdw blurRad="127000" sx="102000" sy="102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 sz="100"/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4023686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25B2B0-692A-46A2-956F-D87A1A3CFB5B}" type="datetimeFigureOut">
              <a:rPr lang="zh-CN" altLang="en-US"/>
              <a:pPr>
                <a:defRPr/>
              </a:pPr>
              <a:t>2024/10/17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E584FB-8213-408C-973A-0BFE315A5B2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21495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82175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31906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95514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98538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4439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5724566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0744394"/>
      </p:ext>
    </p:extLst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4419445"/>
      </p:ext>
    </p:extLst>
  </p:cSld>
  <p:clrMapOvr>
    <a:masterClrMapping/>
  </p:clrMapOvr>
  <p:transition spd="slow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1718553"/>
      </p:ext>
    </p:extLst>
  </p:cSld>
  <p:clrMapOvr>
    <a:masterClrMapping/>
  </p:clrMapOvr>
  <p:transition spd="slow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9E6307-B339-4BB6-917D-3C2347327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072071-EDC3-4497-9CF5-D380D8263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60F51E2-6110-42B6-AD1C-2A061E700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2024/10/17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FB077BF-E70D-46F2-806A-019D5E9D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90F3DE-A7B7-4C33-862E-179405C3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0875727"/>
      </p:ext>
    </p:extLst>
  </p:cSld>
  <p:clrMapOvr>
    <a:masterClrMapping/>
  </p:clrMapOvr>
  <p:transition spd="med">
    <p:randomBar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EF77EB-7B1C-4797-B807-1B765A216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F7EB334-C061-42FA-A5AE-07BFA3537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147535A-CA5C-4FEB-8741-595DAEBF8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2024/10/17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5168A3-DC42-4431-B2A4-33DDF8F94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28EB0B5-8941-4C75-B707-5940D44ED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1854928"/>
      </p:ext>
    </p:extLst>
  </p:cSld>
  <p:clrMapOvr>
    <a:masterClrMapping/>
  </p:clrMapOvr>
  <p:transition spd="med">
    <p:randomBar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05127F-20D8-4068-878F-48890575B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98F518-0D22-4132-8C68-ED1D54680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A1F2D2F-B897-46FD-A83C-A03ED06B7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2024/10/17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E6671F4-D60B-47B4-BB35-3100C4743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45399D-A2E8-4CAD-B3BB-26E911D8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2847455"/>
      </p:ext>
    </p:extLst>
  </p:cSld>
  <p:clrMapOvr>
    <a:masterClrMapping/>
  </p:clrMapOvr>
  <p:transition spd="med">
    <p:randomBar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94A8BC-975A-4B24-8DA5-BFD4085B5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B4331B-1258-49A7-A448-BA619BD2CB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832F10-E7A1-4918-9586-614F89310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6315400-E657-44A6-9431-0775D133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2024/10/17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4BE32A-A4EE-4002-9DA3-2E867BA79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905ECE8-9536-4F2A-A2C6-F24A7E3A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9412217"/>
      </p:ext>
    </p:extLst>
  </p:cSld>
  <p:clrMapOvr>
    <a:masterClrMapping/>
  </p:clrMapOvr>
  <p:transition spd="med">
    <p:randomBar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728D4C-61C7-4860-85A6-A3F6A9C47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5DC5404-67DA-47BC-BDC7-CFE0371E0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DC7319B-9EFD-4F2B-AFB4-6F8FF9B70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BA08BC7-5813-4F8F-A400-9C517B3D3C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2A17C35-FA6D-40CF-817E-CED56FC474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C908C43-40B8-47E0-BEE5-4D569B395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2024/10/17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B9C5204-5B7E-43D5-BD5A-EE4E20494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9D37292-8C9A-410B-BA66-F18700020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7561819"/>
      </p:ext>
    </p:extLst>
  </p:cSld>
  <p:clrMapOvr>
    <a:masterClrMapping/>
  </p:clrMapOvr>
  <p:transition spd="med">
    <p:randomBar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D604C9-D928-41DE-A839-3EAEC1FAB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5DAC134-AFFB-4EBC-8577-3763C7715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2024/10/17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5D0B644-513C-4606-84A6-087331DB5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AF4FFAE-F259-4982-A5E1-51E875184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4249725"/>
      </p:ext>
    </p:extLst>
  </p:cSld>
  <p:clrMapOvr>
    <a:masterClrMapping/>
  </p:clrMapOvr>
  <p:transition spd="med">
    <p:randomBa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043854" y="-54"/>
            <a:ext cx="9144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7769" tIns="53885" rIns="107769" bIns="53885" anchor="ctr"/>
          <a:lstStyle/>
          <a:p>
            <a:pPr algn="ctr" eaLnBrk="1" latinLnBrk="0" hangingPunct="1"/>
            <a:endParaRPr kumimoji="0" lang="en-US" sz="1714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37856" y="2600325"/>
            <a:ext cx="8534400" cy="2286000"/>
          </a:xfrm>
        </p:spPr>
        <p:txBody>
          <a:bodyPr anchor="t"/>
          <a:lstStyle>
            <a:lvl1pPr algn="l">
              <a:lnSpc>
                <a:spcPts val="5304"/>
              </a:lnSpc>
              <a:buNone/>
              <a:defRPr sz="4762" b="1" cap="all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37856" y="1066800"/>
            <a:ext cx="8534400" cy="1509712"/>
          </a:xfrm>
        </p:spPr>
        <p:txBody>
          <a:bodyPr anchor="b"/>
          <a:lstStyle>
            <a:lvl1pPr marL="21554" indent="0">
              <a:lnSpc>
                <a:spcPts val="2711"/>
              </a:lnSpc>
              <a:spcBef>
                <a:spcPts val="0"/>
              </a:spcBef>
              <a:buNone/>
              <a:defRPr sz="2381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2095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905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619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619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 bwMode="invGray">
          <a:xfrm>
            <a:off x="3048001" y="1"/>
            <a:ext cx="1016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7769" tIns="53885" rIns="107769" bIns="53885" anchor="ctr"/>
          <a:lstStyle/>
          <a:p>
            <a:pPr algn="ctr" eaLnBrk="1" latinLnBrk="0" hangingPunct="1"/>
            <a:endParaRPr kumimoji="0" lang="en-US" sz="1714"/>
          </a:p>
        </p:txBody>
      </p:sp>
      <p:sp>
        <p:nvSpPr>
          <p:cNvPr id="8" name="Oval 7"/>
          <p:cNvSpPr/>
          <p:nvPr/>
        </p:nvSpPr>
        <p:spPr>
          <a:xfrm>
            <a:off x="2896428" y="2814656"/>
            <a:ext cx="280416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07769" tIns="53885" rIns="107769" bIns="53885" anchor="ctr"/>
          <a:lstStyle/>
          <a:p>
            <a:pPr algn="ctr" eaLnBrk="1" latinLnBrk="0" hangingPunct="1"/>
            <a:endParaRPr kumimoji="0" lang="en-US" sz="1714"/>
          </a:p>
        </p:txBody>
      </p:sp>
      <p:sp>
        <p:nvSpPr>
          <p:cNvPr id="9" name="Oval 8"/>
          <p:cNvSpPr/>
          <p:nvPr/>
        </p:nvSpPr>
        <p:spPr>
          <a:xfrm>
            <a:off x="3210752" y="2745870"/>
            <a:ext cx="85344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07769" tIns="53885" rIns="107769" bIns="53885" anchor="ctr"/>
          <a:lstStyle/>
          <a:p>
            <a:pPr algn="ctr" eaLnBrk="1" latinLnBrk="0" hangingPunct="1"/>
            <a:endParaRPr kumimoji="0" lang="en-US" sz="1714"/>
          </a:p>
        </p:txBody>
      </p:sp>
    </p:spTree>
    <p:extLst>
      <p:ext uri="{BB962C8B-B14F-4D97-AF65-F5344CB8AC3E}">
        <p14:creationId xmlns:p14="http://schemas.microsoft.com/office/powerpoint/2010/main" val="333730191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2024/10/17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2936179"/>
      </p:ext>
    </p:extLst>
  </p:cSld>
  <p:clrMapOvr>
    <a:masterClrMapping/>
  </p:clrMapOvr>
  <p:transition spd="med">
    <p:randomBar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2024/10/17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4117967"/>
      </p:ext>
    </p:extLst>
  </p:cSld>
  <p:clrMapOvr>
    <a:masterClrMapping/>
  </p:clrMapOvr>
  <p:transition spd="med">
    <p:randomBar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ACE7E5-5001-424A-AA19-22C73E29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37281FE-6EDA-43D6-9015-553BF16ED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30C39A6-BBC0-4016-B558-EF17FDE34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7275C6-0447-48E4-871A-D2274E6D9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2024/10/17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EAF0A44-B67C-432B-AF7A-A261D75E7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54500BC-68D8-47FB-87BF-3CAD99BFF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3934949"/>
      </p:ext>
    </p:extLst>
  </p:cSld>
  <p:clrMapOvr>
    <a:masterClrMapping/>
  </p:clrMapOvr>
  <p:transition spd="med">
    <p:randomBar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DF56CA-60B2-41D2-9BC1-9F491180B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D036413-0D1F-49C6-ABC3-E88B00AA9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0967AC-5B2E-4CE5-B02B-28F41E919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2024/10/17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7432D6-B28E-4415-90A8-1491910D2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FD1B169-DE41-4C59-B264-6376E14F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9185153"/>
      </p:ext>
    </p:extLst>
  </p:cSld>
  <p:clrMapOvr>
    <a:masterClrMapping/>
  </p:clrMapOvr>
  <p:transition spd="med">
    <p:randomBar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F2B3E7E-5BF0-4A59-8E75-85A611782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8194D29-58BB-4975-B376-EF1A5BC29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08C711-39DA-4EF0-8F62-5B958554A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2024/10/17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34A974-65FE-4464-B01A-02E8F7EF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120632-8296-4676-AD40-600AE63B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67415"/>
      </p:ext>
    </p:extLst>
  </p:cSld>
  <p:clrMapOvr>
    <a:masterClrMapping/>
  </p:clrMapOvr>
  <p:transition spd="med">
    <p:randomBar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5872C34D-69F2-40A5-A3DA-08C23F56C9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6010C25C-7F6F-4775-BA13-C8354C54CF23}"/>
              </a:ext>
            </a:extLst>
          </p:cNvPr>
          <p:cNvSpPr/>
          <p:nvPr userDrawn="1"/>
        </p:nvSpPr>
        <p:spPr>
          <a:xfrm>
            <a:off x="324091" y="312516"/>
            <a:ext cx="11528385" cy="61345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4011700"/>
      </p:ext>
    </p:extLst>
  </p:cSld>
  <p:clrMapOvr>
    <a:masterClrMapping/>
  </p:clrMapOvr>
  <p:transition spd="med">
    <p:randomBar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6766606"/>
      </p:ext>
    </p:extLst>
  </p:cSld>
  <p:clrMapOvr>
    <a:masterClrMapping/>
  </p:clrMapOvr>
  <p:transition spd="med">
    <p:randomBar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25B2B0-692A-46A2-956F-D87A1A3CFB5B}" type="datetimeFigureOut">
              <a:rPr lang="zh-CN" altLang="en-US"/>
              <a:pPr>
                <a:defRPr/>
              </a:pPr>
              <a:t>2024/10/17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E584FB-8213-408C-973A-0BFE315A5B2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0990823"/>
      </p:ext>
    </p:extLst>
  </p:cSld>
  <p:clrMapOvr>
    <a:masterClrMapping/>
  </p:clrMapOvr>
  <p:transition spd="med">
    <p:randomBar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2897364"/>
      </p:ext>
    </p:extLst>
  </p:cSld>
  <p:clrMapOvr>
    <a:masterClrMapping/>
  </p:clrMapOvr>
  <p:transition spd="med">
    <p:randomBar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1188581"/>
      </p:ext>
    </p:extLst>
  </p:cSld>
  <p:clrMapOvr>
    <a:masterClrMapping/>
  </p:clrMapOvr>
  <p:transition spd="med">
    <p:randomBa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4144" y="274320"/>
            <a:ext cx="999744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14144" y="1524000"/>
            <a:ext cx="4876800" cy="4663440"/>
          </a:xfrm>
        </p:spPr>
        <p:txBody>
          <a:bodyPr/>
          <a:lstStyle>
            <a:lvl1pPr>
              <a:defRPr sz="3333"/>
            </a:lvl1pPr>
            <a:lvl2pPr>
              <a:defRPr sz="2857"/>
            </a:lvl2pPr>
            <a:lvl3pPr>
              <a:defRPr sz="2381"/>
            </a:lvl3pPr>
            <a:lvl4pPr>
              <a:defRPr sz="2095"/>
            </a:lvl4pPr>
            <a:lvl5pPr>
              <a:defRPr sz="2095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034784" y="1524000"/>
            <a:ext cx="4876800" cy="4663440"/>
          </a:xfrm>
        </p:spPr>
        <p:txBody>
          <a:bodyPr/>
          <a:lstStyle>
            <a:lvl1pPr>
              <a:defRPr sz="3333"/>
            </a:lvl1pPr>
            <a:lvl2pPr>
              <a:defRPr sz="2857"/>
            </a:lvl2pPr>
            <a:lvl3pPr>
              <a:defRPr sz="2381"/>
            </a:lvl3pPr>
            <a:lvl4pPr>
              <a:defRPr sz="2095"/>
            </a:lvl4pPr>
            <a:lvl5pPr>
              <a:defRPr sz="2095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31626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627518"/>
      </p:ext>
    </p:extLst>
  </p:cSld>
  <p:clrMapOvr>
    <a:masterClrMapping/>
  </p:clrMapOvr>
  <p:transition spd="med">
    <p:randomBa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160336"/>
            <a:ext cx="10972800" cy="1143000"/>
          </a:xfrm>
        </p:spPr>
        <p:txBody>
          <a:bodyPr anchor="ctr"/>
          <a:lstStyle>
            <a:lvl1pPr algn="ctr">
              <a:defRPr sz="5333" b="1" cap="none" baseline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328278"/>
            <a:ext cx="536448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75440" indent="0" algn="l">
              <a:lnSpc>
                <a:spcPct val="100000"/>
              </a:lnSpc>
              <a:spcBef>
                <a:spcPts val="118"/>
              </a:spcBef>
              <a:buNone/>
              <a:defRPr sz="2286" b="0">
                <a:solidFill>
                  <a:schemeClr val="tx1"/>
                </a:solidFill>
              </a:defRPr>
            </a:lvl1pPr>
            <a:lvl2pPr>
              <a:buNone/>
              <a:defRPr sz="2381" b="1"/>
            </a:lvl2pPr>
            <a:lvl3pPr>
              <a:buNone/>
              <a:defRPr sz="2095" b="1"/>
            </a:lvl3pPr>
            <a:lvl4pPr>
              <a:buNone/>
              <a:defRPr sz="1905" b="1"/>
            </a:lvl4pPr>
            <a:lvl5pPr>
              <a:buNone/>
              <a:defRPr sz="1905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217920" y="328278"/>
            <a:ext cx="536448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75440" indent="0" algn="l">
              <a:lnSpc>
                <a:spcPct val="100000"/>
              </a:lnSpc>
              <a:spcBef>
                <a:spcPts val="118"/>
              </a:spcBef>
              <a:buNone/>
              <a:defRPr sz="2286" b="0">
                <a:solidFill>
                  <a:schemeClr val="tx1"/>
                </a:solidFill>
              </a:defRPr>
            </a:lvl1pPr>
            <a:lvl2pPr>
              <a:buNone/>
              <a:defRPr sz="2381" b="1"/>
            </a:lvl2pPr>
            <a:lvl3pPr>
              <a:buNone/>
              <a:defRPr sz="2095" b="1"/>
            </a:lvl3pPr>
            <a:lvl4pPr>
              <a:buNone/>
              <a:defRPr sz="1905" b="1"/>
            </a:lvl4pPr>
            <a:lvl5pPr>
              <a:buNone/>
              <a:defRPr sz="1905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1" y="969336"/>
            <a:ext cx="536448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463414" indent="-323312">
              <a:lnSpc>
                <a:spcPct val="100000"/>
              </a:lnSpc>
              <a:spcBef>
                <a:spcPts val="825"/>
              </a:spcBef>
              <a:defRPr sz="2857"/>
            </a:lvl1pPr>
            <a:lvl2pPr>
              <a:lnSpc>
                <a:spcPct val="100000"/>
              </a:lnSpc>
              <a:spcBef>
                <a:spcPts val="825"/>
              </a:spcBef>
              <a:defRPr sz="2381"/>
            </a:lvl2pPr>
            <a:lvl3pPr>
              <a:lnSpc>
                <a:spcPct val="100000"/>
              </a:lnSpc>
              <a:spcBef>
                <a:spcPts val="825"/>
              </a:spcBef>
              <a:defRPr sz="2095"/>
            </a:lvl3pPr>
            <a:lvl4pPr>
              <a:lnSpc>
                <a:spcPct val="100000"/>
              </a:lnSpc>
              <a:spcBef>
                <a:spcPts val="825"/>
              </a:spcBef>
              <a:defRPr sz="1905"/>
            </a:lvl4pPr>
            <a:lvl5pPr>
              <a:lnSpc>
                <a:spcPct val="100000"/>
              </a:lnSpc>
              <a:spcBef>
                <a:spcPts val="825"/>
              </a:spcBef>
              <a:defRPr sz="1905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969336"/>
            <a:ext cx="536448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463414" indent="-323312">
              <a:lnSpc>
                <a:spcPct val="100000"/>
              </a:lnSpc>
              <a:spcBef>
                <a:spcPts val="825"/>
              </a:spcBef>
              <a:defRPr sz="2857"/>
            </a:lvl1pPr>
            <a:lvl2pPr>
              <a:lnSpc>
                <a:spcPct val="100000"/>
              </a:lnSpc>
              <a:spcBef>
                <a:spcPts val="825"/>
              </a:spcBef>
              <a:defRPr sz="2381"/>
            </a:lvl2pPr>
            <a:lvl3pPr>
              <a:lnSpc>
                <a:spcPct val="100000"/>
              </a:lnSpc>
              <a:spcBef>
                <a:spcPts val="825"/>
              </a:spcBef>
              <a:defRPr sz="2095"/>
            </a:lvl3pPr>
            <a:lvl4pPr>
              <a:lnSpc>
                <a:spcPct val="100000"/>
              </a:lnSpc>
              <a:spcBef>
                <a:spcPts val="825"/>
              </a:spcBef>
              <a:defRPr sz="1905"/>
            </a:lvl4pPr>
            <a:lvl5pPr>
              <a:lnSpc>
                <a:spcPct val="100000"/>
              </a:lnSpc>
              <a:spcBef>
                <a:spcPts val="825"/>
              </a:spcBef>
              <a:defRPr sz="1905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4355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4144" y="274320"/>
            <a:ext cx="9997440" cy="1143000"/>
          </a:xfrm>
        </p:spPr>
        <p:txBody>
          <a:bodyPr anchor="ctr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6290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353312" y="0"/>
            <a:ext cx="10838688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7769" tIns="53885" rIns="107769" bIns="53885" anchor="ctr"/>
          <a:lstStyle/>
          <a:p>
            <a:pPr algn="ctr" eaLnBrk="1" latinLnBrk="0" hangingPunct="1"/>
            <a:endParaRPr kumimoji="0" lang="en-US" sz="1714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Rectangle 5"/>
          <p:cNvSpPr/>
          <p:nvPr/>
        </p:nvSpPr>
        <p:spPr bwMode="invGray">
          <a:xfrm>
            <a:off x="1353313" y="-54"/>
            <a:ext cx="97536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7769" tIns="53885" rIns="107769" bIns="53885" anchor="ctr"/>
          <a:lstStyle/>
          <a:p>
            <a:pPr algn="ctr" eaLnBrk="1" latinLnBrk="0" hangingPunct="1"/>
            <a:endParaRPr kumimoji="0" lang="en-US" sz="1714"/>
          </a:p>
        </p:txBody>
      </p:sp>
    </p:spTree>
    <p:extLst>
      <p:ext uri="{BB962C8B-B14F-4D97-AF65-F5344CB8AC3E}">
        <p14:creationId xmlns:p14="http://schemas.microsoft.com/office/powerpoint/2010/main" val="41602103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16779"/>
            <a:ext cx="508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357"/>
              </a:lnSpc>
              <a:buNone/>
              <a:defRPr sz="2571" b="1" cap="all" baseline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406964"/>
            <a:ext cx="5080000" cy="698500"/>
          </a:xfrm>
        </p:spPr>
        <p:txBody>
          <a:bodyPr/>
          <a:lstStyle>
            <a:lvl1pPr marL="53886" indent="0">
              <a:lnSpc>
                <a:spcPct val="100000"/>
              </a:lnSpc>
              <a:spcBef>
                <a:spcPts val="0"/>
              </a:spcBef>
              <a:buNone/>
              <a:defRPr sz="1619"/>
            </a:lvl1pPr>
            <a:lvl2pPr>
              <a:buNone/>
              <a:defRPr sz="1429"/>
            </a:lvl2pPr>
            <a:lvl3pPr>
              <a:buNone/>
              <a:defRPr sz="1143"/>
            </a:lvl3pPr>
            <a:lvl4pPr>
              <a:buNone/>
              <a:defRPr sz="1048"/>
            </a:lvl4pPr>
            <a:lvl5pPr>
              <a:buNone/>
              <a:defRPr sz="1048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609600" y="2133601"/>
            <a:ext cx="10871200" cy="3992563"/>
          </a:xfrm>
        </p:spPr>
        <p:txBody>
          <a:bodyPr/>
          <a:lstStyle>
            <a:lvl1pPr>
              <a:defRPr sz="3810"/>
            </a:lvl1pPr>
            <a:lvl2pPr>
              <a:defRPr sz="3333"/>
            </a:lvl2pPr>
            <a:lvl3pPr>
              <a:defRPr sz="2857"/>
            </a:lvl3pPr>
            <a:lvl4pPr>
              <a:defRPr sz="2381"/>
            </a:lvl4pPr>
            <a:lvl5pPr>
              <a:defRPr sz="2381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0986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49195" y="1066800"/>
            <a:ext cx="3657600" cy="1981200"/>
          </a:xfrm>
        </p:spPr>
        <p:txBody>
          <a:bodyPr anchor="b">
            <a:noAutofit/>
          </a:bodyPr>
          <a:lstStyle>
            <a:lvl1pPr algn="l">
              <a:buNone/>
              <a:defRPr sz="2476" b="1">
                <a:effectLst/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016000" y="1066800"/>
            <a:ext cx="6096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107769" tIns="323306" rIns="107769" bIns="53885" rtlCol="0" anchor="t">
            <a:normAutofit/>
          </a:bodyPr>
          <a:lstStyle/>
          <a:p>
            <a:pPr marL="0" indent="-334090" algn="l" rtl="0" eaLnBrk="1" latinLnBrk="0" hangingPunct="1">
              <a:lnSpc>
                <a:spcPts val="3536"/>
              </a:lnSpc>
              <a:spcBef>
                <a:spcPts val="708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81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1" y="1143003"/>
            <a:ext cx="58928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113157" tIns="339471" anchor="t"/>
          <a:lstStyle>
            <a:lvl1pPr marL="0" indent="0" algn="l" eaLnBrk="1" latinLnBrk="0" hangingPunct="1">
              <a:buNone/>
              <a:defRPr sz="3810"/>
            </a:lvl1pPr>
            <a:extLst/>
          </a:lstStyle>
          <a:p>
            <a:pPr marL="0" algn="l" eaLnBrk="1" latinLnBrk="0" hangingPunct="1"/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9" name="Flowchart: Process 8"/>
          <p:cNvSpPr/>
          <p:nvPr/>
        </p:nvSpPr>
        <p:spPr>
          <a:xfrm rot="19468671">
            <a:off x="528967" y="954341"/>
            <a:ext cx="9144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7769" tIns="53885" rIns="107769" bIns="53885" anchor="ctr"/>
          <a:lstStyle/>
          <a:p>
            <a:pPr algn="ctr" eaLnBrk="1" latinLnBrk="0" hangingPunct="1"/>
            <a:endParaRPr kumimoji="0" lang="en-US" sz="1714"/>
          </a:p>
        </p:txBody>
      </p:sp>
      <p:sp>
        <p:nvSpPr>
          <p:cNvPr id="10" name="Flowchart: Process 9"/>
          <p:cNvSpPr/>
          <p:nvPr/>
        </p:nvSpPr>
        <p:spPr>
          <a:xfrm rot="2103354" flipH="1">
            <a:off x="6671556" y="936786"/>
            <a:ext cx="865632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7769" tIns="53885" rIns="107769" bIns="53885" anchor="ctr"/>
          <a:lstStyle/>
          <a:p>
            <a:pPr algn="ctr" eaLnBrk="1" latinLnBrk="0" hangingPunct="1"/>
            <a:endParaRPr kumimoji="0" lang="en-US" sz="1714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7601" y="4800600"/>
            <a:ext cx="5892800" cy="762000"/>
          </a:xfrm>
        </p:spPr>
        <p:txBody>
          <a:bodyPr anchor="ctr"/>
          <a:lstStyle>
            <a:lvl1pPr marL="0" indent="0" algn="l">
              <a:lnSpc>
                <a:spcPts val="1886"/>
              </a:lnSpc>
              <a:spcBef>
                <a:spcPts val="0"/>
              </a:spcBef>
              <a:buNone/>
              <a:defRPr sz="1619">
                <a:solidFill>
                  <a:srgbClr val="777777"/>
                </a:solidFill>
              </a:defRPr>
            </a:lvl1pPr>
            <a:lvl2pPr>
              <a:defRPr sz="1429"/>
            </a:lvl2pPr>
            <a:lvl3pPr>
              <a:defRPr sz="1143"/>
            </a:lvl3pPr>
            <a:lvl4pPr>
              <a:defRPr sz="1048"/>
            </a:lvl4pPr>
            <a:lvl5pPr>
              <a:defRPr sz="1048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938144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.jpe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33.xml"/><Relationship Id="rId19" Type="http://schemas.openxmlformats.org/officeDocument/2006/relationships/image" Target="../media/image6.jpg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B1B06F5D-F496-77E8-C2F5-9FEBF084672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7" name="Pie 6"/>
          <p:cNvSpPr/>
          <p:nvPr/>
        </p:nvSpPr>
        <p:spPr>
          <a:xfrm>
            <a:off x="-1087902" y="-815921"/>
            <a:ext cx="2185183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7769" tIns="53885" rIns="107769" bIns="53885" anchor="ctr"/>
          <a:lstStyle/>
          <a:p>
            <a:pPr algn="ctr" eaLnBrk="1" latinLnBrk="0" hangingPunct="1"/>
            <a:endParaRPr kumimoji="0" lang="en-US" sz="1714"/>
          </a:p>
        </p:txBody>
      </p:sp>
      <p:sp>
        <p:nvSpPr>
          <p:cNvPr id="8" name="Oval 7"/>
          <p:cNvSpPr/>
          <p:nvPr/>
        </p:nvSpPr>
        <p:spPr>
          <a:xfrm>
            <a:off x="225088" y="21103"/>
            <a:ext cx="2269588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7769" tIns="53885" rIns="107769" bIns="53885" anchor="ctr"/>
          <a:lstStyle/>
          <a:p>
            <a:pPr algn="ctr" eaLnBrk="1" latinLnBrk="0" hangingPunct="1"/>
            <a:endParaRPr kumimoji="0" lang="en-US" sz="1714"/>
          </a:p>
        </p:txBody>
      </p:sp>
      <p:sp>
        <p:nvSpPr>
          <p:cNvPr id="11" name="Donut 10"/>
          <p:cNvSpPr/>
          <p:nvPr/>
        </p:nvSpPr>
        <p:spPr>
          <a:xfrm rot="2315675">
            <a:off x="243842" y="1055078"/>
            <a:ext cx="1500956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7769" tIns="53885" rIns="107769" bIns="53885" anchor="ctr"/>
          <a:lstStyle/>
          <a:p>
            <a:pPr algn="ctr" eaLnBrk="1" latinLnBrk="0" hangingPunct="1"/>
            <a:endParaRPr kumimoji="0" lang="en-US" sz="1714"/>
          </a:p>
        </p:txBody>
      </p:sp>
      <p:sp>
        <p:nvSpPr>
          <p:cNvPr id="12" name="Rectangle 11"/>
          <p:cNvSpPr/>
          <p:nvPr/>
        </p:nvSpPr>
        <p:spPr>
          <a:xfrm>
            <a:off x="1350498" y="-54"/>
            <a:ext cx="1084150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7769" tIns="53885" rIns="107769" bIns="53885" anchor="ctr"/>
          <a:lstStyle/>
          <a:p>
            <a:pPr algn="ctr" eaLnBrk="1" latinLnBrk="0" hangingPunct="1"/>
            <a:endParaRPr kumimoji="0" lang="en-US" sz="1714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914144" y="274638"/>
            <a:ext cx="9997440" cy="1143000"/>
          </a:xfrm>
          <a:prstGeom prst="rect">
            <a:avLst/>
          </a:prstGeom>
        </p:spPr>
        <p:txBody>
          <a:bodyPr lIns="113157" tIns="56579" rIns="113157" bIns="56579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1914144" y="1447800"/>
            <a:ext cx="9997440" cy="4800600"/>
          </a:xfrm>
          <a:prstGeom prst="rect">
            <a:avLst/>
          </a:prstGeom>
        </p:spPr>
        <p:txBody>
          <a:bodyPr lIns="113157" tIns="56579" rIns="113157" bIns="56579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4775200" y="6305550"/>
            <a:ext cx="2844800" cy="476250"/>
          </a:xfrm>
          <a:prstGeom prst="rect">
            <a:avLst/>
          </a:prstGeom>
        </p:spPr>
        <p:txBody>
          <a:bodyPr lIns="113157" tIns="56579" rIns="113157" bIns="56579" anchor="b"/>
          <a:lstStyle>
            <a:lvl1pPr algn="r" eaLnBrk="1" latinLnBrk="0" hangingPunct="1">
              <a:defRPr kumimoji="0" sz="1429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pPr>
              <a:defRPr/>
            </a:pPr>
            <a:fld id="{6B413A70-7239-4F10-BE17-7E88FEA871B7}" type="datetimeFigureOut">
              <a:rPr lang="en-US" smtClean="0"/>
              <a:pPr>
                <a:defRPr/>
              </a:pPr>
              <a:t>10/17/2024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7620000" y="6305550"/>
            <a:ext cx="3860800" cy="476250"/>
          </a:xfrm>
          <a:prstGeom prst="rect">
            <a:avLst/>
          </a:prstGeom>
        </p:spPr>
        <p:txBody>
          <a:bodyPr lIns="113157" tIns="56579" rIns="113157" bIns="56579" anchor="b"/>
          <a:lstStyle>
            <a:lvl1pPr eaLnBrk="1" latinLnBrk="0" hangingPunct="1">
              <a:defRPr kumimoji="0" sz="1429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11484865" y="6305550"/>
            <a:ext cx="609600" cy="476250"/>
          </a:xfrm>
          <a:prstGeom prst="rect">
            <a:avLst/>
          </a:prstGeom>
        </p:spPr>
        <p:txBody>
          <a:bodyPr lIns="113157" tIns="56579" rIns="113157" bIns="56579" anchor="b"/>
          <a:lstStyle>
            <a:lvl1pPr algn="ctr" eaLnBrk="1" latinLnBrk="0" hangingPunct="1">
              <a:defRPr kumimoji="0" sz="1429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pPr>
              <a:defRPr/>
            </a:pPr>
            <a:fld id="{F42705FB-70FF-4F95-AEA9-F2620DBC4627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5" name="Rectangle 14"/>
          <p:cNvSpPr/>
          <p:nvPr/>
        </p:nvSpPr>
        <p:spPr bwMode="invGray">
          <a:xfrm>
            <a:off x="1353313" y="-54"/>
            <a:ext cx="97536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7769" tIns="53885" rIns="107769" bIns="53885" anchor="ctr"/>
          <a:lstStyle/>
          <a:p>
            <a:pPr algn="ctr" eaLnBrk="1" latinLnBrk="0" hangingPunct="1"/>
            <a:endParaRPr kumimoji="0" lang="en-US" sz="1714"/>
          </a:p>
        </p:txBody>
      </p:sp>
    </p:spTree>
    <p:extLst>
      <p:ext uri="{BB962C8B-B14F-4D97-AF65-F5344CB8AC3E}">
        <p14:creationId xmlns:p14="http://schemas.microsoft.com/office/powerpoint/2010/main" val="3898023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712" r:id="rId12"/>
    <p:sldLayoutId id="2147483673" r:id="rId13"/>
    <p:sldLayoutId id="2147483674" r:id="rId14"/>
    <p:sldLayoutId id="2147483675" r:id="rId15"/>
    <p:sldLayoutId id="2147483678" r:id="rId16"/>
    <p:sldLayoutId id="2147483709" r:id="rId17"/>
    <p:sldLayoutId id="2147483710" r:id="rId18"/>
    <p:sldLayoutId id="2147483711" r:id="rId19"/>
  </p:sldLayoutIdLst>
  <p:txStyles>
    <p:titleStyle>
      <a:lvl1pPr algn="l" rtl="0" eaLnBrk="1" latinLnBrk="0" hangingPunct="1">
        <a:spcBef>
          <a:spcPct val="0"/>
        </a:spcBef>
        <a:buNone/>
        <a:defRPr kumimoji="0" sz="5048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431083" indent="-334090" algn="l" rtl="0" eaLnBrk="1" latinLnBrk="0" hangingPunct="1">
        <a:lnSpc>
          <a:spcPct val="100000"/>
        </a:lnSpc>
        <a:spcBef>
          <a:spcPts val="708"/>
        </a:spcBef>
        <a:buClr>
          <a:schemeClr val="accent1"/>
        </a:buClr>
        <a:buSzPct val="80000"/>
        <a:buFont typeface="Wingdings 2"/>
        <a:buChar char=""/>
        <a:defRPr kumimoji="0" sz="3810" kern="1200">
          <a:solidFill>
            <a:schemeClr val="tx1"/>
          </a:solidFill>
          <a:latin typeface="+mn-lt"/>
          <a:ea typeface="+mn-ea"/>
          <a:cs typeface="+mn-cs"/>
        </a:defRPr>
      </a:lvl1pPr>
      <a:lvl2pPr marL="754395" indent="-280204" algn="l" rtl="0" eaLnBrk="1" latinLnBrk="0" hangingPunct="1">
        <a:lnSpc>
          <a:spcPct val="100000"/>
        </a:lnSpc>
        <a:spcBef>
          <a:spcPts val="649"/>
        </a:spcBef>
        <a:buClr>
          <a:schemeClr val="accent1"/>
        </a:buClr>
        <a:buFont typeface="Verdana"/>
        <a:buChar char="◦"/>
        <a:defRPr kumimoji="0" sz="3333" kern="1200">
          <a:solidFill>
            <a:schemeClr val="tx1"/>
          </a:solidFill>
          <a:latin typeface="+mn-lt"/>
          <a:ea typeface="+mn-ea"/>
          <a:cs typeface="+mn-cs"/>
        </a:defRPr>
      </a:lvl2pPr>
      <a:lvl3pPr marL="1045376" indent="-269427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857" kern="1200">
          <a:solidFill>
            <a:schemeClr val="tx1"/>
          </a:solidFill>
          <a:latin typeface="+mn-lt"/>
          <a:ea typeface="+mn-ea"/>
          <a:cs typeface="+mn-cs"/>
        </a:defRPr>
      </a:lvl3pPr>
      <a:lvl4pPr marL="1293249" indent="-204764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381" kern="1200">
          <a:solidFill>
            <a:schemeClr val="tx1"/>
          </a:solidFill>
          <a:latin typeface="+mn-lt"/>
          <a:ea typeface="+mn-ea"/>
          <a:cs typeface="+mn-cs"/>
        </a:defRPr>
      </a:lvl4pPr>
      <a:lvl5pPr marL="1530344" indent="-215541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381" kern="1200">
          <a:solidFill>
            <a:schemeClr val="tx1"/>
          </a:solidFill>
          <a:latin typeface="+mn-lt"/>
          <a:ea typeface="+mn-ea"/>
          <a:cs typeface="+mn-cs"/>
        </a:defRPr>
      </a:lvl5pPr>
      <a:lvl6pPr marL="1778217" indent="-215541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381" kern="1200">
          <a:solidFill>
            <a:schemeClr val="tx1"/>
          </a:solidFill>
          <a:latin typeface="+mn-lt"/>
          <a:ea typeface="+mn-ea"/>
          <a:cs typeface="+mn-cs"/>
        </a:defRPr>
      </a:lvl6pPr>
      <a:lvl7pPr marL="2026090" indent="-215541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381" kern="1200">
          <a:solidFill>
            <a:schemeClr val="tx1"/>
          </a:solidFill>
          <a:latin typeface="+mn-lt"/>
          <a:ea typeface="+mn-ea"/>
          <a:cs typeface="+mn-cs"/>
        </a:defRPr>
      </a:lvl7pPr>
      <a:lvl8pPr marL="2263185" indent="-215541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381" kern="1200">
          <a:solidFill>
            <a:schemeClr val="tx1"/>
          </a:solidFill>
          <a:latin typeface="+mn-lt"/>
          <a:ea typeface="+mn-ea"/>
          <a:cs typeface="+mn-cs"/>
        </a:defRPr>
      </a:lvl8pPr>
      <a:lvl9pPr marL="2511058" indent="-215541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381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53885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07770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61656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15541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69426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323312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77197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431082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9Slide.vn - 2019">
            <a:extLst>
              <a:ext uri="{FF2B5EF4-FFF2-40B4-BE49-F238E27FC236}">
                <a16:creationId xmlns:a16="http://schemas.microsoft.com/office/drawing/2014/main" id="{07B447F2-822C-F467-1818-898922CC97E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0" name="组合 9"/>
          <p:cNvGrpSpPr/>
          <p:nvPr userDrawn="1"/>
        </p:nvGrpSpPr>
        <p:grpSpPr>
          <a:xfrm>
            <a:off x="0" y="-28721"/>
            <a:ext cx="12192000" cy="6886721"/>
            <a:chOff x="0" y="-28721"/>
            <a:chExt cx="12192000" cy="6886721"/>
          </a:xfrm>
        </p:grpSpPr>
        <p:pic>
          <p:nvPicPr>
            <p:cNvPr id="2" name="图片 1"/>
            <p:cNvPicPr>
              <a:picLocks noChangeAspect="1"/>
            </p:cNvPicPr>
            <p:nvPr userDrawn="1"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-28721"/>
              <a:ext cx="12192000" cy="6810521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 userDrawn="1"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4445000"/>
              <a:ext cx="12192000" cy="2413000"/>
            </a:xfrm>
            <a:prstGeom prst="rect">
              <a:avLst/>
            </a:prstGeom>
          </p:spPr>
        </p:pic>
      </p:grpSp>
      <p:grpSp>
        <p:nvGrpSpPr>
          <p:cNvPr id="12" name="组合 11"/>
          <p:cNvGrpSpPr/>
          <p:nvPr/>
        </p:nvGrpSpPr>
        <p:grpSpPr>
          <a:xfrm>
            <a:off x="339458" y="769256"/>
            <a:ext cx="11513083" cy="5791201"/>
            <a:chOff x="375986" y="819150"/>
            <a:chExt cx="9865870" cy="5334000"/>
          </a:xfrm>
        </p:grpSpPr>
        <p:sp>
          <p:nvSpPr>
            <p:cNvPr id="15" name="圆角矩形 14"/>
            <p:cNvSpPr/>
            <p:nvPr/>
          </p:nvSpPr>
          <p:spPr>
            <a:xfrm>
              <a:off x="375986" y="819150"/>
              <a:ext cx="9865870" cy="5334000"/>
            </a:xfrm>
            <a:prstGeom prst="roundRect">
              <a:avLst>
                <a:gd name="adj" fmla="val 3606"/>
              </a:avLst>
            </a:prstGeom>
            <a:solidFill>
              <a:srgbClr val="F3AA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9170"/>
              <a:endParaRPr lang="zh-CN" altLang="en-US" sz="2400">
                <a:solidFill>
                  <a:prstClr val="white"/>
                </a:solidFill>
                <a:latin typeface="Calibri"/>
                <a:ea typeface="思源黑体 CN"/>
              </a:endParaRPr>
            </a:p>
          </p:txBody>
        </p:sp>
        <p:sp>
          <p:nvSpPr>
            <p:cNvPr id="16" name="圆角矩形 15"/>
            <p:cNvSpPr/>
            <p:nvPr/>
          </p:nvSpPr>
          <p:spPr>
            <a:xfrm>
              <a:off x="518921" y="943428"/>
              <a:ext cx="9586120" cy="5049357"/>
            </a:xfrm>
            <a:prstGeom prst="roundRect">
              <a:avLst>
                <a:gd name="adj" fmla="val 3606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9170"/>
              <a:endParaRPr lang="zh-CN" altLang="en-US" sz="2400">
                <a:solidFill>
                  <a:prstClr val="white"/>
                </a:solidFill>
                <a:latin typeface="Calibri"/>
                <a:ea typeface="思源黑体 CN"/>
              </a:endParaRPr>
            </a:p>
          </p:txBody>
        </p:sp>
      </p:grpSp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545" y="4190"/>
            <a:ext cx="1298050" cy="1099239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0066" y="4190"/>
            <a:ext cx="1298050" cy="1099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631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F7264FB-0618-4E18-959B-77CB113B8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6F56141-EDC8-4561-B210-A15B1651A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2B7860-1501-44BF-BDA2-4ECAC48F4C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456EF-EDA7-466D-90A9-97D47B7037CB}" type="datetimeFigureOut">
              <a:rPr lang="zh-CN" altLang="en-US" smtClean="0"/>
              <a:t>2024/10/17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21586E5-F721-4A39-860D-941C9E93EA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93DB4B5-A198-4FFC-8349-20B0234F0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9FF95803-3BD8-9399-D25E-E40FABAB7475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3026" y="333375"/>
            <a:ext cx="1209675" cy="120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898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  <p:sldLayoutId id="2147483727" r:id="rId14"/>
    <p:sldLayoutId id="2147483728" r:id="rId15"/>
    <p:sldLayoutId id="2147483729" r:id="rId16"/>
    <p:sldLayoutId id="2147483730" r:id="rId17"/>
  </p:sldLayoutIdLst>
  <p:transition spd="med">
    <p:randomBar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svg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12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2.png"/><Relationship Id="rId11" Type="http://schemas.openxmlformats.org/officeDocument/2006/relationships/image" Target="../media/image17.svg"/><Relationship Id="rId5" Type="http://schemas.openxmlformats.org/officeDocument/2006/relationships/image" Target="../media/image11.svg"/><Relationship Id="rId15" Type="http://schemas.openxmlformats.org/officeDocument/2006/relationships/image" Target="../media/image21.sv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svg"/><Relationship Id="rId14" Type="http://schemas.openxmlformats.org/officeDocument/2006/relationships/image" Target="../media/image2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3.wdp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3.jpe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4.wdp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3.pn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4.pn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audio" Target="../media/audio5.wav"/><Relationship Id="rId4" Type="http://schemas.openxmlformats.org/officeDocument/2006/relationships/audio" Target="../media/audio4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audio" Target="../media/audio5.wav"/><Relationship Id="rId4" Type="http://schemas.openxmlformats.org/officeDocument/2006/relationships/audio" Target="../media/audio4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audio" Target="../media/audio5.wav"/><Relationship Id="rId4" Type="http://schemas.openxmlformats.org/officeDocument/2006/relationships/audio" Target="../media/audio4.wa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3.jpe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5" Type="http://schemas.openxmlformats.org/officeDocument/2006/relationships/image" Target="../media/image32.png"/><Relationship Id="rId4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3.jpe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85517" y="4480205"/>
            <a:ext cx="3911216" cy="3911216"/>
          </a:xfrm>
          <a:custGeom>
            <a:avLst/>
            <a:gdLst/>
            <a:ahLst/>
            <a:cxnLst/>
            <a:rect l="l" t="t" r="r" b="b"/>
            <a:pathLst>
              <a:path w="5866824" h="5866824">
                <a:moveTo>
                  <a:pt x="0" y="0"/>
                </a:moveTo>
                <a:lnTo>
                  <a:pt x="5866824" y="0"/>
                </a:lnTo>
                <a:lnTo>
                  <a:pt x="5866824" y="5866824"/>
                </a:lnTo>
                <a:lnTo>
                  <a:pt x="0" y="58668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8874080" y="-685800"/>
            <a:ext cx="3169664" cy="2743200"/>
          </a:xfrm>
          <a:custGeom>
            <a:avLst/>
            <a:gdLst/>
            <a:ahLst/>
            <a:cxnLst/>
            <a:rect l="l" t="t" r="r" b="b"/>
            <a:pathLst>
              <a:path w="4754496" h="4114800">
                <a:moveTo>
                  <a:pt x="0" y="0"/>
                </a:moveTo>
                <a:lnTo>
                  <a:pt x="4754496" y="0"/>
                </a:lnTo>
                <a:lnTo>
                  <a:pt x="475449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-785517" y="4971990"/>
            <a:ext cx="2861897" cy="2289517"/>
          </a:xfrm>
          <a:custGeom>
            <a:avLst/>
            <a:gdLst/>
            <a:ahLst/>
            <a:cxnLst/>
            <a:rect l="l" t="t" r="r" b="b"/>
            <a:pathLst>
              <a:path w="4292845" h="3434276">
                <a:moveTo>
                  <a:pt x="0" y="0"/>
                </a:moveTo>
                <a:lnTo>
                  <a:pt x="4292844" y="0"/>
                </a:lnTo>
                <a:lnTo>
                  <a:pt x="4292844" y="3434275"/>
                </a:lnTo>
                <a:lnTo>
                  <a:pt x="0" y="34342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9414337" y="4592898"/>
            <a:ext cx="2971800" cy="2631394"/>
          </a:xfrm>
          <a:custGeom>
            <a:avLst/>
            <a:gdLst/>
            <a:ahLst/>
            <a:cxnLst/>
            <a:rect l="l" t="t" r="r" b="b"/>
            <a:pathLst>
              <a:path w="4457700" h="3947091">
                <a:moveTo>
                  <a:pt x="0" y="0"/>
                </a:moveTo>
                <a:lnTo>
                  <a:pt x="4457700" y="0"/>
                </a:lnTo>
                <a:lnTo>
                  <a:pt x="4457700" y="3947091"/>
                </a:lnTo>
                <a:lnTo>
                  <a:pt x="0" y="394709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 rot="2408758">
            <a:off x="5470716" y="6036058"/>
            <a:ext cx="1093781" cy="954573"/>
          </a:xfrm>
          <a:custGeom>
            <a:avLst/>
            <a:gdLst/>
            <a:ahLst/>
            <a:cxnLst/>
            <a:rect l="l" t="t" r="r" b="b"/>
            <a:pathLst>
              <a:path w="1640672" h="1431859">
                <a:moveTo>
                  <a:pt x="0" y="0"/>
                </a:moveTo>
                <a:lnTo>
                  <a:pt x="1640672" y="0"/>
                </a:lnTo>
                <a:lnTo>
                  <a:pt x="1640672" y="1431859"/>
                </a:lnTo>
                <a:lnTo>
                  <a:pt x="0" y="143185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rot="2408758">
            <a:off x="11334423" y="3222223"/>
            <a:ext cx="1093781" cy="954573"/>
          </a:xfrm>
          <a:custGeom>
            <a:avLst/>
            <a:gdLst/>
            <a:ahLst/>
            <a:cxnLst/>
            <a:rect l="l" t="t" r="r" b="b"/>
            <a:pathLst>
              <a:path w="1640672" h="1431859">
                <a:moveTo>
                  <a:pt x="0" y="0"/>
                </a:moveTo>
                <a:lnTo>
                  <a:pt x="1640672" y="0"/>
                </a:lnTo>
                <a:lnTo>
                  <a:pt x="1640672" y="1431860"/>
                </a:lnTo>
                <a:lnTo>
                  <a:pt x="0" y="143186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454874" y="3770143"/>
            <a:ext cx="2857500" cy="2743200"/>
          </a:xfrm>
          <a:custGeom>
            <a:avLst/>
            <a:gdLst/>
            <a:ahLst/>
            <a:cxnLst/>
            <a:rect l="l" t="t" r="r" b="b"/>
            <a:pathLst>
              <a:path w="4286250" h="4114800">
                <a:moveTo>
                  <a:pt x="0" y="0"/>
                </a:moveTo>
                <a:lnTo>
                  <a:pt x="4286250" y="0"/>
                </a:lnTo>
                <a:lnTo>
                  <a:pt x="42862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rot="-3292421">
            <a:off x="-204486" y="-369779"/>
            <a:ext cx="2420239" cy="1921065"/>
          </a:xfrm>
          <a:custGeom>
            <a:avLst/>
            <a:gdLst/>
            <a:ahLst/>
            <a:cxnLst/>
            <a:rect l="l" t="t" r="r" b="b"/>
            <a:pathLst>
              <a:path w="3630358" h="2881597">
                <a:moveTo>
                  <a:pt x="0" y="0"/>
                </a:moveTo>
                <a:lnTo>
                  <a:pt x="3630358" y="0"/>
                </a:lnTo>
                <a:lnTo>
                  <a:pt x="3630358" y="2881596"/>
                </a:lnTo>
                <a:lnTo>
                  <a:pt x="0" y="288159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14" name="TextBox 10">
            <a:extLst>
              <a:ext uri="{FF2B5EF4-FFF2-40B4-BE49-F238E27FC236}">
                <a16:creationId xmlns:a16="http://schemas.microsoft.com/office/drawing/2014/main" id="{9BFEFF6D-830D-42F8-AF17-15D270854630}"/>
              </a:ext>
            </a:extLst>
          </p:cNvPr>
          <p:cNvSpPr txBox="1"/>
          <p:nvPr/>
        </p:nvSpPr>
        <p:spPr>
          <a:xfrm>
            <a:off x="1859142" y="463855"/>
            <a:ext cx="9296400" cy="31912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F0502020204030204"/>
                <a:cs typeface="+mn-cs"/>
              </a:rPr>
              <a:t>NHIỆT LIỆT CHÀO ĐÓN CÁC THẦY CÔ VỀ DỰ GIỜ LỚP 4E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GV: NGUYỄN THỊ THU HƯƠNG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">
            <a:extLst>
              <a:ext uri="{FF2B5EF4-FFF2-40B4-BE49-F238E27FC236}">
                <a16:creationId xmlns:a16="http://schemas.microsoft.com/office/drawing/2014/main" id="{3601C2DA-4722-E5FE-502F-DC1F1DA419F6}"/>
              </a:ext>
            </a:extLst>
          </p:cNvPr>
          <p:cNvSpPr txBox="1"/>
          <p:nvPr/>
        </p:nvSpPr>
        <p:spPr>
          <a:xfrm>
            <a:off x="7193280" y="1358927"/>
            <a:ext cx="4274819" cy="1089529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lvl="0" algn="just">
              <a:lnSpc>
                <a:spcPct val="90000"/>
              </a:lnSpc>
              <a:defRPr/>
            </a:pPr>
            <a:r>
              <a:rPr lang="en-US" sz="36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Ranh</a:t>
            </a:r>
            <a:r>
              <a:rPr lang="en-US" sz="36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giới</a:t>
            </a:r>
            <a:r>
              <a:rPr lang="en-US" sz="36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vùng</a:t>
            </a:r>
            <a:r>
              <a:rPr lang="en-US" sz="36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sz="36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6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Bắc</a:t>
            </a:r>
            <a:r>
              <a:rPr lang="en-US" sz="36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endParaRPr kumimoji="0" lang="vi-VN" sz="36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A66C749D-BF88-5744-ADEF-8667FD7969A9}"/>
              </a:ext>
            </a:extLst>
          </p:cNvPr>
          <p:cNvSpPr txBox="1"/>
          <p:nvPr/>
        </p:nvSpPr>
        <p:spPr>
          <a:xfrm>
            <a:off x="7162800" y="2911502"/>
            <a:ext cx="4320458" cy="978729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vùng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tiếp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giáp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vùng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Bắc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DD8B05-4B8F-42A0-8890-A978589FB5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825" y="390928"/>
            <a:ext cx="5619750" cy="5876991"/>
          </a:xfrm>
          <a:prstGeom prst="rect">
            <a:avLst/>
          </a:prstGeom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92D57444-324D-9458-314E-0E05F60FE2E1}"/>
              </a:ext>
            </a:extLst>
          </p:cNvPr>
          <p:cNvSpPr/>
          <p:nvPr/>
        </p:nvSpPr>
        <p:spPr>
          <a:xfrm>
            <a:off x="1274614" y="514350"/>
            <a:ext cx="3897713" cy="4533900"/>
          </a:xfrm>
          <a:custGeom>
            <a:avLst/>
            <a:gdLst>
              <a:gd name="connsiteX0" fmla="*/ 1982936 w 3897713"/>
              <a:gd name="connsiteY0" fmla="*/ 4267200 h 4533900"/>
              <a:gd name="connsiteX1" fmla="*/ 2001986 w 3897713"/>
              <a:gd name="connsiteY1" fmla="*/ 4219575 h 4533900"/>
              <a:gd name="connsiteX2" fmla="*/ 2068661 w 3897713"/>
              <a:gd name="connsiteY2" fmla="*/ 4152900 h 4533900"/>
              <a:gd name="connsiteX3" fmla="*/ 2078186 w 3897713"/>
              <a:gd name="connsiteY3" fmla="*/ 4095750 h 4533900"/>
              <a:gd name="connsiteX4" fmla="*/ 1992461 w 3897713"/>
              <a:gd name="connsiteY4" fmla="*/ 4086225 h 4533900"/>
              <a:gd name="connsiteX5" fmla="*/ 1821011 w 3897713"/>
              <a:gd name="connsiteY5" fmla="*/ 4057650 h 4533900"/>
              <a:gd name="connsiteX6" fmla="*/ 1754336 w 3897713"/>
              <a:gd name="connsiteY6" fmla="*/ 4038600 h 4533900"/>
              <a:gd name="connsiteX7" fmla="*/ 1678136 w 3897713"/>
              <a:gd name="connsiteY7" fmla="*/ 3943350 h 4533900"/>
              <a:gd name="connsiteX8" fmla="*/ 1573361 w 3897713"/>
              <a:gd name="connsiteY8" fmla="*/ 3895725 h 4533900"/>
              <a:gd name="connsiteX9" fmla="*/ 1487636 w 3897713"/>
              <a:gd name="connsiteY9" fmla="*/ 3857625 h 4533900"/>
              <a:gd name="connsiteX10" fmla="*/ 1411436 w 3897713"/>
              <a:gd name="connsiteY10" fmla="*/ 3790950 h 4533900"/>
              <a:gd name="connsiteX11" fmla="*/ 1363811 w 3897713"/>
              <a:gd name="connsiteY11" fmla="*/ 3762375 h 4533900"/>
              <a:gd name="connsiteX12" fmla="*/ 1335236 w 3897713"/>
              <a:gd name="connsiteY12" fmla="*/ 3733800 h 4533900"/>
              <a:gd name="connsiteX13" fmla="*/ 1144736 w 3897713"/>
              <a:gd name="connsiteY13" fmla="*/ 3686175 h 4533900"/>
              <a:gd name="connsiteX14" fmla="*/ 1068536 w 3897713"/>
              <a:gd name="connsiteY14" fmla="*/ 3590925 h 4533900"/>
              <a:gd name="connsiteX15" fmla="*/ 1020911 w 3897713"/>
              <a:gd name="connsiteY15" fmla="*/ 3552825 h 4533900"/>
              <a:gd name="connsiteX16" fmla="*/ 973286 w 3897713"/>
              <a:gd name="connsiteY16" fmla="*/ 3467100 h 4533900"/>
              <a:gd name="connsiteX17" fmla="*/ 944711 w 3897713"/>
              <a:gd name="connsiteY17" fmla="*/ 3419475 h 4533900"/>
              <a:gd name="connsiteX18" fmla="*/ 878036 w 3897713"/>
              <a:gd name="connsiteY18" fmla="*/ 3333750 h 4533900"/>
              <a:gd name="connsiteX19" fmla="*/ 830411 w 3897713"/>
              <a:gd name="connsiteY19" fmla="*/ 3295650 h 4533900"/>
              <a:gd name="connsiteX20" fmla="*/ 782786 w 3897713"/>
              <a:gd name="connsiteY20" fmla="*/ 3286125 h 4533900"/>
              <a:gd name="connsiteX21" fmla="*/ 754211 w 3897713"/>
              <a:gd name="connsiteY21" fmla="*/ 3267075 h 4533900"/>
              <a:gd name="connsiteX22" fmla="*/ 811361 w 3897713"/>
              <a:gd name="connsiteY22" fmla="*/ 3190875 h 4533900"/>
              <a:gd name="connsiteX23" fmla="*/ 858986 w 3897713"/>
              <a:gd name="connsiteY23" fmla="*/ 3228975 h 4533900"/>
              <a:gd name="connsiteX24" fmla="*/ 897086 w 3897713"/>
              <a:gd name="connsiteY24" fmla="*/ 3238500 h 4533900"/>
              <a:gd name="connsiteX25" fmla="*/ 973286 w 3897713"/>
              <a:gd name="connsiteY25" fmla="*/ 3267075 h 4533900"/>
              <a:gd name="connsiteX26" fmla="*/ 1087586 w 3897713"/>
              <a:gd name="connsiteY26" fmla="*/ 3333750 h 4533900"/>
              <a:gd name="connsiteX27" fmla="*/ 1135211 w 3897713"/>
              <a:gd name="connsiteY27" fmla="*/ 3324225 h 4533900"/>
              <a:gd name="connsiteX28" fmla="*/ 1116161 w 3897713"/>
              <a:gd name="connsiteY28" fmla="*/ 3209925 h 4533900"/>
              <a:gd name="connsiteX29" fmla="*/ 1097111 w 3897713"/>
              <a:gd name="connsiteY29" fmla="*/ 3181350 h 4533900"/>
              <a:gd name="connsiteX30" fmla="*/ 1116161 w 3897713"/>
              <a:gd name="connsiteY30" fmla="*/ 3095625 h 4533900"/>
              <a:gd name="connsiteX31" fmla="*/ 1201886 w 3897713"/>
              <a:gd name="connsiteY31" fmla="*/ 3114675 h 4533900"/>
              <a:gd name="connsiteX32" fmla="*/ 1287611 w 3897713"/>
              <a:gd name="connsiteY32" fmla="*/ 3057525 h 4533900"/>
              <a:gd name="connsiteX33" fmla="*/ 1316186 w 3897713"/>
              <a:gd name="connsiteY33" fmla="*/ 3048000 h 4533900"/>
              <a:gd name="connsiteX34" fmla="*/ 1354286 w 3897713"/>
              <a:gd name="connsiteY34" fmla="*/ 3028950 h 4533900"/>
              <a:gd name="connsiteX35" fmla="*/ 1411436 w 3897713"/>
              <a:gd name="connsiteY35" fmla="*/ 3038475 h 4533900"/>
              <a:gd name="connsiteX36" fmla="*/ 1487636 w 3897713"/>
              <a:gd name="connsiteY36" fmla="*/ 3067050 h 4533900"/>
              <a:gd name="connsiteX37" fmla="*/ 1497161 w 3897713"/>
              <a:gd name="connsiteY37" fmla="*/ 2981325 h 4533900"/>
              <a:gd name="connsiteX38" fmla="*/ 1487636 w 3897713"/>
              <a:gd name="connsiteY38" fmla="*/ 2952750 h 4533900"/>
              <a:gd name="connsiteX39" fmla="*/ 1440011 w 3897713"/>
              <a:gd name="connsiteY39" fmla="*/ 2933700 h 4533900"/>
              <a:gd name="connsiteX40" fmla="*/ 1306661 w 3897713"/>
              <a:gd name="connsiteY40" fmla="*/ 2828925 h 4533900"/>
              <a:gd name="connsiteX41" fmla="*/ 1287611 w 3897713"/>
              <a:gd name="connsiteY41" fmla="*/ 2781300 h 4533900"/>
              <a:gd name="connsiteX42" fmla="*/ 1268561 w 3897713"/>
              <a:gd name="connsiteY42" fmla="*/ 2714625 h 4533900"/>
              <a:gd name="connsiteX43" fmla="*/ 1259036 w 3897713"/>
              <a:gd name="connsiteY43" fmla="*/ 2676525 h 4533900"/>
              <a:gd name="connsiteX44" fmla="*/ 1239986 w 3897713"/>
              <a:gd name="connsiteY44" fmla="*/ 2628900 h 4533900"/>
              <a:gd name="connsiteX45" fmla="*/ 1144736 w 3897713"/>
              <a:gd name="connsiteY45" fmla="*/ 2581275 h 4533900"/>
              <a:gd name="connsiteX46" fmla="*/ 954236 w 3897713"/>
              <a:gd name="connsiteY46" fmla="*/ 2362200 h 4533900"/>
              <a:gd name="connsiteX47" fmla="*/ 944711 w 3897713"/>
              <a:gd name="connsiteY47" fmla="*/ 2333625 h 4533900"/>
              <a:gd name="connsiteX48" fmla="*/ 982811 w 3897713"/>
              <a:gd name="connsiteY48" fmla="*/ 2228850 h 4533900"/>
              <a:gd name="connsiteX49" fmla="*/ 963761 w 3897713"/>
              <a:gd name="connsiteY49" fmla="*/ 2105025 h 4533900"/>
              <a:gd name="connsiteX50" fmla="*/ 944711 w 3897713"/>
              <a:gd name="connsiteY50" fmla="*/ 2066925 h 4533900"/>
              <a:gd name="connsiteX51" fmla="*/ 792311 w 3897713"/>
              <a:gd name="connsiteY51" fmla="*/ 2076450 h 4533900"/>
              <a:gd name="connsiteX52" fmla="*/ 754211 w 3897713"/>
              <a:gd name="connsiteY52" fmla="*/ 1990725 h 4533900"/>
              <a:gd name="connsiteX53" fmla="*/ 735161 w 3897713"/>
              <a:gd name="connsiteY53" fmla="*/ 1781175 h 4533900"/>
              <a:gd name="connsiteX54" fmla="*/ 697061 w 3897713"/>
              <a:gd name="connsiteY54" fmla="*/ 1762125 h 4533900"/>
              <a:gd name="connsiteX55" fmla="*/ 582761 w 3897713"/>
              <a:gd name="connsiteY55" fmla="*/ 1752600 h 4533900"/>
              <a:gd name="connsiteX56" fmla="*/ 535136 w 3897713"/>
              <a:gd name="connsiteY56" fmla="*/ 1743075 h 4533900"/>
              <a:gd name="connsiteX57" fmla="*/ 487511 w 3897713"/>
              <a:gd name="connsiteY57" fmla="*/ 1714500 h 4533900"/>
              <a:gd name="connsiteX58" fmla="*/ 401786 w 3897713"/>
              <a:gd name="connsiteY58" fmla="*/ 1676400 h 4533900"/>
              <a:gd name="connsiteX59" fmla="*/ 287486 w 3897713"/>
              <a:gd name="connsiteY59" fmla="*/ 1533525 h 4533900"/>
              <a:gd name="connsiteX60" fmla="*/ 249386 w 3897713"/>
              <a:gd name="connsiteY60" fmla="*/ 1514475 h 4533900"/>
              <a:gd name="connsiteX61" fmla="*/ 154136 w 3897713"/>
              <a:gd name="connsiteY61" fmla="*/ 1504950 h 4533900"/>
              <a:gd name="connsiteX62" fmla="*/ 106511 w 3897713"/>
              <a:gd name="connsiteY62" fmla="*/ 1428750 h 4533900"/>
              <a:gd name="connsiteX63" fmla="*/ 20786 w 3897713"/>
              <a:gd name="connsiteY63" fmla="*/ 1295400 h 4533900"/>
              <a:gd name="connsiteX64" fmla="*/ 87461 w 3897713"/>
              <a:gd name="connsiteY64" fmla="*/ 1266825 h 4533900"/>
              <a:gd name="connsiteX65" fmla="*/ 116036 w 3897713"/>
              <a:gd name="connsiteY65" fmla="*/ 1247775 h 4533900"/>
              <a:gd name="connsiteX66" fmla="*/ 87461 w 3897713"/>
              <a:gd name="connsiteY66" fmla="*/ 1114425 h 4533900"/>
              <a:gd name="connsiteX67" fmla="*/ 49361 w 3897713"/>
              <a:gd name="connsiteY67" fmla="*/ 1085850 h 4533900"/>
              <a:gd name="connsiteX68" fmla="*/ 77936 w 3897713"/>
              <a:gd name="connsiteY68" fmla="*/ 1066800 h 4533900"/>
              <a:gd name="connsiteX69" fmla="*/ 116036 w 3897713"/>
              <a:gd name="connsiteY69" fmla="*/ 1028700 h 4533900"/>
              <a:gd name="connsiteX70" fmla="*/ 163661 w 3897713"/>
              <a:gd name="connsiteY70" fmla="*/ 952500 h 4533900"/>
              <a:gd name="connsiteX71" fmla="*/ 220811 w 3897713"/>
              <a:gd name="connsiteY71" fmla="*/ 923925 h 4533900"/>
              <a:gd name="connsiteX72" fmla="*/ 258911 w 3897713"/>
              <a:gd name="connsiteY72" fmla="*/ 885825 h 4533900"/>
              <a:gd name="connsiteX73" fmla="*/ 297011 w 3897713"/>
              <a:gd name="connsiteY73" fmla="*/ 733425 h 4533900"/>
              <a:gd name="connsiteX74" fmla="*/ 373211 w 3897713"/>
              <a:gd name="connsiteY74" fmla="*/ 714375 h 4533900"/>
              <a:gd name="connsiteX75" fmla="*/ 401786 w 3897713"/>
              <a:gd name="connsiteY75" fmla="*/ 676275 h 4533900"/>
              <a:gd name="connsiteX76" fmla="*/ 258911 w 3897713"/>
              <a:gd name="connsiteY76" fmla="*/ 619125 h 4533900"/>
              <a:gd name="connsiteX77" fmla="*/ 230336 w 3897713"/>
              <a:gd name="connsiteY77" fmla="*/ 590550 h 4533900"/>
              <a:gd name="connsiteX78" fmla="*/ 287486 w 3897713"/>
              <a:gd name="connsiteY78" fmla="*/ 419100 h 4533900"/>
              <a:gd name="connsiteX79" fmla="*/ 182711 w 3897713"/>
              <a:gd name="connsiteY79" fmla="*/ 381000 h 4533900"/>
              <a:gd name="connsiteX80" fmla="*/ 173186 w 3897713"/>
              <a:gd name="connsiteY80" fmla="*/ 295275 h 4533900"/>
              <a:gd name="connsiteX81" fmla="*/ 154136 w 3897713"/>
              <a:gd name="connsiteY81" fmla="*/ 247650 h 4533900"/>
              <a:gd name="connsiteX82" fmla="*/ 192236 w 3897713"/>
              <a:gd name="connsiteY82" fmla="*/ 133350 h 4533900"/>
              <a:gd name="connsiteX83" fmla="*/ 268436 w 3897713"/>
              <a:gd name="connsiteY83" fmla="*/ 104775 h 4533900"/>
              <a:gd name="connsiteX84" fmla="*/ 544661 w 3897713"/>
              <a:gd name="connsiteY84" fmla="*/ 85725 h 4533900"/>
              <a:gd name="connsiteX85" fmla="*/ 582761 w 3897713"/>
              <a:gd name="connsiteY85" fmla="*/ 57150 h 4533900"/>
              <a:gd name="connsiteX86" fmla="*/ 820886 w 3897713"/>
              <a:gd name="connsiteY86" fmla="*/ 0 h 4533900"/>
              <a:gd name="connsiteX87" fmla="*/ 897086 w 3897713"/>
              <a:gd name="connsiteY87" fmla="*/ 9525 h 4533900"/>
              <a:gd name="connsiteX88" fmla="*/ 982811 w 3897713"/>
              <a:gd name="connsiteY88" fmla="*/ 95250 h 4533900"/>
              <a:gd name="connsiteX89" fmla="*/ 1011386 w 3897713"/>
              <a:gd name="connsiteY89" fmla="*/ 152400 h 4533900"/>
              <a:gd name="connsiteX90" fmla="*/ 1106636 w 3897713"/>
              <a:gd name="connsiteY90" fmla="*/ 219075 h 4533900"/>
              <a:gd name="connsiteX91" fmla="*/ 1135211 w 3897713"/>
              <a:gd name="connsiteY91" fmla="*/ 285750 h 4533900"/>
              <a:gd name="connsiteX92" fmla="*/ 1154261 w 3897713"/>
              <a:gd name="connsiteY92" fmla="*/ 333375 h 4533900"/>
              <a:gd name="connsiteX93" fmla="*/ 1230461 w 3897713"/>
              <a:gd name="connsiteY93" fmla="*/ 352425 h 4533900"/>
              <a:gd name="connsiteX94" fmla="*/ 1344761 w 3897713"/>
              <a:gd name="connsiteY94" fmla="*/ 390525 h 4533900"/>
              <a:gd name="connsiteX95" fmla="*/ 1382861 w 3897713"/>
              <a:gd name="connsiteY95" fmla="*/ 495300 h 4533900"/>
              <a:gd name="connsiteX96" fmla="*/ 1411436 w 3897713"/>
              <a:gd name="connsiteY96" fmla="*/ 552450 h 4533900"/>
              <a:gd name="connsiteX97" fmla="*/ 1525736 w 3897713"/>
              <a:gd name="connsiteY97" fmla="*/ 561975 h 4533900"/>
              <a:gd name="connsiteX98" fmla="*/ 1601936 w 3897713"/>
              <a:gd name="connsiteY98" fmla="*/ 619125 h 4533900"/>
              <a:gd name="connsiteX99" fmla="*/ 1620986 w 3897713"/>
              <a:gd name="connsiteY99" fmla="*/ 657225 h 4533900"/>
              <a:gd name="connsiteX100" fmla="*/ 1649561 w 3897713"/>
              <a:gd name="connsiteY100" fmla="*/ 723900 h 4533900"/>
              <a:gd name="connsiteX101" fmla="*/ 1687661 w 3897713"/>
              <a:gd name="connsiteY101" fmla="*/ 771525 h 4533900"/>
              <a:gd name="connsiteX102" fmla="*/ 1735286 w 3897713"/>
              <a:gd name="connsiteY102" fmla="*/ 828675 h 4533900"/>
              <a:gd name="connsiteX103" fmla="*/ 1782911 w 3897713"/>
              <a:gd name="connsiteY103" fmla="*/ 838200 h 4533900"/>
              <a:gd name="connsiteX104" fmla="*/ 1821011 w 3897713"/>
              <a:gd name="connsiteY104" fmla="*/ 866775 h 4533900"/>
              <a:gd name="connsiteX105" fmla="*/ 1906736 w 3897713"/>
              <a:gd name="connsiteY105" fmla="*/ 952500 h 4533900"/>
              <a:gd name="connsiteX106" fmla="*/ 1944836 w 3897713"/>
              <a:gd name="connsiteY106" fmla="*/ 971550 h 4533900"/>
              <a:gd name="connsiteX107" fmla="*/ 1992461 w 3897713"/>
              <a:gd name="connsiteY107" fmla="*/ 952500 h 4533900"/>
              <a:gd name="connsiteX108" fmla="*/ 2068661 w 3897713"/>
              <a:gd name="connsiteY108" fmla="*/ 914400 h 4533900"/>
              <a:gd name="connsiteX109" fmla="*/ 2202011 w 3897713"/>
              <a:gd name="connsiteY109" fmla="*/ 933450 h 4533900"/>
              <a:gd name="connsiteX110" fmla="*/ 2373461 w 3897713"/>
              <a:gd name="connsiteY110" fmla="*/ 1000125 h 4533900"/>
              <a:gd name="connsiteX111" fmla="*/ 2449661 w 3897713"/>
              <a:gd name="connsiteY111" fmla="*/ 1028700 h 4533900"/>
              <a:gd name="connsiteX112" fmla="*/ 2649686 w 3897713"/>
              <a:gd name="connsiteY112" fmla="*/ 1085850 h 4533900"/>
              <a:gd name="connsiteX113" fmla="*/ 2678261 w 3897713"/>
              <a:gd name="connsiteY113" fmla="*/ 1095375 h 4533900"/>
              <a:gd name="connsiteX114" fmla="*/ 2716361 w 3897713"/>
              <a:gd name="connsiteY114" fmla="*/ 1085850 h 4533900"/>
              <a:gd name="connsiteX115" fmla="*/ 2754461 w 3897713"/>
              <a:gd name="connsiteY115" fmla="*/ 1028700 h 4533900"/>
              <a:gd name="connsiteX116" fmla="*/ 2783036 w 3897713"/>
              <a:gd name="connsiteY116" fmla="*/ 1000125 h 4533900"/>
              <a:gd name="connsiteX117" fmla="*/ 2821136 w 3897713"/>
              <a:gd name="connsiteY117" fmla="*/ 971550 h 4533900"/>
              <a:gd name="connsiteX118" fmla="*/ 2925911 w 3897713"/>
              <a:gd name="connsiteY118" fmla="*/ 933450 h 4533900"/>
              <a:gd name="connsiteX119" fmla="*/ 3192611 w 3897713"/>
              <a:gd name="connsiteY119" fmla="*/ 895350 h 4533900"/>
              <a:gd name="connsiteX120" fmla="*/ 3183086 w 3897713"/>
              <a:gd name="connsiteY120" fmla="*/ 1009650 h 4533900"/>
              <a:gd name="connsiteX121" fmla="*/ 3173561 w 3897713"/>
              <a:gd name="connsiteY121" fmla="*/ 1095375 h 4533900"/>
              <a:gd name="connsiteX122" fmla="*/ 3144986 w 3897713"/>
              <a:gd name="connsiteY122" fmla="*/ 1209675 h 4533900"/>
              <a:gd name="connsiteX123" fmla="*/ 3087836 w 3897713"/>
              <a:gd name="connsiteY123" fmla="*/ 1343025 h 4533900"/>
              <a:gd name="connsiteX124" fmla="*/ 3459311 w 3897713"/>
              <a:gd name="connsiteY124" fmla="*/ 1419225 h 4533900"/>
              <a:gd name="connsiteX125" fmla="*/ 3516461 w 3897713"/>
              <a:gd name="connsiteY125" fmla="*/ 1457325 h 4533900"/>
              <a:gd name="connsiteX126" fmla="*/ 3697436 w 3897713"/>
              <a:gd name="connsiteY126" fmla="*/ 1466850 h 4533900"/>
              <a:gd name="connsiteX127" fmla="*/ 3764111 w 3897713"/>
              <a:gd name="connsiteY127" fmla="*/ 1495425 h 4533900"/>
              <a:gd name="connsiteX128" fmla="*/ 3773636 w 3897713"/>
              <a:gd name="connsiteY128" fmla="*/ 1533525 h 4533900"/>
              <a:gd name="connsiteX129" fmla="*/ 3802211 w 3897713"/>
              <a:gd name="connsiteY129" fmla="*/ 1666875 h 4533900"/>
              <a:gd name="connsiteX130" fmla="*/ 3821261 w 3897713"/>
              <a:gd name="connsiteY130" fmla="*/ 1724025 h 4533900"/>
              <a:gd name="connsiteX131" fmla="*/ 3840311 w 3897713"/>
              <a:gd name="connsiteY131" fmla="*/ 1752600 h 4533900"/>
              <a:gd name="connsiteX132" fmla="*/ 3830786 w 3897713"/>
              <a:gd name="connsiteY132" fmla="*/ 2209800 h 4533900"/>
              <a:gd name="connsiteX133" fmla="*/ 3859361 w 3897713"/>
              <a:gd name="connsiteY133" fmla="*/ 2247900 h 4533900"/>
              <a:gd name="connsiteX134" fmla="*/ 3878411 w 3897713"/>
              <a:gd name="connsiteY134" fmla="*/ 2324100 h 4533900"/>
              <a:gd name="connsiteX135" fmla="*/ 3878411 w 3897713"/>
              <a:gd name="connsiteY135" fmla="*/ 2438400 h 4533900"/>
              <a:gd name="connsiteX136" fmla="*/ 3830786 w 3897713"/>
              <a:gd name="connsiteY136" fmla="*/ 2447925 h 4533900"/>
              <a:gd name="connsiteX137" fmla="*/ 3764111 w 3897713"/>
              <a:gd name="connsiteY137" fmla="*/ 2457450 h 4533900"/>
              <a:gd name="connsiteX138" fmla="*/ 3726011 w 3897713"/>
              <a:gd name="connsiteY138" fmla="*/ 2476500 h 4533900"/>
              <a:gd name="connsiteX139" fmla="*/ 3668861 w 3897713"/>
              <a:gd name="connsiteY139" fmla="*/ 2495550 h 4533900"/>
              <a:gd name="connsiteX140" fmla="*/ 3640286 w 3897713"/>
              <a:gd name="connsiteY140" fmla="*/ 2524125 h 4533900"/>
              <a:gd name="connsiteX141" fmla="*/ 3592661 w 3897713"/>
              <a:gd name="connsiteY141" fmla="*/ 2543175 h 4533900"/>
              <a:gd name="connsiteX142" fmla="*/ 3564086 w 3897713"/>
              <a:gd name="connsiteY142" fmla="*/ 2562225 h 4533900"/>
              <a:gd name="connsiteX143" fmla="*/ 3497411 w 3897713"/>
              <a:gd name="connsiteY143" fmla="*/ 2590800 h 4533900"/>
              <a:gd name="connsiteX144" fmla="*/ 3487886 w 3897713"/>
              <a:gd name="connsiteY144" fmla="*/ 2619375 h 4533900"/>
              <a:gd name="connsiteX145" fmla="*/ 3478361 w 3897713"/>
              <a:gd name="connsiteY145" fmla="*/ 2667000 h 4533900"/>
              <a:gd name="connsiteX146" fmla="*/ 3449786 w 3897713"/>
              <a:gd name="connsiteY146" fmla="*/ 2714625 h 4533900"/>
              <a:gd name="connsiteX147" fmla="*/ 3392636 w 3897713"/>
              <a:gd name="connsiteY147" fmla="*/ 2809875 h 4533900"/>
              <a:gd name="connsiteX148" fmla="*/ 3402161 w 3897713"/>
              <a:gd name="connsiteY148" fmla="*/ 2924175 h 4533900"/>
              <a:gd name="connsiteX149" fmla="*/ 3411686 w 3897713"/>
              <a:gd name="connsiteY149" fmla="*/ 2990850 h 4533900"/>
              <a:gd name="connsiteX150" fmla="*/ 3402161 w 3897713"/>
              <a:gd name="connsiteY150" fmla="*/ 3133725 h 4533900"/>
              <a:gd name="connsiteX151" fmla="*/ 3364061 w 3897713"/>
              <a:gd name="connsiteY151" fmla="*/ 3267075 h 4533900"/>
              <a:gd name="connsiteX152" fmla="*/ 3364061 w 3897713"/>
              <a:gd name="connsiteY152" fmla="*/ 3533775 h 4533900"/>
              <a:gd name="connsiteX153" fmla="*/ 3354536 w 3897713"/>
              <a:gd name="connsiteY153" fmla="*/ 3600450 h 4533900"/>
              <a:gd name="connsiteX154" fmla="*/ 3278336 w 3897713"/>
              <a:gd name="connsiteY154" fmla="*/ 3667125 h 4533900"/>
              <a:gd name="connsiteX155" fmla="*/ 3125936 w 3897713"/>
              <a:gd name="connsiteY155" fmla="*/ 3705225 h 4533900"/>
              <a:gd name="connsiteX156" fmla="*/ 2878286 w 3897713"/>
              <a:gd name="connsiteY156" fmla="*/ 3752850 h 4533900"/>
              <a:gd name="connsiteX157" fmla="*/ 2725886 w 3897713"/>
              <a:gd name="connsiteY157" fmla="*/ 3867150 h 4533900"/>
              <a:gd name="connsiteX158" fmla="*/ 2697311 w 3897713"/>
              <a:gd name="connsiteY158" fmla="*/ 3924300 h 4533900"/>
              <a:gd name="connsiteX159" fmla="*/ 2668736 w 3897713"/>
              <a:gd name="connsiteY159" fmla="*/ 3971925 h 4533900"/>
              <a:gd name="connsiteX160" fmla="*/ 2649686 w 3897713"/>
              <a:gd name="connsiteY160" fmla="*/ 4000500 h 4533900"/>
              <a:gd name="connsiteX161" fmla="*/ 2592536 w 3897713"/>
              <a:gd name="connsiteY161" fmla="*/ 4048125 h 4533900"/>
              <a:gd name="connsiteX162" fmla="*/ 2554436 w 3897713"/>
              <a:gd name="connsiteY162" fmla="*/ 4095750 h 4533900"/>
              <a:gd name="connsiteX163" fmla="*/ 2440136 w 3897713"/>
              <a:gd name="connsiteY163" fmla="*/ 4191000 h 4533900"/>
              <a:gd name="connsiteX164" fmla="*/ 2411561 w 3897713"/>
              <a:gd name="connsiteY164" fmla="*/ 4219575 h 4533900"/>
              <a:gd name="connsiteX165" fmla="*/ 2392511 w 3897713"/>
              <a:gd name="connsiteY165" fmla="*/ 4257675 h 4533900"/>
              <a:gd name="connsiteX166" fmla="*/ 2325836 w 3897713"/>
              <a:gd name="connsiteY166" fmla="*/ 4391025 h 4533900"/>
              <a:gd name="connsiteX167" fmla="*/ 2287736 w 3897713"/>
              <a:gd name="connsiteY167" fmla="*/ 4467225 h 4533900"/>
              <a:gd name="connsiteX168" fmla="*/ 2116286 w 3897713"/>
              <a:gd name="connsiteY168" fmla="*/ 4514850 h 4533900"/>
              <a:gd name="connsiteX169" fmla="*/ 2059136 w 3897713"/>
              <a:gd name="connsiteY169" fmla="*/ 4533900 h 4533900"/>
              <a:gd name="connsiteX170" fmla="*/ 2106761 w 3897713"/>
              <a:gd name="connsiteY170" fmla="*/ 4438650 h 4533900"/>
              <a:gd name="connsiteX171" fmla="*/ 2135336 w 3897713"/>
              <a:gd name="connsiteY171" fmla="*/ 4410075 h 4533900"/>
              <a:gd name="connsiteX172" fmla="*/ 2021036 w 3897713"/>
              <a:gd name="connsiteY172" fmla="*/ 4362450 h 4533900"/>
              <a:gd name="connsiteX173" fmla="*/ 1992461 w 3897713"/>
              <a:gd name="connsiteY173" fmla="*/ 4333875 h 4533900"/>
              <a:gd name="connsiteX174" fmla="*/ 1935311 w 3897713"/>
              <a:gd name="connsiteY174" fmla="*/ 4324350 h 4533900"/>
              <a:gd name="connsiteX175" fmla="*/ 1954361 w 3897713"/>
              <a:gd name="connsiteY175" fmla="*/ 4295775 h 4533900"/>
              <a:gd name="connsiteX176" fmla="*/ 1982936 w 3897713"/>
              <a:gd name="connsiteY176" fmla="*/ 4267200 h 4533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</a:cxnLst>
            <a:rect l="l" t="t" r="r" b="b"/>
            <a:pathLst>
              <a:path w="3897713" h="4533900">
                <a:moveTo>
                  <a:pt x="1982936" y="4267200"/>
                </a:moveTo>
                <a:cubicBezTo>
                  <a:pt x="1990873" y="4254500"/>
                  <a:pt x="1993189" y="4234236"/>
                  <a:pt x="2001986" y="4219575"/>
                </a:cubicBezTo>
                <a:cubicBezTo>
                  <a:pt x="2028383" y="4175581"/>
                  <a:pt x="2033787" y="4176149"/>
                  <a:pt x="2068661" y="4152900"/>
                </a:cubicBezTo>
                <a:cubicBezTo>
                  <a:pt x="2071836" y="4133850"/>
                  <a:pt x="2086823" y="4113024"/>
                  <a:pt x="2078186" y="4095750"/>
                </a:cubicBezTo>
                <a:cubicBezTo>
                  <a:pt x="2060916" y="4061211"/>
                  <a:pt x="2014601" y="4080690"/>
                  <a:pt x="1992461" y="4086225"/>
                </a:cubicBezTo>
                <a:cubicBezTo>
                  <a:pt x="1935311" y="4076700"/>
                  <a:pt x="1877824" y="4069013"/>
                  <a:pt x="1821011" y="4057650"/>
                </a:cubicBezTo>
                <a:cubicBezTo>
                  <a:pt x="1798346" y="4053117"/>
                  <a:pt x="1772385" y="4053039"/>
                  <a:pt x="1754336" y="4038600"/>
                </a:cubicBezTo>
                <a:cubicBezTo>
                  <a:pt x="1722586" y="4013200"/>
                  <a:pt x="1716207" y="3957627"/>
                  <a:pt x="1678136" y="3943350"/>
                </a:cubicBezTo>
                <a:cubicBezTo>
                  <a:pt x="1429617" y="3850155"/>
                  <a:pt x="1692702" y="3955396"/>
                  <a:pt x="1573361" y="3895725"/>
                </a:cubicBezTo>
                <a:cubicBezTo>
                  <a:pt x="1545392" y="3881741"/>
                  <a:pt x="1513889" y="3874613"/>
                  <a:pt x="1487636" y="3857625"/>
                </a:cubicBezTo>
                <a:cubicBezTo>
                  <a:pt x="1459300" y="3839290"/>
                  <a:pt x="1438188" y="3811528"/>
                  <a:pt x="1411436" y="3790950"/>
                </a:cubicBezTo>
                <a:cubicBezTo>
                  <a:pt x="1396762" y="3779662"/>
                  <a:pt x="1378622" y="3773483"/>
                  <a:pt x="1363811" y="3762375"/>
                </a:cubicBezTo>
                <a:cubicBezTo>
                  <a:pt x="1353035" y="3754293"/>
                  <a:pt x="1347959" y="3738225"/>
                  <a:pt x="1335236" y="3733800"/>
                </a:cubicBezTo>
                <a:cubicBezTo>
                  <a:pt x="1273415" y="3712297"/>
                  <a:pt x="1208236" y="3702050"/>
                  <a:pt x="1144736" y="3686175"/>
                </a:cubicBezTo>
                <a:cubicBezTo>
                  <a:pt x="1119336" y="3654425"/>
                  <a:pt x="1100286" y="3616325"/>
                  <a:pt x="1068536" y="3590925"/>
                </a:cubicBezTo>
                <a:cubicBezTo>
                  <a:pt x="1052661" y="3578225"/>
                  <a:pt x="1034511" y="3567936"/>
                  <a:pt x="1020911" y="3552825"/>
                </a:cubicBezTo>
                <a:cubicBezTo>
                  <a:pt x="953338" y="3477744"/>
                  <a:pt x="1000534" y="3521595"/>
                  <a:pt x="973286" y="3467100"/>
                </a:cubicBezTo>
                <a:cubicBezTo>
                  <a:pt x="965007" y="3450541"/>
                  <a:pt x="954650" y="3435094"/>
                  <a:pt x="944711" y="3419475"/>
                </a:cubicBezTo>
                <a:cubicBezTo>
                  <a:pt x="917469" y="3376667"/>
                  <a:pt x="912016" y="3363482"/>
                  <a:pt x="878036" y="3333750"/>
                </a:cubicBezTo>
                <a:cubicBezTo>
                  <a:pt x="862736" y="3320363"/>
                  <a:pt x="848595" y="3304742"/>
                  <a:pt x="830411" y="3295650"/>
                </a:cubicBezTo>
                <a:cubicBezTo>
                  <a:pt x="815931" y="3288410"/>
                  <a:pt x="798661" y="3289300"/>
                  <a:pt x="782786" y="3286125"/>
                </a:cubicBezTo>
                <a:cubicBezTo>
                  <a:pt x="773261" y="3279775"/>
                  <a:pt x="754211" y="3278523"/>
                  <a:pt x="754211" y="3267075"/>
                </a:cubicBezTo>
                <a:cubicBezTo>
                  <a:pt x="754211" y="3161242"/>
                  <a:pt x="764794" y="3175353"/>
                  <a:pt x="811361" y="3190875"/>
                </a:cubicBezTo>
                <a:cubicBezTo>
                  <a:pt x="827236" y="3203575"/>
                  <a:pt x="841214" y="3219102"/>
                  <a:pt x="858986" y="3228975"/>
                </a:cubicBezTo>
                <a:cubicBezTo>
                  <a:pt x="870429" y="3235332"/>
                  <a:pt x="884667" y="3234360"/>
                  <a:pt x="897086" y="3238500"/>
                </a:cubicBezTo>
                <a:cubicBezTo>
                  <a:pt x="922821" y="3247078"/>
                  <a:pt x="947886" y="3257550"/>
                  <a:pt x="973286" y="3267075"/>
                </a:cubicBezTo>
                <a:cubicBezTo>
                  <a:pt x="1005851" y="3315923"/>
                  <a:pt x="997996" y="3315832"/>
                  <a:pt x="1087586" y="3333750"/>
                </a:cubicBezTo>
                <a:lnTo>
                  <a:pt x="1135211" y="3324225"/>
                </a:lnTo>
                <a:cubicBezTo>
                  <a:pt x="1128861" y="3286125"/>
                  <a:pt x="1126113" y="3247246"/>
                  <a:pt x="1116161" y="3209925"/>
                </a:cubicBezTo>
                <a:cubicBezTo>
                  <a:pt x="1113211" y="3198864"/>
                  <a:pt x="1097111" y="3192798"/>
                  <a:pt x="1097111" y="3181350"/>
                </a:cubicBezTo>
                <a:cubicBezTo>
                  <a:pt x="1097111" y="3152078"/>
                  <a:pt x="1109811" y="3124200"/>
                  <a:pt x="1116161" y="3095625"/>
                </a:cubicBezTo>
                <a:cubicBezTo>
                  <a:pt x="1144736" y="3101975"/>
                  <a:pt x="1172671" y="3116501"/>
                  <a:pt x="1201886" y="3114675"/>
                </a:cubicBezTo>
                <a:cubicBezTo>
                  <a:pt x="1305847" y="3108177"/>
                  <a:pt x="1242477" y="3093632"/>
                  <a:pt x="1287611" y="3057525"/>
                </a:cubicBezTo>
                <a:cubicBezTo>
                  <a:pt x="1295451" y="3051253"/>
                  <a:pt x="1306958" y="3051955"/>
                  <a:pt x="1316186" y="3048000"/>
                </a:cubicBezTo>
                <a:cubicBezTo>
                  <a:pt x="1329237" y="3042407"/>
                  <a:pt x="1341586" y="3035300"/>
                  <a:pt x="1354286" y="3028950"/>
                </a:cubicBezTo>
                <a:cubicBezTo>
                  <a:pt x="1373336" y="3032125"/>
                  <a:pt x="1392583" y="3034285"/>
                  <a:pt x="1411436" y="3038475"/>
                </a:cubicBezTo>
                <a:cubicBezTo>
                  <a:pt x="1428234" y="3042208"/>
                  <a:pt x="1478366" y="3063342"/>
                  <a:pt x="1487636" y="3067050"/>
                </a:cubicBezTo>
                <a:cubicBezTo>
                  <a:pt x="1490811" y="3038475"/>
                  <a:pt x="1497161" y="3010076"/>
                  <a:pt x="1497161" y="2981325"/>
                </a:cubicBezTo>
                <a:cubicBezTo>
                  <a:pt x="1497161" y="2971285"/>
                  <a:pt x="1495349" y="2959178"/>
                  <a:pt x="1487636" y="2952750"/>
                </a:cubicBezTo>
                <a:cubicBezTo>
                  <a:pt x="1474501" y="2941804"/>
                  <a:pt x="1455065" y="2941806"/>
                  <a:pt x="1440011" y="2933700"/>
                </a:cubicBezTo>
                <a:cubicBezTo>
                  <a:pt x="1359536" y="2890367"/>
                  <a:pt x="1368287" y="2890551"/>
                  <a:pt x="1306661" y="2828925"/>
                </a:cubicBezTo>
                <a:cubicBezTo>
                  <a:pt x="1300311" y="2813050"/>
                  <a:pt x="1293018" y="2797520"/>
                  <a:pt x="1287611" y="2781300"/>
                </a:cubicBezTo>
                <a:cubicBezTo>
                  <a:pt x="1280302" y="2759372"/>
                  <a:pt x="1274643" y="2736925"/>
                  <a:pt x="1268561" y="2714625"/>
                </a:cubicBezTo>
                <a:cubicBezTo>
                  <a:pt x="1265117" y="2701995"/>
                  <a:pt x="1263176" y="2688944"/>
                  <a:pt x="1259036" y="2676525"/>
                </a:cubicBezTo>
                <a:cubicBezTo>
                  <a:pt x="1253629" y="2660305"/>
                  <a:pt x="1253121" y="2639846"/>
                  <a:pt x="1239986" y="2628900"/>
                </a:cubicBezTo>
                <a:cubicBezTo>
                  <a:pt x="1212716" y="2606175"/>
                  <a:pt x="1174272" y="2600966"/>
                  <a:pt x="1144736" y="2581275"/>
                </a:cubicBezTo>
                <a:cubicBezTo>
                  <a:pt x="1066740" y="2529278"/>
                  <a:pt x="985112" y="2454828"/>
                  <a:pt x="954236" y="2362200"/>
                </a:cubicBezTo>
                <a:lnTo>
                  <a:pt x="944711" y="2333625"/>
                </a:lnTo>
                <a:cubicBezTo>
                  <a:pt x="950017" y="2321245"/>
                  <a:pt x="982811" y="2254499"/>
                  <a:pt x="982811" y="2228850"/>
                </a:cubicBezTo>
                <a:cubicBezTo>
                  <a:pt x="982811" y="2189725"/>
                  <a:pt x="980065" y="2143067"/>
                  <a:pt x="963761" y="2105025"/>
                </a:cubicBezTo>
                <a:cubicBezTo>
                  <a:pt x="958168" y="2091974"/>
                  <a:pt x="951061" y="2079625"/>
                  <a:pt x="944711" y="2066925"/>
                </a:cubicBezTo>
                <a:cubicBezTo>
                  <a:pt x="893911" y="2070100"/>
                  <a:pt x="839570" y="2095353"/>
                  <a:pt x="792311" y="2076450"/>
                </a:cubicBezTo>
                <a:cubicBezTo>
                  <a:pt x="763277" y="2064837"/>
                  <a:pt x="760153" y="2021425"/>
                  <a:pt x="754211" y="1990725"/>
                </a:cubicBezTo>
                <a:cubicBezTo>
                  <a:pt x="740883" y="1921865"/>
                  <a:pt x="752172" y="1849219"/>
                  <a:pt x="735161" y="1781175"/>
                </a:cubicBezTo>
                <a:cubicBezTo>
                  <a:pt x="731717" y="1767400"/>
                  <a:pt x="711017" y="1764742"/>
                  <a:pt x="697061" y="1762125"/>
                </a:cubicBezTo>
                <a:cubicBezTo>
                  <a:pt x="659484" y="1755079"/>
                  <a:pt x="620861" y="1755775"/>
                  <a:pt x="582761" y="1752600"/>
                </a:cubicBezTo>
                <a:cubicBezTo>
                  <a:pt x="566886" y="1749425"/>
                  <a:pt x="550167" y="1749088"/>
                  <a:pt x="535136" y="1743075"/>
                </a:cubicBezTo>
                <a:cubicBezTo>
                  <a:pt x="517947" y="1736199"/>
                  <a:pt x="503695" y="1723491"/>
                  <a:pt x="487511" y="1714500"/>
                </a:cubicBezTo>
                <a:cubicBezTo>
                  <a:pt x="453187" y="1695431"/>
                  <a:pt x="439633" y="1691539"/>
                  <a:pt x="401786" y="1676400"/>
                </a:cubicBezTo>
                <a:cubicBezTo>
                  <a:pt x="349506" y="1589267"/>
                  <a:pt x="361274" y="1585177"/>
                  <a:pt x="287486" y="1533525"/>
                </a:cubicBezTo>
                <a:cubicBezTo>
                  <a:pt x="275854" y="1525382"/>
                  <a:pt x="263270" y="1517450"/>
                  <a:pt x="249386" y="1514475"/>
                </a:cubicBezTo>
                <a:cubicBezTo>
                  <a:pt x="218186" y="1507789"/>
                  <a:pt x="185886" y="1508125"/>
                  <a:pt x="154136" y="1504950"/>
                </a:cubicBezTo>
                <a:cubicBezTo>
                  <a:pt x="138261" y="1479550"/>
                  <a:pt x="127040" y="1450562"/>
                  <a:pt x="106511" y="1428750"/>
                </a:cubicBezTo>
                <a:cubicBezTo>
                  <a:pt x="81306" y="1401970"/>
                  <a:pt x="-50186" y="1358486"/>
                  <a:pt x="20786" y="1295400"/>
                </a:cubicBezTo>
                <a:cubicBezTo>
                  <a:pt x="38858" y="1279336"/>
                  <a:pt x="65834" y="1277639"/>
                  <a:pt x="87461" y="1266825"/>
                </a:cubicBezTo>
                <a:cubicBezTo>
                  <a:pt x="97700" y="1261705"/>
                  <a:pt x="106511" y="1254125"/>
                  <a:pt x="116036" y="1247775"/>
                </a:cubicBezTo>
                <a:cubicBezTo>
                  <a:pt x="106511" y="1203325"/>
                  <a:pt x="104770" y="1156460"/>
                  <a:pt x="87461" y="1114425"/>
                </a:cubicBezTo>
                <a:cubicBezTo>
                  <a:pt x="81417" y="1099746"/>
                  <a:pt x="52474" y="1101417"/>
                  <a:pt x="49361" y="1085850"/>
                </a:cubicBezTo>
                <a:cubicBezTo>
                  <a:pt x="47116" y="1074625"/>
                  <a:pt x="69244" y="1074250"/>
                  <a:pt x="77936" y="1066800"/>
                </a:cubicBezTo>
                <a:cubicBezTo>
                  <a:pt x="91573" y="1055111"/>
                  <a:pt x="105260" y="1043068"/>
                  <a:pt x="116036" y="1028700"/>
                </a:cubicBezTo>
                <a:cubicBezTo>
                  <a:pt x="134008" y="1004738"/>
                  <a:pt x="142481" y="973680"/>
                  <a:pt x="163661" y="952500"/>
                </a:cubicBezTo>
                <a:cubicBezTo>
                  <a:pt x="178721" y="937440"/>
                  <a:pt x="203363" y="936139"/>
                  <a:pt x="220811" y="923925"/>
                </a:cubicBezTo>
                <a:cubicBezTo>
                  <a:pt x="235525" y="913625"/>
                  <a:pt x="246211" y="898525"/>
                  <a:pt x="258911" y="885825"/>
                </a:cubicBezTo>
                <a:cubicBezTo>
                  <a:pt x="263015" y="852991"/>
                  <a:pt x="268759" y="759109"/>
                  <a:pt x="297011" y="733425"/>
                </a:cubicBezTo>
                <a:cubicBezTo>
                  <a:pt x="316384" y="715813"/>
                  <a:pt x="373211" y="714375"/>
                  <a:pt x="373211" y="714375"/>
                </a:cubicBezTo>
                <a:cubicBezTo>
                  <a:pt x="382736" y="701675"/>
                  <a:pt x="412333" y="688140"/>
                  <a:pt x="401786" y="676275"/>
                </a:cubicBezTo>
                <a:cubicBezTo>
                  <a:pt x="374507" y="645586"/>
                  <a:pt x="303719" y="630327"/>
                  <a:pt x="258911" y="619125"/>
                </a:cubicBezTo>
                <a:cubicBezTo>
                  <a:pt x="249386" y="609600"/>
                  <a:pt x="229589" y="604000"/>
                  <a:pt x="230336" y="590550"/>
                </a:cubicBezTo>
                <a:cubicBezTo>
                  <a:pt x="235934" y="489792"/>
                  <a:pt x="249329" y="476335"/>
                  <a:pt x="287486" y="419100"/>
                </a:cubicBezTo>
                <a:cubicBezTo>
                  <a:pt x="252561" y="406400"/>
                  <a:pt x="207918" y="408307"/>
                  <a:pt x="182711" y="381000"/>
                </a:cubicBezTo>
                <a:cubicBezTo>
                  <a:pt x="163210" y="359874"/>
                  <a:pt x="179210" y="323388"/>
                  <a:pt x="173186" y="295275"/>
                </a:cubicBezTo>
                <a:cubicBezTo>
                  <a:pt x="169603" y="278557"/>
                  <a:pt x="160486" y="263525"/>
                  <a:pt x="154136" y="247650"/>
                </a:cubicBezTo>
                <a:cubicBezTo>
                  <a:pt x="162831" y="204174"/>
                  <a:pt x="165606" y="173295"/>
                  <a:pt x="192236" y="133350"/>
                </a:cubicBezTo>
                <a:cubicBezTo>
                  <a:pt x="206963" y="111260"/>
                  <a:pt x="248220" y="108144"/>
                  <a:pt x="268436" y="104775"/>
                </a:cubicBezTo>
                <a:cubicBezTo>
                  <a:pt x="377637" y="86575"/>
                  <a:pt x="395820" y="92490"/>
                  <a:pt x="544661" y="85725"/>
                </a:cubicBezTo>
                <a:cubicBezTo>
                  <a:pt x="557361" y="76200"/>
                  <a:pt x="567599" y="61855"/>
                  <a:pt x="582761" y="57150"/>
                </a:cubicBezTo>
                <a:cubicBezTo>
                  <a:pt x="660722" y="32955"/>
                  <a:pt x="820886" y="0"/>
                  <a:pt x="820886" y="0"/>
                </a:cubicBezTo>
                <a:cubicBezTo>
                  <a:pt x="846286" y="3175"/>
                  <a:pt x="873890" y="-1300"/>
                  <a:pt x="897086" y="9525"/>
                </a:cubicBezTo>
                <a:cubicBezTo>
                  <a:pt x="930079" y="24922"/>
                  <a:pt x="964095" y="61561"/>
                  <a:pt x="982811" y="95250"/>
                </a:cubicBezTo>
                <a:cubicBezTo>
                  <a:pt x="993154" y="113868"/>
                  <a:pt x="996326" y="137340"/>
                  <a:pt x="1011386" y="152400"/>
                </a:cubicBezTo>
                <a:cubicBezTo>
                  <a:pt x="1038790" y="179804"/>
                  <a:pt x="1106636" y="219075"/>
                  <a:pt x="1106636" y="219075"/>
                </a:cubicBezTo>
                <a:cubicBezTo>
                  <a:pt x="1126200" y="277766"/>
                  <a:pt x="1103824" y="215130"/>
                  <a:pt x="1135211" y="285750"/>
                </a:cubicBezTo>
                <a:cubicBezTo>
                  <a:pt x="1142155" y="301374"/>
                  <a:pt x="1140254" y="323570"/>
                  <a:pt x="1154261" y="333375"/>
                </a:cubicBezTo>
                <a:cubicBezTo>
                  <a:pt x="1175710" y="348389"/>
                  <a:pt x="1205383" y="344902"/>
                  <a:pt x="1230461" y="352425"/>
                </a:cubicBezTo>
                <a:cubicBezTo>
                  <a:pt x="1268928" y="363965"/>
                  <a:pt x="1306661" y="377825"/>
                  <a:pt x="1344761" y="390525"/>
                </a:cubicBezTo>
                <a:cubicBezTo>
                  <a:pt x="1387143" y="454098"/>
                  <a:pt x="1340887" y="377773"/>
                  <a:pt x="1382861" y="495300"/>
                </a:cubicBezTo>
                <a:cubicBezTo>
                  <a:pt x="1390024" y="515358"/>
                  <a:pt x="1392136" y="543443"/>
                  <a:pt x="1411436" y="552450"/>
                </a:cubicBezTo>
                <a:cubicBezTo>
                  <a:pt x="1446081" y="568618"/>
                  <a:pt x="1487636" y="558800"/>
                  <a:pt x="1525736" y="561975"/>
                </a:cubicBezTo>
                <a:cubicBezTo>
                  <a:pt x="1551136" y="581025"/>
                  <a:pt x="1579485" y="596674"/>
                  <a:pt x="1601936" y="619125"/>
                </a:cubicBezTo>
                <a:cubicBezTo>
                  <a:pt x="1611976" y="629165"/>
                  <a:pt x="1615110" y="644299"/>
                  <a:pt x="1620986" y="657225"/>
                </a:cubicBezTo>
                <a:cubicBezTo>
                  <a:pt x="1630992" y="679238"/>
                  <a:pt x="1637377" y="703014"/>
                  <a:pt x="1649561" y="723900"/>
                </a:cubicBezTo>
                <a:cubicBezTo>
                  <a:pt x="1659805" y="741461"/>
                  <a:pt x="1675463" y="755261"/>
                  <a:pt x="1687661" y="771525"/>
                </a:cubicBezTo>
                <a:cubicBezTo>
                  <a:pt x="1700789" y="789030"/>
                  <a:pt x="1714376" y="818220"/>
                  <a:pt x="1735286" y="828675"/>
                </a:cubicBezTo>
                <a:cubicBezTo>
                  <a:pt x="1749766" y="835915"/>
                  <a:pt x="1767036" y="835025"/>
                  <a:pt x="1782911" y="838200"/>
                </a:cubicBezTo>
                <a:cubicBezTo>
                  <a:pt x="1795611" y="847725"/>
                  <a:pt x="1809346" y="856007"/>
                  <a:pt x="1821011" y="866775"/>
                </a:cubicBezTo>
                <a:cubicBezTo>
                  <a:pt x="1850705" y="894185"/>
                  <a:pt x="1875887" y="926397"/>
                  <a:pt x="1906736" y="952500"/>
                </a:cubicBezTo>
                <a:cubicBezTo>
                  <a:pt x="1917575" y="961672"/>
                  <a:pt x="1932136" y="965200"/>
                  <a:pt x="1944836" y="971550"/>
                </a:cubicBezTo>
                <a:cubicBezTo>
                  <a:pt x="1960711" y="965200"/>
                  <a:pt x="1976937" y="959665"/>
                  <a:pt x="1992461" y="952500"/>
                </a:cubicBezTo>
                <a:cubicBezTo>
                  <a:pt x="2018245" y="940600"/>
                  <a:pt x="2040380" y="916971"/>
                  <a:pt x="2068661" y="914400"/>
                </a:cubicBezTo>
                <a:cubicBezTo>
                  <a:pt x="2113378" y="910335"/>
                  <a:pt x="2157561" y="927100"/>
                  <a:pt x="2202011" y="933450"/>
                </a:cubicBezTo>
                <a:cubicBezTo>
                  <a:pt x="2315538" y="998323"/>
                  <a:pt x="2222181" y="952352"/>
                  <a:pt x="2373461" y="1000125"/>
                </a:cubicBezTo>
                <a:cubicBezTo>
                  <a:pt x="2399329" y="1008294"/>
                  <a:pt x="2423753" y="1020660"/>
                  <a:pt x="2449661" y="1028700"/>
                </a:cubicBezTo>
                <a:cubicBezTo>
                  <a:pt x="2515888" y="1049253"/>
                  <a:pt x="2583117" y="1066434"/>
                  <a:pt x="2649686" y="1085850"/>
                </a:cubicBezTo>
                <a:cubicBezTo>
                  <a:pt x="2659325" y="1088661"/>
                  <a:pt x="2668736" y="1092200"/>
                  <a:pt x="2678261" y="1095375"/>
                </a:cubicBezTo>
                <a:cubicBezTo>
                  <a:pt x="2690961" y="1092200"/>
                  <a:pt x="2706509" y="1094470"/>
                  <a:pt x="2716361" y="1085850"/>
                </a:cubicBezTo>
                <a:cubicBezTo>
                  <a:pt x="2733591" y="1070773"/>
                  <a:pt x="2740405" y="1046772"/>
                  <a:pt x="2754461" y="1028700"/>
                </a:cubicBezTo>
                <a:cubicBezTo>
                  <a:pt x="2762731" y="1018067"/>
                  <a:pt x="2772809" y="1008891"/>
                  <a:pt x="2783036" y="1000125"/>
                </a:cubicBezTo>
                <a:cubicBezTo>
                  <a:pt x="2795089" y="989794"/>
                  <a:pt x="2807674" y="979964"/>
                  <a:pt x="2821136" y="971550"/>
                </a:cubicBezTo>
                <a:cubicBezTo>
                  <a:pt x="2851279" y="952711"/>
                  <a:pt x="2892191" y="939231"/>
                  <a:pt x="2925911" y="933450"/>
                </a:cubicBezTo>
                <a:cubicBezTo>
                  <a:pt x="3014422" y="918277"/>
                  <a:pt x="3192611" y="895350"/>
                  <a:pt x="3192611" y="895350"/>
                </a:cubicBezTo>
                <a:cubicBezTo>
                  <a:pt x="3212606" y="955335"/>
                  <a:pt x="3200776" y="903510"/>
                  <a:pt x="3183086" y="1009650"/>
                </a:cubicBezTo>
                <a:cubicBezTo>
                  <a:pt x="3178359" y="1038010"/>
                  <a:pt x="3178941" y="1067132"/>
                  <a:pt x="3173561" y="1095375"/>
                </a:cubicBezTo>
                <a:cubicBezTo>
                  <a:pt x="3166213" y="1133954"/>
                  <a:pt x="3159571" y="1173211"/>
                  <a:pt x="3144986" y="1209675"/>
                </a:cubicBezTo>
                <a:cubicBezTo>
                  <a:pt x="3101613" y="1318108"/>
                  <a:pt x="3122179" y="1274339"/>
                  <a:pt x="3087836" y="1343025"/>
                </a:cubicBezTo>
                <a:cubicBezTo>
                  <a:pt x="3219633" y="1474822"/>
                  <a:pt x="3076686" y="1352266"/>
                  <a:pt x="3459311" y="1419225"/>
                </a:cubicBezTo>
                <a:cubicBezTo>
                  <a:pt x="3481864" y="1423172"/>
                  <a:pt x="3494010" y="1452835"/>
                  <a:pt x="3516461" y="1457325"/>
                </a:cubicBezTo>
                <a:cubicBezTo>
                  <a:pt x="3575696" y="1469172"/>
                  <a:pt x="3637111" y="1463675"/>
                  <a:pt x="3697436" y="1466850"/>
                </a:cubicBezTo>
                <a:cubicBezTo>
                  <a:pt x="3716553" y="1471629"/>
                  <a:pt x="3750955" y="1475691"/>
                  <a:pt x="3764111" y="1495425"/>
                </a:cubicBezTo>
                <a:cubicBezTo>
                  <a:pt x="3771373" y="1506317"/>
                  <a:pt x="3770796" y="1520746"/>
                  <a:pt x="3773636" y="1533525"/>
                </a:cubicBezTo>
                <a:cubicBezTo>
                  <a:pt x="3783497" y="1577902"/>
                  <a:pt x="3791186" y="1622773"/>
                  <a:pt x="3802211" y="1666875"/>
                </a:cubicBezTo>
                <a:cubicBezTo>
                  <a:pt x="3807081" y="1686356"/>
                  <a:pt x="3810122" y="1707317"/>
                  <a:pt x="3821261" y="1724025"/>
                </a:cubicBezTo>
                <a:lnTo>
                  <a:pt x="3840311" y="1752600"/>
                </a:lnTo>
                <a:cubicBezTo>
                  <a:pt x="3833602" y="1856596"/>
                  <a:pt x="3806796" y="2083852"/>
                  <a:pt x="3830786" y="2209800"/>
                </a:cubicBezTo>
                <a:cubicBezTo>
                  <a:pt x="3833756" y="2225395"/>
                  <a:pt x="3849836" y="2235200"/>
                  <a:pt x="3859361" y="2247900"/>
                </a:cubicBezTo>
                <a:cubicBezTo>
                  <a:pt x="3865711" y="2273300"/>
                  <a:pt x="3871665" y="2298802"/>
                  <a:pt x="3878411" y="2324100"/>
                </a:cubicBezTo>
                <a:cubicBezTo>
                  <a:pt x="3887548" y="2358363"/>
                  <a:pt x="3916853" y="2405450"/>
                  <a:pt x="3878411" y="2438400"/>
                </a:cubicBezTo>
                <a:cubicBezTo>
                  <a:pt x="3866119" y="2448936"/>
                  <a:pt x="3846755" y="2445263"/>
                  <a:pt x="3830786" y="2447925"/>
                </a:cubicBezTo>
                <a:cubicBezTo>
                  <a:pt x="3808641" y="2451616"/>
                  <a:pt x="3786336" y="2454275"/>
                  <a:pt x="3764111" y="2457450"/>
                </a:cubicBezTo>
                <a:cubicBezTo>
                  <a:pt x="3751411" y="2463800"/>
                  <a:pt x="3739194" y="2471227"/>
                  <a:pt x="3726011" y="2476500"/>
                </a:cubicBezTo>
                <a:cubicBezTo>
                  <a:pt x="3707367" y="2483958"/>
                  <a:pt x="3686414" y="2485798"/>
                  <a:pt x="3668861" y="2495550"/>
                </a:cubicBezTo>
                <a:cubicBezTo>
                  <a:pt x="3657086" y="2502092"/>
                  <a:pt x="3651709" y="2516986"/>
                  <a:pt x="3640286" y="2524125"/>
                </a:cubicBezTo>
                <a:cubicBezTo>
                  <a:pt x="3625787" y="2533187"/>
                  <a:pt x="3607954" y="2535529"/>
                  <a:pt x="3592661" y="2543175"/>
                </a:cubicBezTo>
                <a:cubicBezTo>
                  <a:pt x="3582422" y="2548295"/>
                  <a:pt x="3574325" y="2557105"/>
                  <a:pt x="3564086" y="2562225"/>
                </a:cubicBezTo>
                <a:cubicBezTo>
                  <a:pt x="3542459" y="2573039"/>
                  <a:pt x="3519636" y="2581275"/>
                  <a:pt x="3497411" y="2590800"/>
                </a:cubicBezTo>
                <a:cubicBezTo>
                  <a:pt x="3494236" y="2600325"/>
                  <a:pt x="3490321" y="2609635"/>
                  <a:pt x="3487886" y="2619375"/>
                </a:cubicBezTo>
                <a:cubicBezTo>
                  <a:pt x="3483959" y="2635081"/>
                  <a:pt x="3484374" y="2651969"/>
                  <a:pt x="3478361" y="2667000"/>
                </a:cubicBezTo>
                <a:cubicBezTo>
                  <a:pt x="3471485" y="2684189"/>
                  <a:pt x="3458777" y="2698441"/>
                  <a:pt x="3449786" y="2714625"/>
                </a:cubicBezTo>
                <a:cubicBezTo>
                  <a:pt x="3400971" y="2802492"/>
                  <a:pt x="3470097" y="2693683"/>
                  <a:pt x="3392636" y="2809875"/>
                </a:cubicBezTo>
                <a:cubicBezTo>
                  <a:pt x="3395811" y="2847975"/>
                  <a:pt x="3398159" y="2886153"/>
                  <a:pt x="3402161" y="2924175"/>
                </a:cubicBezTo>
                <a:cubicBezTo>
                  <a:pt x="3404511" y="2946502"/>
                  <a:pt x="3411686" y="2968399"/>
                  <a:pt x="3411686" y="2990850"/>
                </a:cubicBezTo>
                <a:cubicBezTo>
                  <a:pt x="3411686" y="3038581"/>
                  <a:pt x="3408334" y="3086395"/>
                  <a:pt x="3402161" y="3133725"/>
                </a:cubicBezTo>
                <a:cubicBezTo>
                  <a:pt x="3397035" y="3173023"/>
                  <a:pt x="3376976" y="3228331"/>
                  <a:pt x="3364061" y="3267075"/>
                </a:cubicBezTo>
                <a:cubicBezTo>
                  <a:pt x="3373935" y="3434935"/>
                  <a:pt x="3379590" y="3394011"/>
                  <a:pt x="3364061" y="3533775"/>
                </a:cubicBezTo>
                <a:cubicBezTo>
                  <a:pt x="3361582" y="3556088"/>
                  <a:pt x="3366676" y="3581565"/>
                  <a:pt x="3354536" y="3600450"/>
                </a:cubicBezTo>
                <a:cubicBezTo>
                  <a:pt x="3336285" y="3628840"/>
                  <a:pt x="3305800" y="3647508"/>
                  <a:pt x="3278336" y="3667125"/>
                </a:cubicBezTo>
                <a:cubicBezTo>
                  <a:pt x="3216715" y="3711140"/>
                  <a:pt x="3206321" y="3691828"/>
                  <a:pt x="3125936" y="3705225"/>
                </a:cubicBezTo>
                <a:cubicBezTo>
                  <a:pt x="3043017" y="3719045"/>
                  <a:pt x="2878286" y="3752850"/>
                  <a:pt x="2878286" y="3752850"/>
                </a:cubicBezTo>
                <a:cubicBezTo>
                  <a:pt x="2793192" y="3789319"/>
                  <a:pt x="2797415" y="3777739"/>
                  <a:pt x="2725886" y="3867150"/>
                </a:cubicBezTo>
                <a:cubicBezTo>
                  <a:pt x="2712581" y="3883781"/>
                  <a:pt x="2707510" y="3905602"/>
                  <a:pt x="2697311" y="3924300"/>
                </a:cubicBezTo>
                <a:cubicBezTo>
                  <a:pt x="2688446" y="3940553"/>
                  <a:pt x="2678548" y="3956226"/>
                  <a:pt x="2668736" y="3971925"/>
                </a:cubicBezTo>
                <a:cubicBezTo>
                  <a:pt x="2662669" y="3981633"/>
                  <a:pt x="2657781" y="3992405"/>
                  <a:pt x="2649686" y="4000500"/>
                </a:cubicBezTo>
                <a:cubicBezTo>
                  <a:pt x="2632151" y="4018035"/>
                  <a:pt x="2610071" y="4030590"/>
                  <a:pt x="2592536" y="4048125"/>
                </a:cubicBezTo>
                <a:cubicBezTo>
                  <a:pt x="2578161" y="4062500"/>
                  <a:pt x="2569267" y="4081846"/>
                  <a:pt x="2554436" y="4095750"/>
                </a:cubicBezTo>
                <a:cubicBezTo>
                  <a:pt x="2518255" y="4129670"/>
                  <a:pt x="2477614" y="4158519"/>
                  <a:pt x="2440136" y="4191000"/>
                </a:cubicBezTo>
                <a:cubicBezTo>
                  <a:pt x="2429957" y="4199822"/>
                  <a:pt x="2419391" y="4208614"/>
                  <a:pt x="2411561" y="4219575"/>
                </a:cubicBezTo>
                <a:cubicBezTo>
                  <a:pt x="2403308" y="4231129"/>
                  <a:pt x="2399407" y="4245263"/>
                  <a:pt x="2392511" y="4257675"/>
                </a:cubicBezTo>
                <a:cubicBezTo>
                  <a:pt x="2340902" y="4350571"/>
                  <a:pt x="2383187" y="4257206"/>
                  <a:pt x="2325836" y="4391025"/>
                </a:cubicBezTo>
                <a:cubicBezTo>
                  <a:pt x="2323662" y="4396097"/>
                  <a:pt x="2302124" y="4460031"/>
                  <a:pt x="2287736" y="4467225"/>
                </a:cubicBezTo>
                <a:cubicBezTo>
                  <a:pt x="2176455" y="4522866"/>
                  <a:pt x="2202788" y="4493224"/>
                  <a:pt x="2116286" y="4514850"/>
                </a:cubicBezTo>
                <a:cubicBezTo>
                  <a:pt x="2096805" y="4519720"/>
                  <a:pt x="2078186" y="4527550"/>
                  <a:pt x="2059136" y="4533900"/>
                </a:cubicBezTo>
                <a:cubicBezTo>
                  <a:pt x="2075011" y="4502150"/>
                  <a:pt x="2088157" y="4468882"/>
                  <a:pt x="2106761" y="4438650"/>
                </a:cubicBezTo>
                <a:cubicBezTo>
                  <a:pt x="2113821" y="4427178"/>
                  <a:pt x="2144102" y="4420302"/>
                  <a:pt x="2135336" y="4410075"/>
                </a:cubicBezTo>
                <a:cubicBezTo>
                  <a:pt x="2122683" y="4395313"/>
                  <a:pt x="2052869" y="4373061"/>
                  <a:pt x="2021036" y="4362450"/>
                </a:cubicBezTo>
                <a:cubicBezTo>
                  <a:pt x="2011511" y="4352925"/>
                  <a:pt x="2004770" y="4339346"/>
                  <a:pt x="1992461" y="4333875"/>
                </a:cubicBezTo>
                <a:cubicBezTo>
                  <a:pt x="1974813" y="4326031"/>
                  <a:pt x="1948967" y="4338006"/>
                  <a:pt x="1935311" y="4324350"/>
                </a:cubicBezTo>
                <a:cubicBezTo>
                  <a:pt x="1927216" y="4316255"/>
                  <a:pt x="1946266" y="4303870"/>
                  <a:pt x="1954361" y="4295775"/>
                </a:cubicBezTo>
                <a:cubicBezTo>
                  <a:pt x="2017861" y="4232275"/>
                  <a:pt x="1974999" y="4279900"/>
                  <a:pt x="1982936" y="4267200"/>
                </a:cubicBezTo>
                <a:close/>
              </a:path>
            </a:pathLst>
          </a:cu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C52FFA0-9BB8-66D8-6F24-F042B1D71A35}"/>
              </a:ext>
            </a:extLst>
          </p:cNvPr>
          <p:cNvSpPr/>
          <p:nvPr/>
        </p:nvSpPr>
        <p:spPr>
          <a:xfrm>
            <a:off x="3219450" y="762000"/>
            <a:ext cx="1466850" cy="52387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050C2E1-5AD0-F690-2EBE-8B82F7FC10D2}"/>
              </a:ext>
            </a:extLst>
          </p:cNvPr>
          <p:cNvSpPr/>
          <p:nvPr/>
        </p:nvSpPr>
        <p:spPr>
          <a:xfrm>
            <a:off x="1162050" y="4076700"/>
            <a:ext cx="981075" cy="52387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EFB5C59-D3CE-F3D4-6B40-0C49B4EBF479}"/>
              </a:ext>
            </a:extLst>
          </p:cNvPr>
          <p:cNvSpPr/>
          <p:nvPr/>
        </p:nvSpPr>
        <p:spPr>
          <a:xfrm rot="19414847">
            <a:off x="4577350" y="4041924"/>
            <a:ext cx="1804153" cy="52387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876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8" grpId="0" animBg="1"/>
      <p:bldP spid="10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9">
            <a:extLst>
              <a:ext uri="{FF2B5EF4-FFF2-40B4-BE49-F238E27FC236}">
                <a16:creationId xmlns:a16="http://schemas.microsoft.com/office/drawing/2014/main" id="{82571284-0EEB-917D-3468-AAE39E5E08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E98EEAE-57C5-0001-89CE-BE18250C763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642" t="10800" r="3587" b="9543"/>
          <a:stretch/>
        </p:blipFill>
        <p:spPr>
          <a:xfrm>
            <a:off x="592015" y="331872"/>
            <a:ext cx="11007969" cy="6194256"/>
          </a:xfrm>
          <a:prstGeom prst="roundRect">
            <a:avLst/>
          </a:prstGeom>
        </p:spPr>
      </p:pic>
      <p:pic>
        <p:nvPicPr>
          <p:cNvPr id="17" name="Picture 8" descr="https://i.pinimg.com/564x/3b/10/37/3b1037fde6f90055ff49d688133d9c45.jpg">
            <a:extLst>
              <a:ext uri="{FF2B5EF4-FFF2-40B4-BE49-F238E27FC236}">
                <a16:creationId xmlns:a16="http://schemas.microsoft.com/office/drawing/2014/main" id="{E2203855-C2F9-8AA1-1E61-159C7E8482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4573" b="85762" l="9947" r="89876">
                        <a14:foregroundMark x1="35346" y1="62312" x2="45293" y2="70687"/>
                        <a14:foregroundMark x1="45293" y1="70687" x2="45293" y2="70687"/>
                        <a14:foregroundMark x1="45826" y1="60972" x2="53996" y2="67002"/>
                        <a14:foregroundMark x1="53996" y1="67002" x2="53996" y2="67002"/>
                        <a14:foregroundMark x1="43872" y1="79229" x2="46536" y2="830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18" b="13564"/>
          <a:stretch/>
        </p:blipFill>
        <p:spPr bwMode="auto">
          <a:xfrm>
            <a:off x="-523630" y="3743324"/>
            <a:ext cx="4141770" cy="3114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FEE4952-D92F-F067-51A0-46E367690EE7}"/>
              </a:ext>
            </a:extLst>
          </p:cNvPr>
          <p:cNvSpPr txBox="1"/>
          <p:nvPr/>
        </p:nvSpPr>
        <p:spPr>
          <a:xfrm>
            <a:off x="1814734" y="1680306"/>
            <a:ext cx="9785250" cy="2554545"/>
          </a:xfrm>
          <a:custGeom>
            <a:avLst/>
            <a:gdLst>
              <a:gd name="connsiteX0" fmla="*/ 0 w 9785250"/>
              <a:gd name="connsiteY0" fmla="*/ 0 h 2554545"/>
              <a:gd name="connsiteX1" fmla="*/ 9785250 w 9785250"/>
              <a:gd name="connsiteY1" fmla="*/ 0 h 2554545"/>
              <a:gd name="connsiteX2" fmla="*/ 9785250 w 9785250"/>
              <a:gd name="connsiteY2" fmla="*/ 2554545 h 2554545"/>
              <a:gd name="connsiteX3" fmla="*/ 0 w 9785250"/>
              <a:gd name="connsiteY3" fmla="*/ 2554545 h 2554545"/>
              <a:gd name="connsiteX4" fmla="*/ 0 w 9785250"/>
              <a:gd name="connsiteY4" fmla="*/ 0 h 2554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785250" h="2554545" fill="none" extrusionOk="0">
                <a:moveTo>
                  <a:pt x="0" y="0"/>
                </a:moveTo>
                <a:cubicBezTo>
                  <a:pt x="2798310" y="5222"/>
                  <a:pt x="5065594" y="24918"/>
                  <a:pt x="9785250" y="0"/>
                </a:cubicBezTo>
                <a:cubicBezTo>
                  <a:pt x="9624005" y="837733"/>
                  <a:pt x="9741490" y="1383476"/>
                  <a:pt x="9785250" y="2554545"/>
                </a:cubicBezTo>
                <a:cubicBezTo>
                  <a:pt x="5179584" y="2389784"/>
                  <a:pt x="1500937" y="2672695"/>
                  <a:pt x="0" y="2554545"/>
                </a:cubicBezTo>
                <a:cubicBezTo>
                  <a:pt x="-55725" y="1859262"/>
                  <a:pt x="17072" y="437056"/>
                  <a:pt x="0" y="0"/>
                </a:cubicBezTo>
                <a:close/>
              </a:path>
              <a:path w="9785250" h="2554545" stroke="0" extrusionOk="0">
                <a:moveTo>
                  <a:pt x="0" y="0"/>
                </a:moveTo>
                <a:cubicBezTo>
                  <a:pt x="4066812" y="11849"/>
                  <a:pt x="6842666" y="-161459"/>
                  <a:pt x="9785250" y="0"/>
                </a:cubicBezTo>
                <a:cubicBezTo>
                  <a:pt x="9788380" y="1191849"/>
                  <a:pt x="9684074" y="1724527"/>
                  <a:pt x="9785250" y="2554545"/>
                </a:cubicBezTo>
                <a:cubicBezTo>
                  <a:pt x="6334790" y="2408685"/>
                  <a:pt x="2018902" y="2476221"/>
                  <a:pt x="0" y="2554545"/>
                </a:cubicBezTo>
                <a:cubicBezTo>
                  <a:pt x="74291" y="1310571"/>
                  <a:pt x="168006" y="1199883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4000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Vùng Đồng bằng Bắc Bộ có dạng hình tam giác, tiếp giáp với vùng Trung du và miền núi Bắc Bộ, vùng Duyên hải miền Trung và vịnh Bắc Bộ.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BE032FE1-60F4-9421-EB71-EC18D48801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93296" y="239355"/>
            <a:ext cx="4871126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513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9">
            <a:extLst>
              <a:ext uri="{FF2B5EF4-FFF2-40B4-BE49-F238E27FC236}">
                <a16:creationId xmlns:a16="http://schemas.microsoft.com/office/drawing/2014/main" id="{8F9E033E-3DD1-B56B-BD59-457246D041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9538"/>
            <a:ext cx="6858000" cy="12192000"/>
          </a:xfrm>
          <a:prstGeom prst="rect">
            <a:avLst/>
          </a:prstGeom>
        </p:spPr>
      </p:pic>
      <p:sp>
        <p:nvSpPr>
          <p:cNvPr id="15" name="矩形 12">
            <a:extLst>
              <a:ext uri="{FF2B5EF4-FFF2-40B4-BE49-F238E27FC236}">
                <a16:creationId xmlns:a16="http://schemas.microsoft.com/office/drawing/2014/main" id="{A836EFD7-78DD-2D03-3830-61621A558534}"/>
              </a:ext>
            </a:extLst>
          </p:cNvPr>
          <p:cNvSpPr/>
          <p:nvPr/>
        </p:nvSpPr>
        <p:spPr>
          <a:xfrm>
            <a:off x="466436" y="577271"/>
            <a:ext cx="11323782" cy="5911273"/>
          </a:xfrm>
          <a:prstGeom prst="rect">
            <a:avLst/>
          </a:prstGeom>
          <a:noFill/>
          <a:ln w="381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8号-创中黑" panose="00000500000000000000" pitchFamily="2" charset="-122"/>
              <a:ea typeface="字魂58号-创中黑" panose="00000500000000000000" pitchFamily="2" charset="-122"/>
              <a:cs typeface="+mn-cs"/>
              <a:sym typeface="字魂58号-创中黑" panose="00000500000000000000" pitchFamily="2" charset="-122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905DD7F-4232-1296-D5EA-4117A3FA10F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7365" y="1"/>
            <a:ext cx="12170998" cy="690489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60649AB-9144-653D-9CA7-7AA205B7F2B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17199" y1="17553" x2="18617" y2="22163"/>
                        <a14:foregroundMark x1="18617" y1="22163" x2="18617" y2="22163"/>
                        <a14:foregroundMark x1="24645" y1="18794" x2="23936" y2="21099"/>
                        <a14:foregroundMark x1="13121" y1="23936" x2="15071" y2="25887"/>
                        <a14:foregroundMark x1="20745" y1="34220" x2="50709" y2="47695"/>
                        <a14:foregroundMark x1="24468" y1="52660" x2="69681" y2="57092"/>
                      </a14:backgroundRemoval>
                    </a14:imgEffect>
                  </a14:imgLayer>
                </a14:imgProps>
              </a:ext>
            </a:extLst>
          </a:blip>
          <a:srcRect l="9959" t="13012" r="5371" b="17812"/>
          <a:stretch/>
        </p:blipFill>
        <p:spPr>
          <a:xfrm>
            <a:off x="642257" y="73531"/>
            <a:ext cx="10591800" cy="3992290"/>
          </a:xfrm>
          <a:prstGeom prst="rect">
            <a:avLst/>
          </a:prstGeom>
        </p:spPr>
      </p:pic>
      <p:sp>
        <p:nvSpPr>
          <p:cNvPr id="18" name="文本框 1">
            <a:extLst>
              <a:ext uri="{FF2B5EF4-FFF2-40B4-BE49-F238E27FC236}">
                <a16:creationId xmlns:a16="http://schemas.microsoft.com/office/drawing/2014/main" id="{DC53B20A-2CC1-AC87-8F25-CA1165E36B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6407" y="1297120"/>
            <a:ext cx="866502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9pPr>
          </a:lstStyle>
          <a:p>
            <a:pPr lvl="0" algn="ctr">
              <a:defRPr/>
            </a:pPr>
            <a:r>
              <a:rPr lang="en-US" altLang="zh-CN" sz="4000" b="1" dirty="0">
                <a:ln/>
                <a:solidFill>
                  <a:srgbClr val="00206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HĐ2: </a:t>
            </a:r>
            <a:r>
              <a:rPr lang="en-US" altLang="zh-CN" sz="4000" b="1" dirty="0" err="1">
                <a:ln/>
                <a:solidFill>
                  <a:srgbClr val="00206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Tìm</a:t>
            </a:r>
            <a:r>
              <a:rPr lang="en-US" altLang="zh-CN" sz="4000" b="1" dirty="0">
                <a:ln/>
                <a:solidFill>
                  <a:srgbClr val="00206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 </a:t>
            </a:r>
            <a:r>
              <a:rPr lang="en-US" altLang="zh-CN" sz="4000" b="1" dirty="0" err="1">
                <a:ln/>
                <a:solidFill>
                  <a:srgbClr val="00206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hiểu</a:t>
            </a:r>
            <a:r>
              <a:rPr lang="en-US" altLang="zh-CN" sz="4000" b="1" dirty="0">
                <a:ln/>
                <a:solidFill>
                  <a:srgbClr val="00206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 </a:t>
            </a:r>
            <a:r>
              <a:rPr lang="en-US" altLang="zh-CN" sz="4000" b="1" dirty="0" err="1">
                <a:ln/>
                <a:solidFill>
                  <a:srgbClr val="00206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về</a:t>
            </a:r>
            <a:r>
              <a:rPr lang="en-US" altLang="zh-CN" sz="4000" b="1" dirty="0">
                <a:ln/>
                <a:solidFill>
                  <a:srgbClr val="00206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 </a:t>
            </a:r>
            <a:r>
              <a:rPr lang="en-US" altLang="zh-CN" sz="4000" b="1" dirty="0" err="1">
                <a:ln/>
                <a:solidFill>
                  <a:srgbClr val="00206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địa</a:t>
            </a:r>
            <a:r>
              <a:rPr lang="en-US" altLang="zh-CN" sz="4000" b="1" dirty="0">
                <a:ln/>
                <a:solidFill>
                  <a:srgbClr val="00206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 </a:t>
            </a:r>
            <a:r>
              <a:rPr lang="en-US" altLang="zh-CN" sz="4000" b="1" dirty="0" err="1">
                <a:ln/>
                <a:solidFill>
                  <a:srgbClr val="00206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hình</a:t>
            </a:r>
            <a:r>
              <a:rPr lang="en-US" altLang="zh-CN" sz="4000" b="1" dirty="0">
                <a:ln/>
                <a:solidFill>
                  <a:srgbClr val="00206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 </a:t>
            </a:r>
            <a:r>
              <a:rPr lang="en-US" altLang="zh-CN" sz="4000" b="1" dirty="0" err="1">
                <a:ln/>
                <a:solidFill>
                  <a:srgbClr val="00206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của</a:t>
            </a:r>
            <a:r>
              <a:rPr lang="en-US" altLang="zh-CN" sz="4000" b="1" dirty="0">
                <a:ln/>
                <a:solidFill>
                  <a:srgbClr val="00206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 </a:t>
            </a:r>
            <a:r>
              <a:rPr lang="en-US" altLang="zh-CN" sz="4000" b="1" dirty="0" err="1">
                <a:ln/>
                <a:solidFill>
                  <a:srgbClr val="00206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vùng</a:t>
            </a:r>
            <a:r>
              <a:rPr lang="en-US" altLang="zh-CN" sz="4000" b="1" dirty="0">
                <a:ln/>
                <a:solidFill>
                  <a:srgbClr val="00206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 </a:t>
            </a:r>
            <a:r>
              <a:rPr lang="en-US" altLang="zh-CN" sz="4000" b="1" dirty="0" err="1">
                <a:ln/>
                <a:solidFill>
                  <a:srgbClr val="00206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Đồng</a:t>
            </a:r>
            <a:r>
              <a:rPr lang="en-US" altLang="zh-CN" sz="4000" b="1" dirty="0">
                <a:ln/>
                <a:solidFill>
                  <a:srgbClr val="00206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 </a:t>
            </a:r>
            <a:r>
              <a:rPr lang="en-US" altLang="zh-CN" sz="4000" b="1" dirty="0" err="1">
                <a:ln/>
                <a:solidFill>
                  <a:srgbClr val="00206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bằng</a:t>
            </a:r>
            <a:r>
              <a:rPr lang="en-US" altLang="zh-CN" sz="4000" b="1" dirty="0">
                <a:ln/>
                <a:solidFill>
                  <a:srgbClr val="00206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 </a:t>
            </a:r>
            <a:r>
              <a:rPr lang="en-US" altLang="zh-CN" sz="4000" b="1" dirty="0" err="1">
                <a:ln/>
                <a:solidFill>
                  <a:srgbClr val="00206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Bắc</a:t>
            </a:r>
            <a:r>
              <a:rPr lang="en-US" altLang="zh-CN" sz="4000" b="1" dirty="0">
                <a:ln/>
                <a:solidFill>
                  <a:srgbClr val="00206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 </a:t>
            </a:r>
            <a:r>
              <a:rPr lang="en-US" altLang="zh-CN" sz="4000" b="1" dirty="0" err="1">
                <a:ln/>
                <a:solidFill>
                  <a:srgbClr val="00206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Bộ</a:t>
            </a:r>
            <a:r>
              <a:rPr lang="en-US" altLang="zh-CN" sz="4000" b="1" dirty="0">
                <a:ln/>
                <a:solidFill>
                  <a:srgbClr val="00206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.</a:t>
            </a:r>
            <a:endParaRPr kumimoji="0" lang="zh-CN" altLang="en-US" sz="4000" b="1" i="0" u="none" strike="noStrike" kern="1200" cap="none" spc="0" normalizeH="0" baseline="0" noProof="0" dirty="0">
              <a:ln/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字魂58号-创中黑" panose="00000500000000000000" pitchFamily="2" charset="-122"/>
              <a:cs typeface="Calibri" panose="020F0502020204030204" pitchFamily="34" charset="0"/>
              <a:sym typeface="字魂58号-创中黑" panose="00000500000000000000" pitchFamily="2" charset="-122"/>
            </a:endParaRPr>
          </a:p>
        </p:txBody>
      </p:sp>
      <p:pic>
        <p:nvPicPr>
          <p:cNvPr id="19" name="Picture 4" descr="https://i.pinimg.com/564x/1f/8f/24/1f8f24e19deb35a60c20060e6368a5ae.jpg">
            <a:extLst>
              <a:ext uri="{FF2B5EF4-FFF2-40B4-BE49-F238E27FC236}">
                <a16:creationId xmlns:a16="http://schemas.microsoft.com/office/drawing/2014/main" id="{0F65F09B-C701-9F8D-C124-C9B5D6ABE4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11" b="98222" l="9947" r="89876">
                        <a14:foregroundMark x1="34636" y1="38000" x2="36057" y2="47556"/>
                        <a14:foregroundMark x1="36057" y1="47556" x2="36057" y2="47556"/>
                        <a14:foregroundMark x1="29485" y1="61556" x2="44050" y2="69556"/>
                        <a14:foregroundMark x1="47425" y1="58444" x2="50799" y2="7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6286" y="3199213"/>
            <a:ext cx="4803901" cy="383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0700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Nhóm 24">
            <a:extLst>
              <a:ext uri="{FF2B5EF4-FFF2-40B4-BE49-F238E27FC236}">
                <a16:creationId xmlns:a16="http://schemas.microsoft.com/office/drawing/2014/main" id="{E0BA8C97-2456-FDF4-8E68-52508CE2D255}"/>
              </a:ext>
            </a:extLst>
          </p:cNvPr>
          <p:cNvGrpSpPr/>
          <p:nvPr/>
        </p:nvGrpSpPr>
        <p:grpSpPr>
          <a:xfrm>
            <a:off x="1222126" y="1436574"/>
            <a:ext cx="9489539" cy="1494537"/>
            <a:chOff x="608777" y="407466"/>
            <a:chExt cx="11232107" cy="1854315"/>
          </a:xfrm>
        </p:grpSpPr>
        <p:sp>
          <p:nvSpPr>
            <p:cNvPr id="36" name="Hình chữ nhật: Góc Tròn 23">
              <a:extLst>
                <a:ext uri="{FF2B5EF4-FFF2-40B4-BE49-F238E27FC236}">
                  <a16:creationId xmlns:a16="http://schemas.microsoft.com/office/drawing/2014/main" id="{BCB16AF1-ADE4-457B-6803-660CFCEC3837}"/>
                </a:ext>
              </a:extLst>
            </p:cNvPr>
            <p:cNvSpPr/>
            <p:nvPr/>
          </p:nvSpPr>
          <p:spPr>
            <a:xfrm>
              <a:off x="608777" y="407466"/>
              <a:ext cx="11232107" cy="1820947"/>
            </a:xfrm>
            <a:custGeom>
              <a:avLst/>
              <a:gdLst>
                <a:gd name="connsiteX0" fmla="*/ 0 w 11232107"/>
                <a:gd name="connsiteY0" fmla="*/ 303495 h 1820947"/>
                <a:gd name="connsiteX1" fmla="*/ 303495 w 11232107"/>
                <a:gd name="connsiteY1" fmla="*/ 0 h 1820947"/>
                <a:gd name="connsiteX2" fmla="*/ 10928609 w 11232107"/>
                <a:gd name="connsiteY2" fmla="*/ 0 h 1820947"/>
                <a:gd name="connsiteX3" fmla="*/ 11232106 w 11232107"/>
                <a:gd name="connsiteY3" fmla="*/ 303495 h 1820947"/>
                <a:gd name="connsiteX4" fmla="*/ 11232106 w 11232107"/>
                <a:gd name="connsiteY4" fmla="*/ 1517449 h 1820947"/>
                <a:gd name="connsiteX5" fmla="*/ 10928609 w 11232107"/>
                <a:gd name="connsiteY5" fmla="*/ 1820947 h 1820947"/>
                <a:gd name="connsiteX6" fmla="*/ 303495 w 11232107"/>
                <a:gd name="connsiteY6" fmla="*/ 1820947 h 1820947"/>
                <a:gd name="connsiteX7" fmla="*/ 0 w 11232107"/>
                <a:gd name="connsiteY7" fmla="*/ 1517449 h 1820947"/>
                <a:gd name="connsiteX8" fmla="*/ 0 w 11232107"/>
                <a:gd name="connsiteY8" fmla="*/ 303495 h 1820947"/>
                <a:gd name="connsiteX0" fmla="*/ 0 w 11232107"/>
                <a:gd name="connsiteY0" fmla="*/ 303495 h 1820947"/>
                <a:gd name="connsiteX1" fmla="*/ 303495 w 11232107"/>
                <a:gd name="connsiteY1" fmla="*/ 0 h 1820947"/>
                <a:gd name="connsiteX2" fmla="*/ 10928609 w 11232107"/>
                <a:gd name="connsiteY2" fmla="*/ 0 h 1820947"/>
                <a:gd name="connsiteX3" fmla="*/ 11232106 w 11232107"/>
                <a:gd name="connsiteY3" fmla="*/ 303495 h 1820947"/>
                <a:gd name="connsiteX4" fmla="*/ 11232106 w 11232107"/>
                <a:gd name="connsiteY4" fmla="*/ 1517449 h 1820947"/>
                <a:gd name="connsiteX5" fmla="*/ 10928609 w 11232107"/>
                <a:gd name="connsiteY5" fmla="*/ 1820947 h 1820947"/>
                <a:gd name="connsiteX6" fmla="*/ 303495 w 11232107"/>
                <a:gd name="connsiteY6" fmla="*/ 1820947 h 1820947"/>
                <a:gd name="connsiteX7" fmla="*/ 0 w 11232107"/>
                <a:gd name="connsiteY7" fmla="*/ 1517449 h 1820947"/>
                <a:gd name="connsiteX8" fmla="*/ 0 w 11232107"/>
                <a:gd name="connsiteY8" fmla="*/ 303495 h 1820947"/>
                <a:gd name="connsiteX0" fmla="*/ 0 w 11232107"/>
                <a:gd name="connsiteY0" fmla="*/ 303495 h 1820947"/>
                <a:gd name="connsiteX1" fmla="*/ 303495 w 11232107"/>
                <a:gd name="connsiteY1" fmla="*/ 0 h 1820947"/>
                <a:gd name="connsiteX2" fmla="*/ 10928609 w 11232107"/>
                <a:gd name="connsiteY2" fmla="*/ 0 h 1820947"/>
                <a:gd name="connsiteX3" fmla="*/ 11232106 w 11232107"/>
                <a:gd name="connsiteY3" fmla="*/ 303495 h 1820947"/>
                <a:gd name="connsiteX4" fmla="*/ 11232106 w 11232107"/>
                <a:gd name="connsiteY4" fmla="*/ 1517449 h 1820947"/>
                <a:gd name="connsiteX5" fmla="*/ 10928609 w 11232107"/>
                <a:gd name="connsiteY5" fmla="*/ 1820947 h 1820947"/>
                <a:gd name="connsiteX6" fmla="*/ 303495 w 11232107"/>
                <a:gd name="connsiteY6" fmla="*/ 1820947 h 1820947"/>
                <a:gd name="connsiteX7" fmla="*/ 0 w 11232107"/>
                <a:gd name="connsiteY7" fmla="*/ 1517449 h 1820947"/>
                <a:gd name="connsiteX8" fmla="*/ 0 w 11232107"/>
                <a:gd name="connsiteY8" fmla="*/ 303495 h 1820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232107" h="1820947" fill="none" extrusionOk="0">
                  <a:moveTo>
                    <a:pt x="0" y="303495"/>
                  </a:moveTo>
                  <a:cubicBezTo>
                    <a:pt x="28372" y="173863"/>
                    <a:pt x="84598" y="16309"/>
                    <a:pt x="303495" y="0"/>
                  </a:cubicBezTo>
                  <a:cubicBezTo>
                    <a:pt x="5629164" y="-612894"/>
                    <a:pt x="8447465" y="206020"/>
                    <a:pt x="10928609" y="0"/>
                  </a:cubicBezTo>
                  <a:cubicBezTo>
                    <a:pt x="11082256" y="-43976"/>
                    <a:pt x="11163869" y="132549"/>
                    <a:pt x="11232106" y="303495"/>
                  </a:cubicBezTo>
                  <a:cubicBezTo>
                    <a:pt x="11349581" y="694581"/>
                    <a:pt x="11285692" y="1350330"/>
                    <a:pt x="11232106" y="1517449"/>
                  </a:cubicBezTo>
                  <a:cubicBezTo>
                    <a:pt x="11184572" y="1675264"/>
                    <a:pt x="11069313" y="1892350"/>
                    <a:pt x="10928609" y="1820947"/>
                  </a:cubicBezTo>
                  <a:cubicBezTo>
                    <a:pt x="6954038" y="2004609"/>
                    <a:pt x="4123412" y="2430129"/>
                    <a:pt x="303495" y="1820947"/>
                  </a:cubicBezTo>
                  <a:cubicBezTo>
                    <a:pt x="187015" y="1801717"/>
                    <a:pt x="-35184" y="1753648"/>
                    <a:pt x="0" y="1517449"/>
                  </a:cubicBezTo>
                  <a:cubicBezTo>
                    <a:pt x="92075" y="1213652"/>
                    <a:pt x="-37549" y="694163"/>
                    <a:pt x="0" y="303495"/>
                  </a:cubicBezTo>
                  <a:close/>
                </a:path>
                <a:path w="11232107" h="1820947" stroke="0" extrusionOk="0">
                  <a:moveTo>
                    <a:pt x="0" y="303495"/>
                  </a:moveTo>
                  <a:cubicBezTo>
                    <a:pt x="20293" y="116935"/>
                    <a:pt x="152910" y="-46762"/>
                    <a:pt x="303495" y="0"/>
                  </a:cubicBezTo>
                  <a:cubicBezTo>
                    <a:pt x="2041884" y="-846440"/>
                    <a:pt x="5498303" y="-74814"/>
                    <a:pt x="10928609" y="0"/>
                  </a:cubicBezTo>
                  <a:cubicBezTo>
                    <a:pt x="11113603" y="42267"/>
                    <a:pt x="11195762" y="97623"/>
                    <a:pt x="11232106" y="303495"/>
                  </a:cubicBezTo>
                  <a:cubicBezTo>
                    <a:pt x="11310807" y="699003"/>
                    <a:pt x="11207944" y="1376763"/>
                    <a:pt x="11232106" y="1517449"/>
                  </a:cubicBezTo>
                  <a:cubicBezTo>
                    <a:pt x="11205021" y="1728316"/>
                    <a:pt x="11143702" y="1859624"/>
                    <a:pt x="10928609" y="1820947"/>
                  </a:cubicBezTo>
                  <a:cubicBezTo>
                    <a:pt x="7478454" y="2069611"/>
                    <a:pt x="1420540" y="2130218"/>
                    <a:pt x="303495" y="1820947"/>
                  </a:cubicBezTo>
                  <a:cubicBezTo>
                    <a:pt x="179453" y="1803299"/>
                    <a:pt x="1091" y="1698732"/>
                    <a:pt x="0" y="1517449"/>
                  </a:cubicBezTo>
                  <a:cubicBezTo>
                    <a:pt x="34726" y="1144621"/>
                    <a:pt x="74766" y="895591"/>
                    <a:pt x="0" y="303495"/>
                  </a:cubicBezTo>
                  <a:close/>
                </a:path>
                <a:path w="11232107" h="1820947" fill="none" stroke="0" extrusionOk="0">
                  <a:moveTo>
                    <a:pt x="0" y="303495"/>
                  </a:moveTo>
                  <a:cubicBezTo>
                    <a:pt x="4920" y="142200"/>
                    <a:pt x="131038" y="-20113"/>
                    <a:pt x="303495" y="0"/>
                  </a:cubicBezTo>
                  <a:cubicBezTo>
                    <a:pt x="5289194" y="-452237"/>
                    <a:pt x="7998563" y="318174"/>
                    <a:pt x="10928609" y="0"/>
                  </a:cubicBezTo>
                  <a:cubicBezTo>
                    <a:pt x="11125469" y="-24733"/>
                    <a:pt x="11201713" y="156831"/>
                    <a:pt x="11232106" y="303495"/>
                  </a:cubicBezTo>
                  <a:cubicBezTo>
                    <a:pt x="11296303" y="689108"/>
                    <a:pt x="11303426" y="1302809"/>
                    <a:pt x="11232106" y="1517449"/>
                  </a:cubicBezTo>
                  <a:cubicBezTo>
                    <a:pt x="11261495" y="1669665"/>
                    <a:pt x="11087816" y="1852001"/>
                    <a:pt x="10928609" y="1820947"/>
                  </a:cubicBezTo>
                  <a:cubicBezTo>
                    <a:pt x="7537457" y="1939173"/>
                    <a:pt x="3184167" y="1663011"/>
                    <a:pt x="303495" y="1820947"/>
                  </a:cubicBezTo>
                  <a:cubicBezTo>
                    <a:pt x="149104" y="1804688"/>
                    <a:pt x="-6675" y="1694553"/>
                    <a:pt x="0" y="1517449"/>
                  </a:cubicBezTo>
                  <a:cubicBezTo>
                    <a:pt x="61196" y="1293573"/>
                    <a:pt x="-27551" y="630995"/>
                    <a:pt x="0" y="303495"/>
                  </a:cubicBezTo>
                  <a:close/>
                </a:path>
                <a:path w="11232107" h="1820947" fill="none" stroke="0" extrusionOk="0">
                  <a:moveTo>
                    <a:pt x="0" y="303495"/>
                  </a:moveTo>
                  <a:cubicBezTo>
                    <a:pt x="14457" y="146511"/>
                    <a:pt x="103856" y="-19777"/>
                    <a:pt x="303495" y="0"/>
                  </a:cubicBezTo>
                  <a:cubicBezTo>
                    <a:pt x="5572406" y="-433443"/>
                    <a:pt x="7871152" y="154999"/>
                    <a:pt x="10928609" y="0"/>
                  </a:cubicBezTo>
                  <a:cubicBezTo>
                    <a:pt x="11098853" y="-4300"/>
                    <a:pt x="11184452" y="122045"/>
                    <a:pt x="11232106" y="303495"/>
                  </a:cubicBezTo>
                  <a:cubicBezTo>
                    <a:pt x="11338038" y="670437"/>
                    <a:pt x="11301526" y="1327651"/>
                    <a:pt x="11232106" y="1517449"/>
                  </a:cubicBezTo>
                  <a:cubicBezTo>
                    <a:pt x="11223269" y="1662812"/>
                    <a:pt x="11089327" y="1865959"/>
                    <a:pt x="10928609" y="1820947"/>
                  </a:cubicBezTo>
                  <a:cubicBezTo>
                    <a:pt x="7068388" y="2012203"/>
                    <a:pt x="3682679" y="2079959"/>
                    <a:pt x="303495" y="1820947"/>
                  </a:cubicBezTo>
                  <a:cubicBezTo>
                    <a:pt x="193964" y="1787903"/>
                    <a:pt x="-30784" y="1736900"/>
                    <a:pt x="0" y="1517449"/>
                  </a:cubicBezTo>
                  <a:cubicBezTo>
                    <a:pt x="75326" y="1258683"/>
                    <a:pt x="-1085" y="633178"/>
                    <a:pt x="0" y="303495"/>
                  </a:cubicBezTo>
                  <a:close/>
                </a:path>
              </a:pathLst>
            </a:custGeom>
            <a:ln w="76200">
              <a:prstDash val="dash"/>
              <a:extLst>
                <a:ext uri="{C807C97D-BFC1-408E-A445-0C87EB9F89A2}">
                  <ask:lineSketchStyleProps xmlns:ask="http://schemas.microsoft.com/office/drawing/2018/sketchyshapes" sd="2510099056">
                    <a:custGeom>
                      <a:avLst/>
                      <a:gdLst>
                        <a:gd name="connsiteX0" fmla="*/ 0 w 9489539"/>
                        <a:gd name="connsiteY0" fmla="*/ 244611 h 1467643"/>
                        <a:gd name="connsiteX1" fmla="*/ 256411 w 9489539"/>
                        <a:gd name="connsiteY1" fmla="*/ 0 h 1467643"/>
                        <a:gd name="connsiteX2" fmla="*/ 9233127 w 9489539"/>
                        <a:gd name="connsiteY2" fmla="*/ 0 h 1467643"/>
                        <a:gd name="connsiteX3" fmla="*/ 9489539 w 9489539"/>
                        <a:gd name="connsiteY3" fmla="*/ 244611 h 1467643"/>
                        <a:gd name="connsiteX4" fmla="*/ 9489539 w 9489539"/>
                        <a:gd name="connsiteY4" fmla="*/ 1223031 h 1467643"/>
                        <a:gd name="connsiteX5" fmla="*/ 9233127 w 9489539"/>
                        <a:gd name="connsiteY5" fmla="*/ 1467643 h 1467643"/>
                        <a:gd name="connsiteX6" fmla="*/ 256411 w 9489539"/>
                        <a:gd name="connsiteY6" fmla="*/ 1467643 h 1467643"/>
                        <a:gd name="connsiteX7" fmla="*/ 0 w 9489539"/>
                        <a:gd name="connsiteY7" fmla="*/ 1223031 h 1467643"/>
                        <a:gd name="connsiteX8" fmla="*/ 0 w 9489539"/>
                        <a:gd name="connsiteY8" fmla="*/ 244611 h 1467643"/>
                        <a:gd name="connsiteX0" fmla="*/ 0 w 9489539"/>
                        <a:gd name="connsiteY0" fmla="*/ 244611 h 1467643"/>
                        <a:gd name="connsiteX1" fmla="*/ 256411 w 9489539"/>
                        <a:gd name="connsiteY1" fmla="*/ 0 h 1467643"/>
                        <a:gd name="connsiteX2" fmla="*/ 9233127 w 9489539"/>
                        <a:gd name="connsiteY2" fmla="*/ 0 h 1467643"/>
                        <a:gd name="connsiteX3" fmla="*/ 9489539 w 9489539"/>
                        <a:gd name="connsiteY3" fmla="*/ 244611 h 1467643"/>
                        <a:gd name="connsiteX4" fmla="*/ 9489539 w 9489539"/>
                        <a:gd name="connsiteY4" fmla="*/ 1223031 h 1467643"/>
                        <a:gd name="connsiteX5" fmla="*/ 9233127 w 9489539"/>
                        <a:gd name="connsiteY5" fmla="*/ 1467643 h 1467643"/>
                        <a:gd name="connsiteX6" fmla="*/ 256411 w 9489539"/>
                        <a:gd name="connsiteY6" fmla="*/ 1467643 h 1467643"/>
                        <a:gd name="connsiteX7" fmla="*/ 0 w 9489539"/>
                        <a:gd name="connsiteY7" fmla="*/ 1223031 h 1467643"/>
                        <a:gd name="connsiteX8" fmla="*/ 0 w 9489539"/>
                        <a:gd name="connsiteY8" fmla="*/ 244611 h 146764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489539" h="1467643" fill="none" extrusionOk="0">
                          <a:moveTo>
                            <a:pt x="0" y="244611"/>
                          </a:moveTo>
                          <a:cubicBezTo>
                            <a:pt x="13941" y="127489"/>
                            <a:pt x="98262" y="5150"/>
                            <a:pt x="256411" y="0"/>
                          </a:cubicBezTo>
                          <a:cubicBezTo>
                            <a:pt x="4681795" y="-317543"/>
                            <a:pt x="7064791" y="35730"/>
                            <a:pt x="9233127" y="0"/>
                          </a:cubicBezTo>
                          <a:cubicBezTo>
                            <a:pt x="9367035" y="-23321"/>
                            <a:pt x="9451806" y="107741"/>
                            <a:pt x="9489539" y="244611"/>
                          </a:cubicBezTo>
                          <a:cubicBezTo>
                            <a:pt x="9565450" y="562285"/>
                            <a:pt x="9552008" y="1064971"/>
                            <a:pt x="9489539" y="1223031"/>
                          </a:cubicBezTo>
                          <a:cubicBezTo>
                            <a:pt x="9459646" y="1352213"/>
                            <a:pt x="9360658" y="1503610"/>
                            <a:pt x="9233127" y="1467643"/>
                          </a:cubicBezTo>
                          <a:cubicBezTo>
                            <a:pt x="6421795" y="1601069"/>
                            <a:pt x="3172214" y="1713804"/>
                            <a:pt x="256411" y="1467643"/>
                          </a:cubicBezTo>
                          <a:cubicBezTo>
                            <a:pt x="138518" y="1459021"/>
                            <a:pt x="-24033" y="1403040"/>
                            <a:pt x="0" y="1223031"/>
                          </a:cubicBezTo>
                          <a:cubicBezTo>
                            <a:pt x="79181" y="1006999"/>
                            <a:pt x="-19483" y="554347"/>
                            <a:pt x="0" y="244611"/>
                          </a:cubicBezTo>
                          <a:close/>
                        </a:path>
                        <a:path w="9489539" h="1467643" stroke="0" extrusionOk="0">
                          <a:moveTo>
                            <a:pt x="0" y="244611"/>
                          </a:moveTo>
                          <a:cubicBezTo>
                            <a:pt x="12559" y="96451"/>
                            <a:pt x="117040" y="-31037"/>
                            <a:pt x="256411" y="0"/>
                          </a:cubicBezTo>
                          <a:cubicBezTo>
                            <a:pt x="1868966" y="-209672"/>
                            <a:pt x="4722106" y="-83029"/>
                            <a:pt x="9233127" y="0"/>
                          </a:cubicBezTo>
                          <a:cubicBezTo>
                            <a:pt x="9385217" y="22687"/>
                            <a:pt x="9470507" y="83775"/>
                            <a:pt x="9489539" y="244611"/>
                          </a:cubicBezTo>
                          <a:cubicBezTo>
                            <a:pt x="9567481" y="552644"/>
                            <a:pt x="9480207" y="1106102"/>
                            <a:pt x="9489539" y="1223031"/>
                          </a:cubicBezTo>
                          <a:cubicBezTo>
                            <a:pt x="9482872" y="1370497"/>
                            <a:pt x="9395975" y="1482863"/>
                            <a:pt x="9233127" y="1467643"/>
                          </a:cubicBezTo>
                          <a:cubicBezTo>
                            <a:pt x="6266529" y="1587954"/>
                            <a:pt x="1280240" y="1588465"/>
                            <a:pt x="256411" y="1467643"/>
                          </a:cubicBezTo>
                          <a:cubicBezTo>
                            <a:pt x="133104" y="1460169"/>
                            <a:pt x="-8214" y="1349331"/>
                            <a:pt x="0" y="1223031"/>
                          </a:cubicBezTo>
                          <a:cubicBezTo>
                            <a:pt x="60907" y="911521"/>
                            <a:pt x="50405" y="720905"/>
                            <a:pt x="0" y="244611"/>
                          </a:cubicBezTo>
                          <a:close/>
                        </a:path>
                        <a:path w="9489539" h="1467643" fill="none" stroke="0" extrusionOk="0">
                          <a:moveTo>
                            <a:pt x="0" y="244611"/>
                          </a:moveTo>
                          <a:cubicBezTo>
                            <a:pt x="4574" y="103140"/>
                            <a:pt x="106698" y="-12990"/>
                            <a:pt x="256411" y="0"/>
                          </a:cubicBezTo>
                          <a:cubicBezTo>
                            <a:pt x="4748435" y="-257524"/>
                            <a:pt x="6593340" y="5409"/>
                            <a:pt x="9233127" y="0"/>
                          </a:cubicBezTo>
                          <a:cubicBezTo>
                            <a:pt x="9373198" y="-6619"/>
                            <a:pt x="9474049" y="100498"/>
                            <a:pt x="9489539" y="244611"/>
                          </a:cubicBezTo>
                          <a:cubicBezTo>
                            <a:pt x="9558377" y="558692"/>
                            <a:pt x="9559114" y="1054436"/>
                            <a:pt x="9489539" y="1223031"/>
                          </a:cubicBezTo>
                          <a:cubicBezTo>
                            <a:pt x="9493427" y="1343763"/>
                            <a:pt x="9370939" y="1485087"/>
                            <a:pt x="9233127" y="1467643"/>
                          </a:cubicBezTo>
                          <a:cubicBezTo>
                            <a:pt x="6301816" y="1610482"/>
                            <a:pt x="2616037" y="1285903"/>
                            <a:pt x="256411" y="1467643"/>
                          </a:cubicBezTo>
                          <a:cubicBezTo>
                            <a:pt x="131864" y="1458494"/>
                            <a:pt x="-16389" y="1368400"/>
                            <a:pt x="0" y="1223031"/>
                          </a:cubicBezTo>
                          <a:cubicBezTo>
                            <a:pt x="41922" y="1054563"/>
                            <a:pt x="-7583" y="545388"/>
                            <a:pt x="0" y="244611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Hộp Văn bản 22">
              <a:extLst>
                <a:ext uri="{FF2B5EF4-FFF2-40B4-BE49-F238E27FC236}">
                  <a16:creationId xmlns:a16="http://schemas.microsoft.com/office/drawing/2014/main" id="{4F45E714-D919-731A-9C1E-102EE343AC2A}"/>
                </a:ext>
              </a:extLst>
            </p:cNvPr>
            <p:cNvSpPr txBox="1"/>
            <p:nvPr/>
          </p:nvSpPr>
          <p:spPr>
            <a:xfrm>
              <a:off x="1041528" y="467005"/>
              <a:ext cx="10138914" cy="17947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庞门正道标题体" panose="020F0502020204030204"/>
                  <a:ea typeface="+mn-ea"/>
                  <a:cs typeface="+mn-cs"/>
                </a:rPr>
                <a:t>Địa</a:t>
              </a:r>
              <a:r>
                <a:rPr kumimoji="0" lang="en-US" sz="88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庞门正道标题体" panose="020F0502020204030204"/>
                  <a:ea typeface="+mn-ea"/>
                  <a:cs typeface="+mn-cs"/>
                </a:rPr>
                <a:t> </a:t>
              </a:r>
              <a:r>
                <a:rPr kumimoji="0" lang="en-US" sz="8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庞门正道标题体" panose="020F0502020204030204"/>
                  <a:ea typeface="+mn-ea"/>
                  <a:cs typeface="+mn-cs"/>
                </a:rPr>
                <a:t>hình</a:t>
              </a:r>
              <a:endPara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庞门正道标题体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8" name="Hình ảnh 13">
            <a:extLst>
              <a:ext uri="{FF2B5EF4-FFF2-40B4-BE49-F238E27FC236}">
                <a16:creationId xmlns:a16="http://schemas.microsoft.com/office/drawing/2014/main" id="{DF3320C7-B322-7AAD-510C-C2A9A0F7F01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327" b="87347" l="16837" r="82857">
                        <a14:foregroundMark x1="42041" y1="83673" x2="42857" y2="86429"/>
                        <a14:foregroundMark x1="52755" y1="86429" x2="53776" y2="87347"/>
                        <a14:foregroundMark x1="41633" y1="16327" x2="39694" y2="167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45" t="8173" r="8611" b="8386"/>
          <a:stretch/>
        </p:blipFill>
        <p:spPr>
          <a:xfrm flipH="1">
            <a:off x="7602278" y="1695941"/>
            <a:ext cx="4786461" cy="4713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992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CF45B4F-E1EE-98FD-A32C-76F9AA0512EA}"/>
              </a:ext>
            </a:extLst>
          </p:cNvPr>
          <p:cNvSpPr/>
          <p:nvPr/>
        </p:nvSpPr>
        <p:spPr>
          <a:xfrm>
            <a:off x="400050" y="186292"/>
            <a:ext cx="11382374" cy="107100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Đọc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thông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tin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quan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sát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hình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1, 2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hãy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nêu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đặc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điểm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địa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hình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vùng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Đồng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bằng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Bắc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Bộ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EAC6B3-F82E-C1FE-4036-8186DEFDAC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650" y="1502976"/>
            <a:ext cx="4652962" cy="49883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D33112B-9CC8-8B7E-6BCE-F06BBC7F68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8837" y="2400300"/>
            <a:ext cx="4962525" cy="3409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137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E95881E6-D0B6-9E1D-84F0-47E984C3B305}"/>
              </a:ext>
            </a:extLst>
          </p:cNvPr>
          <p:cNvGrpSpPr/>
          <p:nvPr/>
        </p:nvGrpSpPr>
        <p:grpSpPr>
          <a:xfrm>
            <a:off x="95250" y="269159"/>
            <a:ext cx="11515725" cy="1938736"/>
            <a:chOff x="1546893" y="1544627"/>
            <a:chExt cx="9662359" cy="1938736"/>
          </a:xfrm>
        </p:grpSpPr>
        <p:pic>
          <p:nvPicPr>
            <p:cNvPr id="4" name="图片 6">
              <a:extLst>
                <a:ext uri="{FF2B5EF4-FFF2-40B4-BE49-F238E27FC236}">
                  <a16:creationId xmlns:a16="http://schemas.microsoft.com/office/drawing/2014/main" id="{BCE7D96D-5682-BA6E-5B89-A88753A970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46893" y="1544627"/>
              <a:ext cx="9662359" cy="1938736"/>
            </a:xfrm>
            <a:prstGeom prst="rect">
              <a:avLst/>
            </a:prstGeom>
          </p:spPr>
        </p:pic>
        <p:sp>
          <p:nvSpPr>
            <p:cNvPr id="5" name="文本框 7">
              <a:extLst>
                <a:ext uri="{FF2B5EF4-FFF2-40B4-BE49-F238E27FC236}">
                  <a16:creationId xmlns:a16="http://schemas.microsoft.com/office/drawing/2014/main" id="{87696143-C35B-CE35-FAC7-2CF51073ED42}"/>
                </a:ext>
              </a:extLst>
            </p:cNvPr>
            <p:cNvSpPr txBox="1"/>
            <p:nvPr/>
          </p:nvSpPr>
          <p:spPr>
            <a:xfrm>
              <a:off x="2034814" y="1871965"/>
              <a:ext cx="9174438" cy="12198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2400">
                  <a:latin typeface="字魂20号-石头体" panose="00000500000000000000" pitchFamily="2" charset="-122"/>
                  <a:ea typeface="字魂20号-石头体" panose="00000500000000000000" pitchFamily="2" charset="-122"/>
                  <a:cs typeface="字魂58号-创中黑" panose="00000500000000000000" charset="-122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nl-NL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Vùng Đồng bằng Bắc Bộ có địa hình khá bằng phẳng và thấp dần về phía biển. </a:t>
              </a:r>
              <a:endParaRPr lang="en-VN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6A9E5969-0730-CFBB-F2A7-DC3E0AFA13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1474" y="2119526"/>
            <a:ext cx="4048126" cy="433988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E95881E6-D0B6-9E1D-84F0-47E984C3B305}"/>
              </a:ext>
            </a:extLst>
          </p:cNvPr>
          <p:cNvGrpSpPr/>
          <p:nvPr/>
        </p:nvGrpSpPr>
        <p:grpSpPr>
          <a:xfrm>
            <a:off x="95250" y="269159"/>
            <a:ext cx="11515725" cy="1938736"/>
            <a:chOff x="1546893" y="1544627"/>
            <a:chExt cx="9662359" cy="1938736"/>
          </a:xfrm>
        </p:grpSpPr>
        <p:pic>
          <p:nvPicPr>
            <p:cNvPr id="4" name="图片 6">
              <a:extLst>
                <a:ext uri="{FF2B5EF4-FFF2-40B4-BE49-F238E27FC236}">
                  <a16:creationId xmlns:a16="http://schemas.microsoft.com/office/drawing/2014/main" id="{BCE7D96D-5682-BA6E-5B89-A88753A970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46893" y="1544627"/>
              <a:ext cx="9662359" cy="1938736"/>
            </a:xfrm>
            <a:prstGeom prst="rect">
              <a:avLst/>
            </a:prstGeom>
          </p:spPr>
        </p:pic>
        <p:sp>
          <p:nvSpPr>
            <p:cNvPr id="5" name="文本框 7">
              <a:extLst>
                <a:ext uri="{FF2B5EF4-FFF2-40B4-BE49-F238E27FC236}">
                  <a16:creationId xmlns:a16="http://schemas.microsoft.com/office/drawing/2014/main" id="{87696143-C35B-CE35-FAC7-2CF51073ED42}"/>
                </a:ext>
              </a:extLst>
            </p:cNvPr>
            <p:cNvSpPr txBox="1"/>
            <p:nvPr/>
          </p:nvSpPr>
          <p:spPr>
            <a:xfrm>
              <a:off x="2034814" y="1871965"/>
              <a:ext cx="9174438" cy="12198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2400">
                  <a:latin typeface="字魂20号-石头体" panose="00000500000000000000" pitchFamily="2" charset="-122"/>
                  <a:ea typeface="字魂20号-石头体" panose="00000500000000000000" pitchFamily="2" charset="-122"/>
                  <a:cs typeface="字魂58号-创中黑" panose="00000500000000000000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Trên bề mặt đồng bằng có một số đồi núi thấp, ô trũng và hệ thống đê. </a:t>
              </a:r>
              <a:endParaRPr kumimoji="0" lang="en-V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028" name="Picture 4" descr="Chương trình hành động về phát triển vùng Đồng bằng sông Hồng">
            <a:extLst>
              <a:ext uri="{FF2B5EF4-FFF2-40B4-BE49-F238E27FC236}">
                <a16:creationId xmlns:a16="http://schemas.microsoft.com/office/drawing/2014/main" id="{D20FC339-CC4C-95C9-7E75-975202E2BD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2170061"/>
            <a:ext cx="7650126" cy="380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43477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E95881E6-D0B6-9E1D-84F0-47E984C3B305}"/>
              </a:ext>
            </a:extLst>
          </p:cNvPr>
          <p:cNvGrpSpPr/>
          <p:nvPr/>
        </p:nvGrpSpPr>
        <p:grpSpPr>
          <a:xfrm>
            <a:off x="95250" y="269159"/>
            <a:ext cx="11896725" cy="1864441"/>
            <a:chOff x="1546893" y="1544627"/>
            <a:chExt cx="9662359" cy="1938736"/>
          </a:xfrm>
        </p:grpSpPr>
        <p:pic>
          <p:nvPicPr>
            <p:cNvPr id="4" name="图片 6">
              <a:extLst>
                <a:ext uri="{FF2B5EF4-FFF2-40B4-BE49-F238E27FC236}">
                  <a16:creationId xmlns:a16="http://schemas.microsoft.com/office/drawing/2014/main" id="{BCE7D96D-5682-BA6E-5B89-A88753A970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46893" y="1544627"/>
              <a:ext cx="9662359" cy="1938736"/>
            </a:xfrm>
            <a:prstGeom prst="rect">
              <a:avLst/>
            </a:prstGeom>
          </p:spPr>
        </p:pic>
        <p:sp>
          <p:nvSpPr>
            <p:cNvPr id="5" name="文本框 7">
              <a:extLst>
                <a:ext uri="{FF2B5EF4-FFF2-40B4-BE49-F238E27FC236}">
                  <a16:creationId xmlns:a16="http://schemas.microsoft.com/office/drawing/2014/main" id="{87696143-C35B-CE35-FAC7-2CF51073ED42}"/>
                </a:ext>
              </a:extLst>
            </p:cNvPr>
            <p:cNvSpPr txBox="1"/>
            <p:nvPr/>
          </p:nvSpPr>
          <p:spPr>
            <a:xfrm>
              <a:off x="2034814" y="1871965"/>
              <a:ext cx="9174438" cy="11991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2400">
                  <a:latin typeface="字魂20号-石头体" panose="00000500000000000000" pitchFamily="2" charset="-122"/>
                  <a:ea typeface="字魂20号-石头体" panose="00000500000000000000" pitchFamily="2" charset="-122"/>
                  <a:cs typeface="字魂58号-创中黑" panose="00000500000000000000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Phía trong đê gồm các khu đất cao, ô trũng không được bồi đắp phù sa hằng năm. Phía ngoài đê đất được bồi đắp phù sa hằng năm. </a:t>
              </a:r>
              <a:endParaRPr kumimoji="0" lang="en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050" name="Picture 2" descr="Hệ thống đê điều - nền tảng của công tác phòng, chống thiên tai">
            <a:extLst>
              <a:ext uri="{FF2B5EF4-FFF2-40B4-BE49-F238E27FC236}">
                <a16:creationId xmlns:a16="http://schemas.microsoft.com/office/drawing/2014/main" id="{4892F36F-091F-4766-180D-DC1B12D481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4149" y="2052638"/>
            <a:ext cx="7097499" cy="3976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27016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E95881E6-D0B6-9E1D-84F0-47E984C3B305}"/>
              </a:ext>
            </a:extLst>
          </p:cNvPr>
          <p:cNvGrpSpPr/>
          <p:nvPr/>
        </p:nvGrpSpPr>
        <p:grpSpPr>
          <a:xfrm>
            <a:off x="95250" y="269159"/>
            <a:ext cx="11896725" cy="1197691"/>
            <a:chOff x="1546893" y="1544627"/>
            <a:chExt cx="9662359" cy="1938736"/>
          </a:xfrm>
        </p:grpSpPr>
        <p:pic>
          <p:nvPicPr>
            <p:cNvPr id="4" name="图片 6">
              <a:extLst>
                <a:ext uri="{FF2B5EF4-FFF2-40B4-BE49-F238E27FC236}">
                  <a16:creationId xmlns:a16="http://schemas.microsoft.com/office/drawing/2014/main" id="{BCE7D96D-5682-BA6E-5B89-A88753A970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46893" y="1544627"/>
              <a:ext cx="9662359" cy="1938736"/>
            </a:xfrm>
            <a:prstGeom prst="rect">
              <a:avLst/>
            </a:prstGeom>
          </p:spPr>
        </p:pic>
        <p:sp>
          <p:nvSpPr>
            <p:cNvPr id="5" name="文本框 7">
              <a:extLst>
                <a:ext uri="{FF2B5EF4-FFF2-40B4-BE49-F238E27FC236}">
                  <a16:creationId xmlns:a16="http://schemas.microsoft.com/office/drawing/2014/main" id="{87696143-C35B-CE35-FAC7-2CF51073ED42}"/>
                </a:ext>
              </a:extLst>
            </p:cNvPr>
            <p:cNvSpPr txBox="1"/>
            <p:nvPr/>
          </p:nvSpPr>
          <p:spPr>
            <a:xfrm>
              <a:off x="2034814" y="1871965"/>
              <a:ext cx="9174438" cy="5841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2400">
                  <a:latin typeface="字魂20号-石头体" panose="00000500000000000000" pitchFamily="2" charset="-122"/>
                  <a:ea typeface="字魂20号-石头体" panose="00000500000000000000" pitchFamily="2" charset="-122"/>
                  <a:cs typeface="字魂58号-创中黑" panose="00000500000000000000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Hiện nay Đồng bằng vẫn đang tiếp tục được mở rộng ra biển.</a:t>
              </a:r>
              <a:endParaRPr kumimoji="0" lang="en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73A6EDF4-F7B5-2F96-EAD9-12368FCAFC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7012" y="1581150"/>
            <a:ext cx="6710363" cy="4610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4467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5">
            <a:extLst>
              <a:ext uri="{FF2B5EF4-FFF2-40B4-BE49-F238E27FC236}">
                <a16:creationId xmlns:a16="http://schemas.microsoft.com/office/drawing/2014/main" id="{20E767B7-8970-9FB3-FD68-EF14628351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22A4986-C0EE-0764-18B3-9400697962C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446" y="0"/>
            <a:ext cx="12221307" cy="7024458"/>
          </a:xfrm>
          <a:prstGeom prst="rect">
            <a:avLst/>
          </a:prstGeom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B377912B-0927-0EC7-9AAA-A1F49A9E38A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79293" y="1116829"/>
            <a:ext cx="4600575" cy="57411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E92F0F7-9F0C-8CC6-6617-9F8E432420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84865" y="1966620"/>
            <a:ext cx="7955970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865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C6C8DF6-DF05-41D0-AB9D-1100E0789E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EE9F3E0-D96B-56AD-3CE7-09F4A0351A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1520" y="-192049"/>
            <a:ext cx="8827821" cy="7050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2551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19">
            <a:extLst>
              <a:ext uri="{FF2B5EF4-FFF2-40B4-BE49-F238E27FC236}">
                <a16:creationId xmlns:a16="http://schemas.microsoft.com/office/drawing/2014/main" id="{6C7D1A23-005E-0B5B-033D-D94560736C16}"/>
              </a:ext>
            </a:extLst>
          </p:cNvPr>
          <p:cNvGrpSpPr/>
          <p:nvPr/>
        </p:nvGrpSpPr>
        <p:grpSpPr>
          <a:xfrm>
            <a:off x="266700" y="122169"/>
            <a:ext cx="11630025" cy="1116081"/>
            <a:chOff x="692006" y="116442"/>
            <a:chExt cx="11176173" cy="2919244"/>
          </a:xfrm>
        </p:grpSpPr>
        <p:sp>
          <p:nvSpPr>
            <p:cNvPr id="6" name="矩形 16">
              <a:extLst>
                <a:ext uri="{FF2B5EF4-FFF2-40B4-BE49-F238E27FC236}">
                  <a16:creationId xmlns:a16="http://schemas.microsoft.com/office/drawing/2014/main" id="{3A602206-A7C8-107E-A82F-916033B479E5}"/>
                </a:ext>
              </a:extLst>
            </p:cNvPr>
            <p:cNvSpPr/>
            <p:nvPr/>
          </p:nvSpPr>
          <p:spPr>
            <a:xfrm>
              <a:off x="692006" y="116442"/>
              <a:ext cx="11176173" cy="2919244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庞门正道标题体" panose="020F0502020204030204"/>
                <a:cs typeface="+mn-cs"/>
              </a:endParaRPr>
            </a:p>
          </p:txBody>
        </p:sp>
        <p:sp>
          <p:nvSpPr>
            <p:cNvPr id="34" name="矩形 16">
              <a:extLst>
                <a:ext uri="{FF2B5EF4-FFF2-40B4-BE49-F238E27FC236}">
                  <a16:creationId xmlns:a16="http://schemas.microsoft.com/office/drawing/2014/main" id="{BDC290BD-CF48-8E3C-F8B9-5D15CA742CA3}"/>
                </a:ext>
              </a:extLst>
            </p:cNvPr>
            <p:cNvSpPr/>
            <p:nvPr/>
          </p:nvSpPr>
          <p:spPr>
            <a:xfrm>
              <a:off x="790642" y="256970"/>
              <a:ext cx="11077537" cy="2778716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庞门正道标题体" panose="020F0502020204030204"/>
                <a:cs typeface="+mn-cs"/>
              </a:endParaRPr>
            </a:p>
          </p:txBody>
        </p:sp>
      </p:grpSp>
      <p:sp>
        <p:nvSpPr>
          <p:cNvPr id="35" name="Rectangle 70">
            <a:extLst>
              <a:ext uri="{FF2B5EF4-FFF2-40B4-BE49-F238E27FC236}">
                <a16:creationId xmlns:a16="http://schemas.microsoft.com/office/drawing/2014/main" id="{80449FE0-DCD0-1B61-6137-5A96C93145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351877"/>
            <a:ext cx="113157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313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1pPr>
            <a:lvl2pPr marL="742950" indent="-28575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2pPr>
            <a:lvl3pPr marL="11430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3pPr>
            <a:lvl4pPr marL="16002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4pPr>
            <a:lvl5pPr marL="20574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5pPr>
            <a:lvl6pPr marL="25146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6pPr>
            <a:lvl7pPr marL="29718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7pPr>
            <a:lvl8pPr marL="34290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8pPr>
            <a:lvl9pPr marL="38862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9pPr>
          </a:lstStyle>
          <a:p>
            <a:pPr lvl="0" algn="just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en-US" altLang="zh-CN" sz="2400" b="1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Xác định vị trí địa lí của Đồng bằng Bắc Bộ, sông Hồng, sông Thái Bình trên bản đồ tự nhiên </a:t>
            </a:r>
            <a:endParaRPr kumimoji="0" lang="vi-VN" altLang="zh-CN" sz="2400" b="1" i="0" u="none" strike="noStrike" kern="1200" cap="none" spc="0" normalizeH="0" baseline="0" noProof="1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+mn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FD50E85-9E57-20CD-0A3E-D2E9399F47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9975" y="1312476"/>
            <a:ext cx="4701828" cy="5040699"/>
          </a:xfrm>
          <a:prstGeom prst="rect">
            <a:avLst/>
          </a:prstGeom>
        </p:spPr>
      </p:pic>
      <p:sp>
        <p:nvSpPr>
          <p:cNvPr id="4" name="Freeform: Shape 3">
            <a:extLst>
              <a:ext uri="{FF2B5EF4-FFF2-40B4-BE49-F238E27FC236}">
                <a16:creationId xmlns:a16="http://schemas.microsoft.com/office/drawing/2014/main" id="{47DAE12A-E6C6-2645-2F1C-90E700CD1105}"/>
              </a:ext>
            </a:extLst>
          </p:cNvPr>
          <p:cNvSpPr/>
          <p:nvPr/>
        </p:nvSpPr>
        <p:spPr>
          <a:xfrm>
            <a:off x="3943350" y="1495425"/>
            <a:ext cx="3276600" cy="3714750"/>
          </a:xfrm>
          <a:custGeom>
            <a:avLst/>
            <a:gdLst>
              <a:gd name="connsiteX0" fmla="*/ 1982936 w 3897713"/>
              <a:gd name="connsiteY0" fmla="*/ 4267200 h 4533900"/>
              <a:gd name="connsiteX1" fmla="*/ 2001986 w 3897713"/>
              <a:gd name="connsiteY1" fmla="*/ 4219575 h 4533900"/>
              <a:gd name="connsiteX2" fmla="*/ 2068661 w 3897713"/>
              <a:gd name="connsiteY2" fmla="*/ 4152900 h 4533900"/>
              <a:gd name="connsiteX3" fmla="*/ 2078186 w 3897713"/>
              <a:gd name="connsiteY3" fmla="*/ 4095750 h 4533900"/>
              <a:gd name="connsiteX4" fmla="*/ 1992461 w 3897713"/>
              <a:gd name="connsiteY4" fmla="*/ 4086225 h 4533900"/>
              <a:gd name="connsiteX5" fmla="*/ 1821011 w 3897713"/>
              <a:gd name="connsiteY5" fmla="*/ 4057650 h 4533900"/>
              <a:gd name="connsiteX6" fmla="*/ 1754336 w 3897713"/>
              <a:gd name="connsiteY6" fmla="*/ 4038600 h 4533900"/>
              <a:gd name="connsiteX7" fmla="*/ 1678136 w 3897713"/>
              <a:gd name="connsiteY7" fmla="*/ 3943350 h 4533900"/>
              <a:gd name="connsiteX8" fmla="*/ 1573361 w 3897713"/>
              <a:gd name="connsiteY8" fmla="*/ 3895725 h 4533900"/>
              <a:gd name="connsiteX9" fmla="*/ 1487636 w 3897713"/>
              <a:gd name="connsiteY9" fmla="*/ 3857625 h 4533900"/>
              <a:gd name="connsiteX10" fmla="*/ 1411436 w 3897713"/>
              <a:gd name="connsiteY10" fmla="*/ 3790950 h 4533900"/>
              <a:gd name="connsiteX11" fmla="*/ 1363811 w 3897713"/>
              <a:gd name="connsiteY11" fmla="*/ 3762375 h 4533900"/>
              <a:gd name="connsiteX12" fmla="*/ 1335236 w 3897713"/>
              <a:gd name="connsiteY12" fmla="*/ 3733800 h 4533900"/>
              <a:gd name="connsiteX13" fmla="*/ 1144736 w 3897713"/>
              <a:gd name="connsiteY13" fmla="*/ 3686175 h 4533900"/>
              <a:gd name="connsiteX14" fmla="*/ 1068536 w 3897713"/>
              <a:gd name="connsiteY14" fmla="*/ 3590925 h 4533900"/>
              <a:gd name="connsiteX15" fmla="*/ 1020911 w 3897713"/>
              <a:gd name="connsiteY15" fmla="*/ 3552825 h 4533900"/>
              <a:gd name="connsiteX16" fmla="*/ 973286 w 3897713"/>
              <a:gd name="connsiteY16" fmla="*/ 3467100 h 4533900"/>
              <a:gd name="connsiteX17" fmla="*/ 944711 w 3897713"/>
              <a:gd name="connsiteY17" fmla="*/ 3419475 h 4533900"/>
              <a:gd name="connsiteX18" fmla="*/ 878036 w 3897713"/>
              <a:gd name="connsiteY18" fmla="*/ 3333750 h 4533900"/>
              <a:gd name="connsiteX19" fmla="*/ 830411 w 3897713"/>
              <a:gd name="connsiteY19" fmla="*/ 3295650 h 4533900"/>
              <a:gd name="connsiteX20" fmla="*/ 782786 w 3897713"/>
              <a:gd name="connsiteY20" fmla="*/ 3286125 h 4533900"/>
              <a:gd name="connsiteX21" fmla="*/ 754211 w 3897713"/>
              <a:gd name="connsiteY21" fmla="*/ 3267075 h 4533900"/>
              <a:gd name="connsiteX22" fmla="*/ 811361 w 3897713"/>
              <a:gd name="connsiteY22" fmla="*/ 3190875 h 4533900"/>
              <a:gd name="connsiteX23" fmla="*/ 858986 w 3897713"/>
              <a:gd name="connsiteY23" fmla="*/ 3228975 h 4533900"/>
              <a:gd name="connsiteX24" fmla="*/ 897086 w 3897713"/>
              <a:gd name="connsiteY24" fmla="*/ 3238500 h 4533900"/>
              <a:gd name="connsiteX25" fmla="*/ 973286 w 3897713"/>
              <a:gd name="connsiteY25" fmla="*/ 3267075 h 4533900"/>
              <a:gd name="connsiteX26" fmla="*/ 1087586 w 3897713"/>
              <a:gd name="connsiteY26" fmla="*/ 3333750 h 4533900"/>
              <a:gd name="connsiteX27" fmla="*/ 1135211 w 3897713"/>
              <a:gd name="connsiteY27" fmla="*/ 3324225 h 4533900"/>
              <a:gd name="connsiteX28" fmla="*/ 1116161 w 3897713"/>
              <a:gd name="connsiteY28" fmla="*/ 3209925 h 4533900"/>
              <a:gd name="connsiteX29" fmla="*/ 1097111 w 3897713"/>
              <a:gd name="connsiteY29" fmla="*/ 3181350 h 4533900"/>
              <a:gd name="connsiteX30" fmla="*/ 1116161 w 3897713"/>
              <a:gd name="connsiteY30" fmla="*/ 3095625 h 4533900"/>
              <a:gd name="connsiteX31" fmla="*/ 1201886 w 3897713"/>
              <a:gd name="connsiteY31" fmla="*/ 3114675 h 4533900"/>
              <a:gd name="connsiteX32" fmla="*/ 1287611 w 3897713"/>
              <a:gd name="connsiteY32" fmla="*/ 3057525 h 4533900"/>
              <a:gd name="connsiteX33" fmla="*/ 1316186 w 3897713"/>
              <a:gd name="connsiteY33" fmla="*/ 3048000 h 4533900"/>
              <a:gd name="connsiteX34" fmla="*/ 1354286 w 3897713"/>
              <a:gd name="connsiteY34" fmla="*/ 3028950 h 4533900"/>
              <a:gd name="connsiteX35" fmla="*/ 1411436 w 3897713"/>
              <a:gd name="connsiteY35" fmla="*/ 3038475 h 4533900"/>
              <a:gd name="connsiteX36" fmla="*/ 1487636 w 3897713"/>
              <a:gd name="connsiteY36" fmla="*/ 3067050 h 4533900"/>
              <a:gd name="connsiteX37" fmla="*/ 1497161 w 3897713"/>
              <a:gd name="connsiteY37" fmla="*/ 2981325 h 4533900"/>
              <a:gd name="connsiteX38" fmla="*/ 1487636 w 3897713"/>
              <a:gd name="connsiteY38" fmla="*/ 2952750 h 4533900"/>
              <a:gd name="connsiteX39" fmla="*/ 1440011 w 3897713"/>
              <a:gd name="connsiteY39" fmla="*/ 2933700 h 4533900"/>
              <a:gd name="connsiteX40" fmla="*/ 1306661 w 3897713"/>
              <a:gd name="connsiteY40" fmla="*/ 2828925 h 4533900"/>
              <a:gd name="connsiteX41" fmla="*/ 1287611 w 3897713"/>
              <a:gd name="connsiteY41" fmla="*/ 2781300 h 4533900"/>
              <a:gd name="connsiteX42" fmla="*/ 1268561 w 3897713"/>
              <a:gd name="connsiteY42" fmla="*/ 2714625 h 4533900"/>
              <a:gd name="connsiteX43" fmla="*/ 1259036 w 3897713"/>
              <a:gd name="connsiteY43" fmla="*/ 2676525 h 4533900"/>
              <a:gd name="connsiteX44" fmla="*/ 1239986 w 3897713"/>
              <a:gd name="connsiteY44" fmla="*/ 2628900 h 4533900"/>
              <a:gd name="connsiteX45" fmla="*/ 1144736 w 3897713"/>
              <a:gd name="connsiteY45" fmla="*/ 2581275 h 4533900"/>
              <a:gd name="connsiteX46" fmla="*/ 954236 w 3897713"/>
              <a:gd name="connsiteY46" fmla="*/ 2362200 h 4533900"/>
              <a:gd name="connsiteX47" fmla="*/ 944711 w 3897713"/>
              <a:gd name="connsiteY47" fmla="*/ 2333625 h 4533900"/>
              <a:gd name="connsiteX48" fmla="*/ 982811 w 3897713"/>
              <a:gd name="connsiteY48" fmla="*/ 2228850 h 4533900"/>
              <a:gd name="connsiteX49" fmla="*/ 963761 w 3897713"/>
              <a:gd name="connsiteY49" fmla="*/ 2105025 h 4533900"/>
              <a:gd name="connsiteX50" fmla="*/ 944711 w 3897713"/>
              <a:gd name="connsiteY50" fmla="*/ 2066925 h 4533900"/>
              <a:gd name="connsiteX51" fmla="*/ 792311 w 3897713"/>
              <a:gd name="connsiteY51" fmla="*/ 2076450 h 4533900"/>
              <a:gd name="connsiteX52" fmla="*/ 754211 w 3897713"/>
              <a:gd name="connsiteY52" fmla="*/ 1990725 h 4533900"/>
              <a:gd name="connsiteX53" fmla="*/ 735161 w 3897713"/>
              <a:gd name="connsiteY53" fmla="*/ 1781175 h 4533900"/>
              <a:gd name="connsiteX54" fmla="*/ 697061 w 3897713"/>
              <a:gd name="connsiteY54" fmla="*/ 1762125 h 4533900"/>
              <a:gd name="connsiteX55" fmla="*/ 582761 w 3897713"/>
              <a:gd name="connsiteY55" fmla="*/ 1752600 h 4533900"/>
              <a:gd name="connsiteX56" fmla="*/ 535136 w 3897713"/>
              <a:gd name="connsiteY56" fmla="*/ 1743075 h 4533900"/>
              <a:gd name="connsiteX57" fmla="*/ 487511 w 3897713"/>
              <a:gd name="connsiteY57" fmla="*/ 1714500 h 4533900"/>
              <a:gd name="connsiteX58" fmla="*/ 401786 w 3897713"/>
              <a:gd name="connsiteY58" fmla="*/ 1676400 h 4533900"/>
              <a:gd name="connsiteX59" fmla="*/ 287486 w 3897713"/>
              <a:gd name="connsiteY59" fmla="*/ 1533525 h 4533900"/>
              <a:gd name="connsiteX60" fmla="*/ 249386 w 3897713"/>
              <a:gd name="connsiteY60" fmla="*/ 1514475 h 4533900"/>
              <a:gd name="connsiteX61" fmla="*/ 154136 w 3897713"/>
              <a:gd name="connsiteY61" fmla="*/ 1504950 h 4533900"/>
              <a:gd name="connsiteX62" fmla="*/ 106511 w 3897713"/>
              <a:gd name="connsiteY62" fmla="*/ 1428750 h 4533900"/>
              <a:gd name="connsiteX63" fmla="*/ 20786 w 3897713"/>
              <a:gd name="connsiteY63" fmla="*/ 1295400 h 4533900"/>
              <a:gd name="connsiteX64" fmla="*/ 87461 w 3897713"/>
              <a:gd name="connsiteY64" fmla="*/ 1266825 h 4533900"/>
              <a:gd name="connsiteX65" fmla="*/ 116036 w 3897713"/>
              <a:gd name="connsiteY65" fmla="*/ 1247775 h 4533900"/>
              <a:gd name="connsiteX66" fmla="*/ 87461 w 3897713"/>
              <a:gd name="connsiteY66" fmla="*/ 1114425 h 4533900"/>
              <a:gd name="connsiteX67" fmla="*/ 49361 w 3897713"/>
              <a:gd name="connsiteY67" fmla="*/ 1085850 h 4533900"/>
              <a:gd name="connsiteX68" fmla="*/ 77936 w 3897713"/>
              <a:gd name="connsiteY68" fmla="*/ 1066800 h 4533900"/>
              <a:gd name="connsiteX69" fmla="*/ 116036 w 3897713"/>
              <a:gd name="connsiteY69" fmla="*/ 1028700 h 4533900"/>
              <a:gd name="connsiteX70" fmla="*/ 163661 w 3897713"/>
              <a:gd name="connsiteY70" fmla="*/ 952500 h 4533900"/>
              <a:gd name="connsiteX71" fmla="*/ 220811 w 3897713"/>
              <a:gd name="connsiteY71" fmla="*/ 923925 h 4533900"/>
              <a:gd name="connsiteX72" fmla="*/ 258911 w 3897713"/>
              <a:gd name="connsiteY72" fmla="*/ 885825 h 4533900"/>
              <a:gd name="connsiteX73" fmla="*/ 297011 w 3897713"/>
              <a:gd name="connsiteY73" fmla="*/ 733425 h 4533900"/>
              <a:gd name="connsiteX74" fmla="*/ 373211 w 3897713"/>
              <a:gd name="connsiteY74" fmla="*/ 714375 h 4533900"/>
              <a:gd name="connsiteX75" fmla="*/ 401786 w 3897713"/>
              <a:gd name="connsiteY75" fmla="*/ 676275 h 4533900"/>
              <a:gd name="connsiteX76" fmla="*/ 258911 w 3897713"/>
              <a:gd name="connsiteY76" fmla="*/ 619125 h 4533900"/>
              <a:gd name="connsiteX77" fmla="*/ 230336 w 3897713"/>
              <a:gd name="connsiteY77" fmla="*/ 590550 h 4533900"/>
              <a:gd name="connsiteX78" fmla="*/ 287486 w 3897713"/>
              <a:gd name="connsiteY78" fmla="*/ 419100 h 4533900"/>
              <a:gd name="connsiteX79" fmla="*/ 182711 w 3897713"/>
              <a:gd name="connsiteY79" fmla="*/ 381000 h 4533900"/>
              <a:gd name="connsiteX80" fmla="*/ 173186 w 3897713"/>
              <a:gd name="connsiteY80" fmla="*/ 295275 h 4533900"/>
              <a:gd name="connsiteX81" fmla="*/ 154136 w 3897713"/>
              <a:gd name="connsiteY81" fmla="*/ 247650 h 4533900"/>
              <a:gd name="connsiteX82" fmla="*/ 192236 w 3897713"/>
              <a:gd name="connsiteY82" fmla="*/ 133350 h 4533900"/>
              <a:gd name="connsiteX83" fmla="*/ 268436 w 3897713"/>
              <a:gd name="connsiteY83" fmla="*/ 104775 h 4533900"/>
              <a:gd name="connsiteX84" fmla="*/ 544661 w 3897713"/>
              <a:gd name="connsiteY84" fmla="*/ 85725 h 4533900"/>
              <a:gd name="connsiteX85" fmla="*/ 582761 w 3897713"/>
              <a:gd name="connsiteY85" fmla="*/ 57150 h 4533900"/>
              <a:gd name="connsiteX86" fmla="*/ 820886 w 3897713"/>
              <a:gd name="connsiteY86" fmla="*/ 0 h 4533900"/>
              <a:gd name="connsiteX87" fmla="*/ 897086 w 3897713"/>
              <a:gd name="connsiteY87" fmla="*/ 9525 h 4533900"/>
              <a:gd name="connsiteX88" fmla="*/ 982811 w 3897713"/>
              <a:gd name="connsiteY88" fmla="*/ 95250 h 4533900"/>
              <a:gd name="connsiteX89" fmla="*/ 1011386 w 3897713"/>
              <a:gd name="connsiteY89" fmla="*/ 152400 h 4533900"/>
              <a:gd name="connsiteX90" fmla="*/ 1106636 w 3897713"/>
              <a:gd name="connsiteY90" fmla="*/ 219075 h 4533900"/>
              <a:gd name="connsiteX91" fmla="*/ 1135211 w 3897713"/>
              <a:gd name="connsiteY91" fmla="*/ 285750 h 4533900"/>
              <a:gd name="connsiteX92" fmla="*/ 1154261 w 3897713"/>
              <a:gd name="connsiteY92" fmla="*/ 333375 h 4533900"/>
              <a:gd name="connsiteX93" fmla="*/ 1230461 w 3897713"/>
              <a:gd name="connsiteY93" fmla="*/ 352425 h 4533900"/>
              <a:gd name="connsiteX94" fmla="*/ 1344761 w 3897713"/>
              <a:gd name="connsiteY94" fmla="*/ 390525 h 4533900"/>
              <a:gd name="connsiteX95" fmla="*/ 1382861 w 3897713"/>
              <a:gd name="connsiteY95" fmla="*/ 495300 h 4533900"/>
              <a:gd name="connsiteX96" fmla="*/ 1411436 w 3897713"/>
              <a:gd name="connsiteY96" fmla="*/ 552450 h 4533900"/>
              <a:gd name="connsiteX97" fmla="*/ 1525736 w 3897713"/>
              <a:gd name="connsiteY97" fmla="*/ 561975 h 4533900"/>
              <a:gd name="connsiteX98" fmla="*/ 1601936 w 3897713"/>
              <a:gd name="connsiteY98" fmla="*/ 619125 h 4533900"/>
              <a:gd name="connsiteX99" fmla="*/ 1620986 w 3897713"/>
              <a:gd name="connsiteY99" fmla="*/ 657225 h 4533900"/>
              <a:gd name="connsiteX100" fmla="*/ 1649561 w 3897713"/>
              <a:gd name="connsiteY100" fmla="*/ 723900 h 4533900"/>
              <a:gd name="connsiteX101" fmla="*/ 1687661 w 3897713"/>
              <a:gd name="connsiteY101" fmla="*/ 771525 h 4533900"/>
              <a:gd name="connsiteX102" fmla="*/ 1735286 w 3897713"/>
              <a:gd name="connsiteY102" fmla="*/ 828675 h 4533900"/>
              <a:gd name="connsiteX103" fmla="*/ 1782911 w 3897713"/>
              <a:gd name="connsiteY103" fmla="*/ 838200 h 4533900"/>
              <a:gd name="connsiteX104" fmla="*/ 1821011 w 3897713"/>
              <a:gd name="connsiteY104" fmla="*/ 866775 h 4533900"/>
              <a:gd name="connsiteX105" fmla="*/ 1906736 w 3897713"/>
              <a:gd name="connsiteY105" fmla="*/ 952500 h 4533900"/>
              <a:gd name="connsiteX106" fmla="*/ 1944836 w 3897713"/>
              <a:gd name="connsiteY106" fmla="*/ 971550 h 4533900"/>
              <a:gd name="connsiteX107" fmla="*/ 1992461 w 3897713"/>
              <a:gd name="connsiteY107" fmla="*/ 952500 h 4533900"/>
              <a:gd name="connsiteX108" fmla="*/ 2068661 w 3897713"/>
              <a:gd name="connsiteY108" fmla="*/ 914400 h 4533900"/>
              <a:gd name="connsiteX109" fmla="*/ 2202011 w 3897713"/>
              <a:gd name="connsiteY109" fmla="*/ 933450 h 4533900"/>
              <a:gd name="connsiteX110" fmla="*/ 2373461 w 3897713"/>
              <a:gd name="connsiteY110" fmla="*/ 1000125 h 4533900"/>
              <a:gd name="connsiteX111" fmla="*/ 2449661 w 3897713"/>
              <a:gd name="connsiteY111" fmla="*/ 1028700 h 4533900"/>
              <a:gd name="connsiteX112" fmla="*/ 2649686 w 3897713"/>
              <a:gd name="connsiteY112" fmla="*/ 1085850 h 4533900"/>
              <a:gd name="connsiteX113" fmla="*/ 2678261 w 3897713"/>
              <a:gd name="connsiteY113" fmla="*/ 1095375 h 4533900"/>
              <a:gd name="connsiteX114" fmla="*/ 2716361 w 3897713"/>
              <a:gd name="connsiteY114" fmla="*/ 1085850 h 4533900"/>
              <a:gd name="connsiteX115" fmla="*/ 2754461 w 3897713"/>
              <a:gd name="connsiteY115" fmla="*/ 1028700 h 4533900"/>
              <a:gd name="connsiteX116" fmla="*/ 2783036 w 3897713"/>
              <a:gd name="connsiteY116" fmla="*/ 1000125 h 4533900"/>
              <a:gd name="connsiteX117" fmla="*/ 2821136 w 3897713"/>
              <a:gd name="connsiteY117" fmla="*/ 971550 h 4533900"/>
              <a:gd name="connsiteX118" fmla="*/ 2925911 w 3897713"/>
              <a:gd name="connsiteY118" fmla="*/ 933450 h 4533900"/>
              <a:gd name="connsiteX119" fmla="*/ 3192611 w 3897713"/>
              <a:gd name="connsiteY119" fmla="*/ 895350 h 4533900"/>
              <a:gd name="connsiteX120" fmla="*/ 3183086 w 3897713"/>
              <a:gd name="connsiteY120" fmla="*/ 1009650 h 4533900"/>
              <a:gd name="connsiteX121" fmla="*/ 3173561 w 3897713"/>
              <a:gd name="connsiteY121" fmla="*/ 1095375 h 4533900"/>
              <a:gd name="connsiteX122" fmla="*/ 3144986 w 3897713"/>
              <a:gd name="connsiteY122" fmla="*/ 1209675 h 4533900"/>
              <a:gd name="connsiteX123" fmla="*/ 3087836 w 3897713"/>
              <a:gd name="connsiteY123" fmla="*/ 1343025 h 4533900"/>
              <a:gd name="connsiteX124" fmla="*/ 3459311 w 3897713"/>
              <a:gd name="connsiteY124" fmla="*/ 1419225 h 4533900"/>
              <a:gd name="connsiteX125" fmla="*/ 3516461 w 3897713"/>
              <a:gd name="connsiteY125" fmla="*/ 1457325 h 4533900"/>
              <a:gd name="connsiteX126" fmla="*/ 3697436 w 3897713"/>
              <a:gd name="connsiteY126" fmla="*/ 1466850 h 4533900"/>
              <a:gd name="connsiteX127" fmla="*/ 3764111 w 3897713"/>
              <a:gd name="connsiteY127" fmla="*/ 1495425 h 4533900"/>
              <a:gd name="connsiteX128" fmla="*/ 3773636 w 3897713"/>
              <a:gd name="connsiteY128" fmla="*/ 1533525 h 4533900"/>
              <a:gd name="connsiteX129" fmla="*/ 3802211 w 3897713"/>
              <a:gd name="connsiteY129" fmla="*/ 1666875 h 4533900"/>
              <a:gd name="connsiteX130" fmla="*/ 3821261 w 3897713"/>
              <a:gd name="connsiteY130" fmla="*/ 1724025 h 4533900"/>
              <a:gd name="connsiteX131" fmla="*/ 3840311 w 3897713"/>
              <a:gd name="connsiteY131" fmla="*/ 1752600 h 4533900"/>
              <a:gd name="connsiteX132" fmla="*/ 3830786 w 3897713"/>
              <a:gd name="connsiteY132" fmla="*/ 2209800 h 4533900"/>
              <a:gd name="connsiteX133" fmla="*/ 3859361 w 3897713"/>
              <a:gd name="connsiteY133" fmla="*/ 2247900 h 4533900"/>
              <a:gd name="connsiteX134" fmla="*/ 3878411 w 3897713"/>
              <a:gd name="connsiteY134" fmla="*/ 2324100 h 4533900"/>
              <a:gd name="connsiteX135" fmla="*/ 3878411 w 3897713"/>
              <a:gd name="connsiteY135" fmla="*/ 2438400 h 4533900"/>
              <a:gd name="connsiteX136" fmla="*/ 3830786 w 3897713"/>
              <a:gd name="connsiteY136" fmla="*/ 2447925 h 4533900"/>
              <a:gd name="connsiteX137" fmla="*/ 3764111 w 3897713"/>
              <a:gd name="connsiteY137" fmla="*/ 2457450 h 4533900"/>
              <a:gd name="connsiteX138" fmla="*/ 3726011 w 3897713"/>
              <a:gd name="connsiteY138" fmla="*/ 2476500 h 4533900"/>
              <a:gd name="connsiteX139" fmla="*/ 3668861 w 3897713"/>
              <a:gd name="connsiteY139" fmla="*/ 2495550 h 4533900"/>
              <a:gd name="connsiteX140" fmla="*/ 3640286 w 3897713"/>
              <a:gd name="connsiteY140" fmla="*/ 2524125 h 4533900"/>
              <a:gd name="connsiteX141" fmla="*/ 3592661 w 3897713"/>
              <a:gd name="connsiteY141" fmla="*/ 2543175 h 4533900"/>
              <a:gd name="connsiteX142" fmla="*/ 3564086 w 3897713"/>
              <a:gd name="connsiteY142" fmla="*/ 2562225 h 4533900"/>
              <a:gd name="connsiteX143" fmla="*/ 3497411 w 3897713"/>
              <a:gd name="connsiteY143" fmla="*/ 2590800 h 4533900"/>
              <a:gd name="connsiteX144" fmla="*/ 3487886 w 3897713"/>
              <a:gd name="connsiteY144" fmla="*/ 2619375 h 4533900"/>
              <a:gd name="connsiteX145" fmla="*/ 3478361 w 3897713"/>
              <a:gd name="connsiteY145" fmla="*/ 2667000 h 4533900"/>
              <a:gd name="connsiteX146" fmla="*/ 3449786 w 3897713"/>
              <a:gd name="connsiteY146" fmla="*/ 2714625 h 4533900"/>
              <a:gd name="connsiteX147" fmla="*/ 3392636 w 3897713"/>
              <a:gd name="connsiteY147" fmla="*/ 2809875 h 4533900"/>
              <a:gd name="connsiteX148" fmla="*/ 3402161 w 3897713"/>
              <a:gd name="connsiteY148" fmla="*/ 2924175 h 4533900"/>
              <a:gd name="connsiteX149" fmla="*/ 3411686 w 3897713"/>
              <a:gd name="connsiteY149" fmla="*/ 2990850 h 4533900"/>
              <a:gd name="connsiteX150" fmla="*/ 3402161 w 3897713"/>
              <a:gd name="connsiteY150" fmla="*/ 3133725 h 4533900"/>
              <a:gd name="connsiteX151" fmla="*/ 3364061 w 3897713"/>
              <a:gd name="connsiteY151" fmla="*/ 3267075 h 4533900"/>
              <a:gd name="connsiteX152" fmla="*/ 3364061 w 3897713"/>
              <a:gd name="connsiteY152" fmla="*/ 3533775 h 4533900"/>
              <a:gd name="connsiteX153" fmla="*/ 3354536 w 3897713"/>
              <a:gd name="connsiteY153" fmla="*/ 3600450 h 4533900"/>
              <a:gd name="connsiteX154" fmla="*/ 3278336 w 3897713"/>
              <a:gd name="connsiteY154" fmla="*/ 3667125 h 4533900"/>
              <a:gd name="connsiteX155" fmla="*/ 3125936 w 3897713"/>
              <a:gd name="connsiteY155" fmla="*/ 3705225 h 4533900"/>
              <a:gd name="connsiteX156" fmla="*/ 2878286 w 3897713"/>
              <a:gd name="connsiteY156" fmla="*/ 3752850 h 4533900"/>
              <a:gd name="connsiteX157" fmla="*/ 2725886 w 3897713"/>
              <a:gd name="connsiteY157" fmla="*/ 3867150 h 4533900"/>
              <a:gd name="connsiteX158" fmla="*/ 2697311 w 3897713"/>
              <a:gd name="connsiteY158" fmla="*/ 3924300 h 4533900"/>
              <a:gd name="connsiteX159" fmla="*/ 2668736 w 3897713"/>
              <a:gd name="connsiteY159" fmla="*/ 3971925 h 4533900"/>
              <a:gd name="connsiteX160" fmla="*/ 2649686 w 3897713"/>
              <a:gd name="connsiteY160" fmla="*/ 4000500 h 4533900"/>
              <a:gd name="connsiteX161" fmla="*/ 2592536 w 3897713"/>
              <a:gd name="connsiteY161" fmla="*/ 4048125 h 4533900"/>
              <a:gd name="connsiteX162" fmla="*/ 2554436 w 3897713"/>
              <a:gd name="connsiteY162" fmla="*/ 4095750 h 4533900"/>
              <a:gd name="connsiteX163" fmla="*/ 2440136 w 3897713"/>
              <a:gd name="connsiteY163" fmla="*/ 4191000 h 4533900"/>
              <a:gd name="connsiteX164" fmla="*/ 2411561 w 3897713"/>
              <a:gd name="connsiteY164" fmla="*/ 4219575 h 4533900"/>
              <a:gd name="connsiteX165" fmla="*/ 2392511 w 3897713"/>
              <a:gd name="connsiteY165" fmla="*/ 4257675 h 4533900"/>
              <a:gd name="connsiteX166" fmla="*/ 2325836 w 3897713"/>
              <a:gd name="connsiteY166" fmla="*/ 4391025 h 4533900"/>
              <a:gd name="connsiteX167" fmla="*/ 2287736 w 3897713"/>
              <a:gd name="connsiteY167" fmla="*/ 4467225 h 4533900"/>
              <a:gd name="connsiteX168" fmla="*/ 2116286 w 3897713"/>
              <a:gd name="connsiteY168" fmla="*/ 4514850 h 4533900"/>
              <a:gd name="connsiteX169" fmla="*/ 2059136 w 3897713"/>
              <a:gd name="connsiteY169" fmla="*/ 4533900 h 4533900"/>
              <a:gd name="connsiteX170" fmla="*/ 2106761 w 3897713"/>
              <a:gd name="connsiteY170" fmla="*/ 4438650 h 4533900"/>
              <a:gd name="connsiteX171" fmla="*/ 2135336 w 3897713"/>
              <a:gd name="connsiteY171" fmla="*/ 4410075 h 4533900"/>
              <a:gd name="connsiteX172" fmla="*/ 2021036 w 3897713"/>
              <a:gd name="connsiteY172" fmla="*/ 4362450 h 4533900"/>
              <a:gd name="connsiteX173" fmla="*/ 1992461 w 3897713"/>
              <a:gd name="connsiteY173" fmla="*/ 4333875 h 4533900"/>
              <a:gd name="connsiteX174" fmla="*/ 1935311 w 3897713"/>
              <a:gd name="connsiteY174" fmla="*/ 4324350 h 4533900"/>
              <a:gd name="connsiteX175" fmla="*/ 1954361 w 3897713"/>
              <a:gd name="connsiteY175" fmla="*/ 4295775 h 4533900"/>
              <a:gd name="connsiteX176" fmla="*/ 1982936 w 3897713"/>
              <a:gd name="connsiteY176" fmla="*/ 4267200 h 4533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</a:cxnLst>
            <a:rect l="l" t="t" r="r" b="b"/>
            <a:pathLst>
              <a:path w="3897713" h="4533900">
                <a:moveTo>
                  <a:pt x="1982936" y="4267200"/>
                </a:moveTo>
                <a:cubicBezTo>
                  <a:pt x="1990873" y="4254500"/>
                  <a:pt x="1993189" y="4234236"/>
                  <a:pt x="2001986" y="4219575"/>
                </a:cubicBezTo>
                <a:cubicBezTo>
                  <a:pt x="2028383" y="4175581"/>
                  <a:pt x="2033787" y="4176149"/>
                  <a:pt x="2068661" y="4152900"/>
                </a:cubicBezTo>
                <a:cubicBezTo>
                  <a:pt x="2071836" y="4133850"/>
                  <a:pt x="2086823" y="4113024"/>
                  <a:pt x="2078186" y="4095750"/>
                </a:cubicBezTo>
                <a:cubicBezTo>
                  <a:pt x="2060916" y="4061211"/>
                  <a:pt x="2014601" y="4080690"/>
                  <a:pt x="1992461" y="4086225"/>
                </a:cubicBezTo>
                <a:cubicBezTo>
                  <a:pt x="1935311" y="4076700"/>
                  <a:pt x="1877824" y="4069013"/>
                  <a:pt x="1821011" y="4057650"/>
                </a:cubicBezTo>
                <a:cubicBezTo>
                  <a:pt x="1798346" y="4053117"/>
                  <a:pt x="1772385" y="4053039"/>
                  <a:pt x="1754336" y="4038600"/>
                </a:cubicBezTo>
                <a:cubicBezTo>
                  <a:pt x="1722586" y="4013200"/>
                  <a:pt x="1716207" y="3957627"/>
                  <a:pt x="1678136" y="3943350"/>
                </a:cubicBezTo>
                <a:cubicBezTo>
                  <a:pt x="1429617" y="3850155"/>
                  <a:pt x="1692702" y="3955396"/>
                  <a:pt x="1573361" y="3895725"/>
                </a:cubicBezTo>
                <a:cubicBezTo>
                  <a:pt x="1545392" y="3881741"/>
                  <a:pt x="1513889" y="3874613"/>
                  <a:pt x="1487636" y="3857625"/>
                </a:cubicBezTo>
                <a:cubicBezTo>
                  <a:pt x="1459300" y="3839290"/>
                  <a:pt x="1438188" y="3811528"/>
                  <a:pt x="1411436" y="3790950"/>
                </a:cubicBezTo>
                <a:cubicBezTo>
                  <a:pt x="1396762" y="3779662"/>
                  <a:pt x="1378622" y="3773483"/>
                  <a:pt x="1363811" y="3762375"/>
                </a:cubicBezTo>
                <a:cubicBezTo>
                  <a:pt x="1353035" y="3754293"/>
                  <a:pt x="1347959" y="3738225"/>
                  <a:pt x="1335236" y="3733800"/>
                </a:cubicBezTo>
                <a:cubicBezTo>
                  <a:pt x="1273415" y="3712297"/>
                  <a:pt x="1208236" y="3702050"/>
                  <a:pt x="1144736" y="3686175"/>
                </a:cubicBezTo>
                <a:cubicBezTo>
                  <a:pt x="1119336" y="3654425"/>
                  <a:pt x="1100286" y="3616325"/>
                  <a:pt x="1068536" y="3590925"/>
                </a:cubicBezTo>
                <a:cubicBezTo>
                  <a:pt x="1052661" y="3578225"/>
                  <a:pt x="1034511" y="3567936"/>
                  <a:pt x="1020911" y="3552825"/>
                </a:cubicBezTo>
                <a:cubicBezTo>
                  <a:pt x="953338" y="3477744"/>
                  <a:pt x="1000534" y="3521595"/>
                  <a:pt x="973286" y="3467100"/>
                </a:cubicBezTo>
                <a:cubicBezTo>
                  <a:pt x="965007" y="3450541"/>
                  <a:pt x="954650" y="3435094"/>
                  <a:pt x="944711" y="3419475"/>
                </a:cubicBezTo>
                <a:cubicBezTo>
                  <a:pt x="917469" y="3376667"/>
                  <a:pt x="912016" y="3363482"/>
                  <a:pt x="878036" y="3333750"/>
                </a:cubicBezTo>
                <a:cubicBezTo>
                  <a:pt x="862736" y="3320363"/>
                  <a:pt x="848595" y="3304742"/>
                  <a:pt x="830411" y="3295650"/>
                </a:cubicBezTo>
                <a:cubicBezTo>
                  <a:pt x="815931" y="3288410"/>
                  <a:pt x="798661" y="3289300"/>
                  <a:pt x="782786" y="3286125"/>
                </a:cubicBezTo>
                <a:cubicBezTo>
                  <a:pt x="773261" y="3279775"/>
                  <a:pt x="754211" y="3278523"/>
                  <a:pt x="754211" y="3267075"/>
                </a:cubicBezTo>
                <a:cubicBezTo>
                  <a:pt x="754211" y="3161242"/>
                  <a:pt x="764794" y="3175353"/>
                  <a:pt x="811361" y="3190875"/>
                </a:cubicBezTo>
                <a:cubicBezTo>
                  <a:pt x="827236" y="3203575"/>
                  <a:pt x="841214" y="3219102"/>
                  <a:pt x="858986" y="3228975"/>
                </a:cubicBezTo>
                <a:cubicBezTo>
                  <a:pt x="870429" y="3235332"/>
                  <a:pt x="884667" y="3234360"/>
                  <a:pt x="897086" y="3238500"/>
                </a:cubicBezTo>
                <a:cubicBezTo>
                  <a:pt x="922821" y="3247078"/>
                  <a:pt x="947886" y="3257550"/>
                  <a:pt x="973286" y="3267075"/>
                </a:cubicBezTo>
                <a:cubicBezTo>
                  <a:pt x="1005851" y="3315923"/>
                  <a:pt x="997996" y="3315832"/>
                  <a:pt x="1087586" y="3333750"/>
                </a:cubicBezTo>
                <a:lnTo>
                  <a:pt x="1135211" y="3324225"/>
                </a:lnTo>
                <a:cubicBezTo>
                  <a:pt x="1128861" y="3286125"/>
                  <a:pt x="1126113" y="3247246"/>
                  <a:pt x="1116161" y="3209925"/>
                </a:cubicBezTo>
                <a:cubicBezTo>
                  <a:pt x="1113211" y="3198864"/>
                  <a:pt x="1097111" y="3192798"/>
                  <a:pt x="1097111" y="3181350"/>
                </a:cubicBezTo>
                <a:cubicBezTo>
                  <a:pt x="1097111" y="3152078"/>
                  <a:pt x="1109811" y="3124200"/>
                  <a:pt x="1116161" y="3095625"/>
                </a:cubicBezTo>
                <a:cubicBezTo>
                  <a:pt x="1144736" y="3101975"/>
                  <a:pt x="1172671" y="3116501"/>
                  <a:pt x="1201886" y="3114675"/>
                </a:cubicBezTo>
                <a:cubicBezTo>
                  <a:pt x="1305847" y="3108177"/>
                  <a:pt x="1242477" y="3093632"/>
                  <a:pt x="1287611" y="3057525"/>
                </a:cubicBezTo>
                <a:cubicBezTo>
                  <a:pt x="1295451" y="3051253"/>
                  <a:pt x="1306958" y="3051955"/>
                  <a:pt x="1316186" y="3048000"/>
                </a:cubicBezTo>
                <a:cubicBezTo>
                  <a:pt x="1329237" y="3042407"/>
                  <a:pt x="1341586" y="3035300"/>
                  <a:pt x="1354286" y="3028950"/>
                </a:cubicBezTo>
                <a:cubicBezTo>
                  <a:pt x="1373336" y="3032125"/>
                  <a:pt x="1392583" y="3034285"/>
                  <a:pt x="1411436" y="3038475"/>
                </a:cubicBezTo>
                <a:cubicBezTo>
                  <a:pt x="1428234" y="3042208"/>
                  <a:pt x="1478366" y="3063342"/>
                  <a:pt x="1487636" y="3067050"/>
                </a:cubicBezTo>
                <a:cubicBezTo>
                  <a:pt x="1490811" y="3038475"/>
                  <a:pt x="1497161" y="3010076"/>
                  <a:pt x="1497161" y="2981325"/>
                </a:cubicBezTo>
                <a:cubicBezTo>
                  <a:pt x="1497161" y="2971285"/>
                  <a:pt x="1495349" y="2959178"/>
                  <a:pt x="1487636" y="2952750"/>
                </a:cubicBezTo>
                <a:cubicBezTo>
                  <a:pt x="1474501" y="2941804"/>
                  <a:pt x="1455065" y="2941806"/>
                  <a:pt x="1440011" y="2933700"/>
                </a:cubicBezTo>
                <a:cubicBezTo>
                  <a:pt x="1359536" y="2890367"/>
                  <a:pt x="1368287" y="2890551"/>
                  <a:pt x="1306661" y="2828925"/>
                </a:cubicBezTo>
                <a:cubicBezTo>
                  <a:pt x="1300311" y="2813050"/>
                  <a:pt x="1293018" y="2797520"/>
                  <a:pt x="1287611" y="2781300"/>
                </a:cubicBezTo>
                <a:cubicBezTo>
                  <a:pt x="1280302" y="2759372"/>
                  <a:pt x="1274643" y="2736925"/>
                  <a:pt x="1268561" y="2714625"/>
                </a:cubicBezTo>
                <a:cubicBezTo>
                  <a:pt x="1265117" y="2701995"/>
                  <a:pt x="1263176" y="2688944"/>
                  <a:pt x="1259036" y="2676525"/>
                </a:cubicBezTo>
                <a:cubicBezTo>
                  <a:pt x="1253629" y="2660305"/>
                  <a:pt x="1253121" y="2639846"/>
                  <a:pt x="1239986" y="2628900"/>
                </a:cubicBezTo>
                <a:cubicBezTo>
                  <a:pt x="1212716" y="2606175"/>
                  <a:pt x="1174272" y="2600966"/>
                  <a:pt x="1144736" y="2581275"/>
                </a:cubicBezTo>
                <a:cubicBezTo>
                  <a:pt x="1066740" y="2529278"/>
                  <a:pt x="985112" y="2454828"/>
                  <a:pt x="954236" y="2362200"/>
                </a:cubicBezTo>
                <a:lnTo>
                  <a:pt x="944711" y="2333625"/>
                </a:lnTo>
                <a:cubicBezTo>
                  <a:pt x="950017" y="2321245"/>
                  <a:pt x="982811" y="2254499"/>
                  <a:pt x="982811" y="2228850"/>
                </a:cubicBezTo>
                <a:cubicBezTo>
                  <a:pt x="982811" y="2189725"/>
                  <a:pt x="980065" y="2143067"/>
                  <a:pt x="963761" y="2105025"/>
                </a:cubicBezTo>
                <a:cubicBezTo>
                  <a:pt x="958168" y="2091974"/>
                  <a:pt x="951061" y="2079625"/>
                  <a:pt x="944711" y="2066925"/>
                </a:cubicBezTo>
                <a:cubicBezTo>
                  <a:pt x="893911" y="2070100"/>
                  <a:pt x="839570" y="2095353"/>
                  <a:pt x="792311" y="2076450"/>
                </a:cubicBezTo>
                <a:cubicBezTo>
                  <a:pt x="763277" y="2064837"/>
                  <a:pt x="760153" y="2021425"/>
                  <a:pt x="754211" y="1990725"/>
                </a:cubicBezTo>
                <a:cubicBezTo>
                  <a:pt x="740883" y="1921865"/>
                  <a:pt x="752172" y="1849219"/>
                  <a:pt x="735161" y="1781175"/>
                </a:cubicBezTo>
                <a:cubicBezTo>
                  <a:pt x="731717" y="1767400"/>
                  <a:pt x="711017" y="1764742"/>
                  <a:pt x="697061" y="1762125"/>
                </a:cubicBezTo>
                <a:cubicBezTo>
                  <a:pt x="659484" y="1755079"/>
                  <a:pt x="620861" y="1755775"/>
                  <a:pt x="582761" y="1752600"/>
                </a:cubicBezTo>
                <a:cubicBezTo>
                  <a:pt x="566886" y="1749425"/>
                  <a:pt x="550167" y="1749088"/>
                  <a:pt x="535136" y="1743075"/>
                </a:cubicBezTo>
                <a:cubicBezTo>
                  <a:pt x="517947" y="1736199"/>
                  <a:pt x="503695" y="1723491"/>
                  <a:pt x="487511" y="1714500"/>
                </a:cubicBezTo>
                <a:cubicBezTo>
                  <a:pt x="453187" y="1695431"/>
                  <a:pt x="439633" y="1691539"/>
                  <a:pt x="401786" y="1676400"/>
                </a:cubicBezTo>
                <a:cubicBezTo>
                  <a:pt x="349506" y="1589267"/>
                  <a:pt x="361274" y="1585177"/>
                  <a:pt x="287486" y="1533525"/>
                </a:cubicBezTo>
                <a:cubicBezTo>
                  <a:pt x="275854" y="1525382"/>
                  <a:pt x="263270" y="1517450"/>
                  <a:pt x="249386" y="1514475"/>
                </a:cubicBezTo>
                <a:cubicBezTo>
                  <a:pt x="218186" y="1507789"/>
                  <a:pt x="185886" y="1508125"/>
                  <a:pt x="154136" y="1504950"/>
                </a:cubicBezTo>
                <a:cubicBezTo>
                  <a:pt x="138261" y="1479550"/>
                  <a:pt x="127040" y="1450562"/>
                  <a:pt x="106511" y="1428750"/>
                </a:cubicBezTo>
                <a:cubicBezTo>
                  <a:pt x="81306" y="1401970"/>
                  <a:pt x="-50186" y="1358486"/>
                  <a:pt x="20786" y="1295400"/>
                </a:cubicBezTo>
                <a:cubicBezTo>
                  <a:pt x="38858" y="1279336"/>
                  <a:pt x="65834" y="1277639"/>
                  <a:pt x="87461" y="1266825"/>
                </a:cubicBezTo>
                <a:cubicBezTo>
                  <a:pt x="97700" y="1261705"/>
                  <a:pt x="106511" y="1254125"/>
                  <a:pt x="116036" y="1247775"/>
                </a:cubicBezTo>
                <a:cubicBezTo>
                  <a:pt x="106511" y="1203325"/>
                  <a:pt x="104770" y="1156460"/>
                  <a:pt x="87461" y="1114425"/>
                </a:cubicBezTo>
                <a:cubicBezTo>
                  <a:pt x="81417" y="1099746"/>
                  <a:pt x="52474" y="1101417"/>
                  <a:pt x="49361" y="1085850"/>
                </a:cubicBezTo>
                <a:cubicBezTo>
                  <a:pt x="47116" y="1074625"/>
                  <a:pt x="69244" y="1074250"/>
                  <a:pt x="77936" y="1066800"/>
                </a:cubicBezTo>
                <a:cubicBezTo>
                  <a:pt x="91573" y="1055111"/>
                  <a:pt x="105260" y="1043068"/>
                  <a:pt x="116036" y="1028700"/>
                </a:cubicBezTo>
                <a:cubicBezTo>
                  <a:pt x="134008" y="1004738"/>
                  <a:pt x="142481" y="973680"/>
                  <a:pt x="163661" y="952500"/>
                </a:cubicBezTo>
                <a:cubicBezTo>
                  <a:pt x="178721" y="937440"/>
                  <a:pt x="203363" y="936139"/>
                  <a:pt x="220811" y="923925"/>
                </a:cubicBezTo>
                <a:cubicBezTo>
                  <a:pt x="235525" y="913625"/>
                  <a:pt x="246211" y="898525"/>
                  <a:pt x="258911" y="885825"/>
                </a:cubicBezTo>
                <a:cubicBezTo>
                  <a:pt x="263015" y="852991"/>
                  <a:pt x="268759" y="759109"/>
                  <a:pt x="297011" y="733425"/>
                </a:cubicBezTo>
                <a:cubicBezTo>
                  <a:pt x="316384" y="715813"/>
                  <a:pt x="373211" y="714375"/>
                  <a:pt x="373211" y="714375"/>
                </a:cubicBezTo>
                <a:cubicBezTo>
                  <a:pt x="382736" y="701675"/>
                  <a:pt x="412333" y="688140"/>
                  <a:pt x="401786" y="676275"/>
                </a:cubicBezTo>
                <a:cubicBezTo>
                  <a:pt x="374507" y="645586"/>
                  <a:pt x="303719" y="630327"/>
                  <a:pt x="258911" y="619125"/>
                </a:cubicBezTo>
                <a:cubicBezTo>
                  <a:pt x="249386" y="609600"/>
                  <a:pt x="229589" y="604000"/>
                  <a:pt x="230336" y="590550"/>
                </a:cubicBezTo>
                <a:cubicBezTo>
                  <a:pt x="235934" y="489792"/>
                  <a:pt x="249329" y="476335"/>
                  <a:pt x="287486" y="419100"/>
                </a:cubicBezTo>
                <a:cubicBezTo>
                  <a:pt x="252561" y="406400"/>
                  <a:pt x="207918" y="408307"/>
                  <a:pt x="182711" y="381000"/>
                </a:cubicBezTo>
                <a:cubicBezTo>
                  <a:pt x="163210" y="359874"/>
                  <a:pt x="179210" y="323388"/>
                  <a:pt x="173186" y="295275"/>
                </a:cubicBezTo>
                <a:cubicBezTo>
                  <a:pt x="169603" y="278557"/>
                  <a:pt x="160486" y="263525"/>
                  <a:pt x="154136" y="247650"/>
                </a:cubicBezTo>
                <a:cubicBezTo>
                  <a:pt x="162831" y="204174"/>
                  <a:pt x="165606" y="173295"/>
                  <a:pt x="192236" y="133350"/>
                </a:cubicBezTo>
                <a:cubicBezTo>
                  <a:pt x="206963" y="111260"/>
                  <a:pt x="248220" y="108144"/>
                  <a:pt x="268436" y="104775"/>
                </a:cubicBezTo>
                <a:cubicBezTo>
                  <a:pt x="377637" y="86575"/>
                  <a:pt x="395820" y="92490"/>
                  <a:pt x="544661" y="85725"/>
                </a:cubicBezTo>
                <a:cubicBezTo>
                  <a:pt x="557361" y="76200"/>
                  <a:pt x="567599" y="61855"/>
                  <a:pt x="582761" y="57150"/>
                </a:cubicBezTo>
                <a:cubicBezTo>
                  <a:pt x="660722" y="32955"/>
                  <a:pt x="820886" y="0"/>
                  <a:pt x="820886" y="0"/>
                </a:cubicBezTo>
                <a:cubicBezTo>
                  <a:pt x="846286" y="3175"/>
                  <a:pt x="873890" y="-1300"/>
                  <a:pt x="897086" y="9525"/>
                </a:cubicBezTo>
                <a:cubicBezTo>
                  <a:pt x="930079" y="24922"/>
                  <a:pt x="964095" y="61561"/>
                  <a:pt x="982811" y="95250"/>
                </a:cubicBezTo>
                <a:cubicBezTo>
                  <a:pt x="993154" y="113868"/>
                  <a:pt x="996326" y="137340"/>
                  <a:pt x="1011386" y="152400"/>
                </a:cubicBezTo>
                <a:cubicBezTo>
                  <a:pt x="1038790" y="179804"/>
                  <a:pt x="1106636" y="219075"/>
                  <a:pt x="1106636" y="219075"/>
                </a:cubicBezTo>
                <a:cubicBezTo>
                  <a:pt x="1126200" y="277766"/>
                  <a:pt x="1103824" y="215130"/>
                  <a:pt x="1135211" y="285750"/>
                </a:cubicBezTo>
                <a:cubicBezTo>
                  <a:pt x="1142155" y="301374"/>
                  <a:pt x="1140254" y="323570"/>
                  <a:pt x="1154261" y="333375"/>
                </a:cubicBezTo>
                <a:cubicBezTo>
                  <a:pt x="1175710" y="348389"/>
                  <a:pt x="1205383" y="344902"/>
                  <a:pt x="1230461" y="352425"/>
                </a:cubicBezTo>
                <a:cubicBezTo>
                  <a:pt x="1268928" y="363965"/>
                  <a:pt x="1306661" y="377825"/>
                  <a:pt x="1344761" y="390525"/>
                </a:cubicBezTo>
                <a:cubicBezTo>
                  <a:pt x="1387143" y="454098"/>
                  <a:pt x="1340887" y="377773"/>
                  <a:pt x="1382861" y="495300"/>
                </a:cubicBezTo>
                <a:cubicBezTo>
                  <a:pt x="1390024" y="515358"/>
                  <a:pt x="1392136" y="543443"/>
                  <a:pt x="1411436" y="552450"/>
                </a:cubicBezTo>
                <a:cubicBezTo>
                  <a:pt x="1446081" y="568618"/>
                  <a:pt x="1487636" y="558800"/>
                  <a:pt x="1525736" y="561975"/>
                </a:cubicBezTo>
                <a:cubicBezTo>
                  <a:pt x="1551136" y="581025"/>
                  <a:pt x="1579485" y="596674"/>
                  <a:pt x="1601936" y="619125"/>
                </a:cubicBezTo>
                <a:cubicBezTo>
                  <a:pt x="1611976" y="629165"/>
                  <a:pt x="1615110" y="644299"/>
                  <a:pt x="1620986" y="657225"/>
                </a:cubicBezTo>
                <a:cubicBezTo>
                  <a:pt x="1630992" y="679238"/>
                  <a:pt x="1637377" y="703014"/>
                  <a:pt x="1649561" y="723900"/>
                </a:cubicBezTo>
                <a:cubicBezTo>
                  <a:pt x="1659805" y="741461"/>
                  <a:pt x="1675463" y="755261"/>
                  <a:pt x="1687661" y="771525"/>
                </a:cubicBezTo>
                <a:cubicBezTo>
                  <a:pt x="1700789" y="789030"/>
                  <a:pt x="1714376" y="818220"/>
                  <a:pt x="1735286" y="828675"/>
                </a:cubicBezTo>
                <a:cubicBezTo>
                  <a:pt x="1749766" y="835915"/>
                  <a:pt x="1767036" y="835025"/>
                  <a:pt x="1782911" y="838200"/>
                </a:cubicBezTo>
                <a:cubicBezTo>
                  <a:pt x="1795611" y="847725"/>
                  <a:pt x="1809346" y="856007"/>
                  <a:pt x="1821011" y="866775"/>
                </a:cubicBezTo>
                <a:cubicBezTo>
                  <a:pt x="1850705" y="894185"/>
                  <a:pt x="1875887" y="926397"/>
                  <a:pt x="1906736" y="952500"/>
                </a:cubicBezTo>
                <a:cubicBezTo>
                  <a:pt x="1917575" y="961672"/>
                  <a:pt x="1932136" y="965200"/>
                  <a:pt x="1944836" y="971550"/>
                </a:cubicBezTo>
                <a:cubicBezTo>
                  <a:pt x="1960711" y="965200"/>
                  <a:pt x="1976937" y="959665"/>
                  <a:pt x="1992461" y="952500"/>
                </a:cubicBezTo>
                <a:cubicBezTo>
                  <a:pt x="2018245" y="940600"/>
                  <a:pt x="2040380" y="916971"/>
                  <a:pt x="2068661" y="914400"/>
                </a:cubicBezTo>
                <a:cubicBezTo>
                  <a:pt x="2113378" y="910335"/>
                  <a:pt x="2157561" y="927100"/>
                  <a:pt x="2202011" y="933450"/>
                </a:cubicBezTo>
                <a:cubicBezTo>
                  <a:pt x="2315538" y="998323"/>
                  <a:pt x="2222181" y="952352"/>
                  <a:pt x="2373461" y="1000125"/>
                </a:cubicBezTo>
                <a:cubicBezTo>
                  <a:pt x="2399329" y="1008294"/>
                  <a:pt x="2423753" y="1020660"/>
                  <a:pt x="2449661" y="1028700"/>
                </a:cubicBezTo>
                <a:cubicBezTo>
                  <a:pt x="2515888" y="1049253"/>
                  <a:pt x="2583117" y="1066434"/>
                  <a:pt x="2649686" y="1085850"/>
                </a:cubicBezTo>
                <a:cubicBezTo>
                  <a:pt x="2659325" y="1088661"/>
                  <a:pt x="2668736" y="1092200"/>
                  <a:pt x="2678261" y="1095375"/>
                </a:cubicBezTo>
                <a:cubicBezTo>
                  <a:pt x="2690961" y="1092200"/>
                  <a:pt x="2706509" y="1094470"/>
                  <a:pt x="2716361" y="1085850"/>
                </a:cubicBezTo>
                <a:cubicBezTo>
                  <a:pt x="2733591" y="1070773"/>
                  <a:pt x="2740405" y="1046772"/>
                  <a:pt x="2754461" y="1028700"/>
                </a:cubicBezTo>
                <a:cubicBezTo>
                  <a:pt x="2762731" y="1018067"/>
                  <a:pt x="2772809" y="1008891"/>
                  <a:pt x="2783036" y="1000125"/>
                </a:cubicBezTo>
                <a:cubicBezTo>
                  <a:pt x="2795089" y="989794"/>
                  <a:pt x="2807674" y="979964"/>
                  <a:pt x="2821136" y="971550"/>
                </a:cubicBezTo>
                <a:cubicBezTo>
                  <a:pt x="2851279" y="952711"/>
                  <a:pt x="2892191" y="939231"/>
                  <a:pt x="2925911" y="933450"/>
                </a:cubicBezTo>
                <a:cubicBezTo>
                  <a:pt x="3014422" y="918277"/>
                  <a:pt x="3192611" y="895350"/>
                  <a:pt x="3192611" y="895350"/>
                </a:cubicBezTo>
                <a:cubicBezTo>
                  <a:pt x="3212606" y="955335"/>
                  <a:pt x="3200776" y="903510"/>
                  <a:pt x="3183086" y="1009650"/>
                </a:cubicBezTo>
                <a:cubicBezTo>
                  <a:pt x="3178359" y="1038010"/>
                  <a:pt x="3178941" y="1067132"/>
                  <a:pt x="3173561" y="1095375"/>
                </a:cubicBezTo>
                <a:cubicBezTo>
                  <a:pt x="3166213" y="1133954"/>
                  <a:pt x="3159571" y="1173211"/>
                  <a:pt x="3144986" y="1209675"/>
                </a:cubicBezTo>
                <a:cubicBezTo>
                  <a:pt x="3101613" y="1318108"/>
                  <a:pt x="3122179" y="1274339"/>
                  <a:pt x="3087836" y="1343025"/>
                </a:cubicBezTo>
                <a:cubicBezTo>
                  <a:pt x="3219633" y="1474822"/>
                  <a:pt x="3076686" y="1352266"/>
                  <a:pt x="3459311" y="1419225"/>
                </a:cubicBezTo>
                <a:cubicBezTo>
                  <a:pt x="3481864" y="1423172"/>
                  <a:pt x="3494010" y="1452835"/>
                  <a:pt x="3516461" y="1457325"/>
                </a:cubicBezTo>
                <a:cubicBezTo>
                  <a:pt x="3575696" y="1469172"/>
                  <a:pt x="3637111" y="1463675"/>
                  <a:pt x="3697436" y="1466850"/>
                </a:cubicBezTo>
                <a:cubicBezTo>
                  <a:pt x="3716553" y="1471629"/>
                  <a:pt x="3750955" y="1475691"/>
                  <a:pt x="3764111" y="1495425"/>
                </a:cubicBezTo>
                <a:cubicBezTo>
                  <a:pt x="3771373" y="1506317"/>
                  <a:pt x="3770796" y="1520746"/>
                  <a:pt x="3773636" y="1533525"/>
                </a:cubicBezTo>
                <a:cubicBezTo>
                  <a:pt x="3783497" y="1577902"/>
                  <a:pt x="3791186" y="1622773"/>
                  <a:pt x="3802211" y="1666875"/>
                </a:cubicBezTo>
                <a:cubicBezTo>
                  <a:pt x="3807081" y="1686356"/>
                  <a:pt x="3810122" y="1707317"/>
                  <a:pt x="3821261" y="1724025"/>
                </a:cubicBezTo>
                <a:lnTo>
                  <a:pt x="3840311" y="1752600"/>
                </a:lnTo>
                <a:cubicBezTo>
                  <a:pt x="3833602" y="1856596"/>
                  <a:pt x="3806796" y="2083852"/>
                  <a:pt x="3830786" y="2209800"/>
                </a:cubicBezTo>
                <a:cubicBezTo>
                  <a:pt x="3833756" y="2225395"/>
                  <a:pt x="3849836" y="2235200"/>
                  <a:pt x="3859361" y="2247900"/>
                </a:cubicBezTo>
                <a:cubicBezTo>
                  <a:pt x="3865711" y="2273300"/>
                  <a:pt x="3871665" y="2298802"/>
                  <a:pt x="3878411" y="2324100"/>
                </a:cubicBezTo>
                <a:cubicBezTo>
                  <a:pt x="3887548" y="2358363"/>
                  <a:pt x="3916853" y="2405450"/>
                  <a:pt x="3878411" y="2438400"/>
                </a:cubicBezTo>
                <a:cubicBezTo>
                  <a:pt x="3866119" y="2448936"/>
                  <a:pt x="3846755" y="2445263"/>
                  <a:pt x="3830786" y="2447925"/>
                </a:cubicBezTo>
                <a:cubicBezTo>
                  <a:pt x="3808641" y="2451616"/>
                  <a:pt x="3786336" y="2454275"/>
                  <a:pt x="3764111" y="2457450"/>
                </a:cubicBezTo>
                <a:cubicBezTo>
                  <a:pt x="3751411" y="2463800"/>
                  <a:pt x="3739194" y="2471227"/>
                  <a:pt x="3726011" y="2476500"/>
                </a:cubicBezTo>
                <a:cubicBezTo>
                  <a:pt x="3707367" y="2483958"/>
                  <a:pt x="3686414" y="2485798"/>
                  <a:pt x="3668861" y="2495550"/>
                </a:cubicBezTo>
                <a:cubicBezTo>
                  <a:pt x="3657086" y="2502092"/>
                  <a:pt x="3651709" y="2516986"/>
                  <a:pt x="3640286" y="2524125"/>
                </a:cubicBezTo>
                <a:cubicBezTo>
                  <a:pt x="3625787" y="2533187"/>
                  <a:pt x="3607954" y="2535529"/>
                  <a:pt x="3592661" y="2543175"/>
                </a:cubicBezTo>
                <a:cubicBezTo>
                  <a:pt x="3582422" y="2548295"/>
                  <a:pt x="3574325" y="2557105"/>
                  <a:pt x="3564086" y="2562225"/>
                </a:cubicBezTo>
                <a:cubicBezTo>
                  <a:pt x="3542459" y="2573039"/>
                  <a:pt x="3519636" y="2581275"/>
                  <a:pt x="3497411" y="2590800"/>
                </a:cubicBezTo>
                <a:cubicBezTo>
                  <a:pt x="3494236" y="2600325"/>
                  <a:pt x="3490321" y="2609635"/>
                  <a:pt x="3487886" y="2619375"/>
                </a:cubicBezTo>
                <a:cubicBezTo>
                  <a:pt x="3483959" y="2635081"/>
                  <a:pt x="3484374" y="2651969"/>
                  <a:pt x="3478361" y="2667000"/>
                </a:cubicBezTo>
                <a:cubicBezTo>
                  <a:pt x="3471485" y="2684189"/>
                  <a:pt x="3458777" y="2698441"/>
                  <a:pt x="3449786" y="2714625"/>
                </a:cubicBezTo>
                <a:cubicBezTo>
                  <a:pt x="3400971" y="2802492"/>
                  <a:pt x="3470097" y="2693683"/>
                  <a:pt x="3392636" y="2809875"/>
                </a:cubicBezTo>
                <a:cubicBezTo>
                  <a:pt x="3395811" y="2847975"/>
                  <a:pt x="3398159" y="2886153"/>
                  <a:pt x="3402161" y="2924175"/>
                </a:cubicBezTo>
                <a:cubicBezTo>
                  <a:pt x="3404511" y="2946502"/>
                  <a:pt x="3411686" y="2968399"/>
                  <a:pt x="3411686" y="2990850"/>
                </a:cubicBezTo>
                <a:cubicBezTo>
                  <a:pt x="3411686" y="3038581"/>
                  <a:pt x="3408334" y="3086395"/>
                  <a:pt x="3402161" y="3133725"/>
                </a:cubicBezTo>
                <a:cubicBezTo>
                  <a:pt x="3397035" y="3173023"/>
                  <a:pt x="3376976" y="3228331"/>
                  <a:pt x="3364061" y="3267075"/>
                </a:cubicBezTo>
                <a:cubicBezTo>
                  <a:pt x="3373935" y="3434935"/>
                  <a:pt x="3379590" y="3394011"/>
                  <a:pt x="3364061" y="3533775"/>
                </a:cubicBezTo>
                <a:cubicBezTo>
                  <a:pt x="3361582" y="3556088"/>
                  <a:pt x="3366676" y="3581565"/>
                  <a:pt x="3354536" y="3600450"/>
                </a:cubicBezTo>
                <a:cubicBezTo>
                  <a:pt x="3336285" y="3628840"/>
                  <a:pt x="3305800" y="3647508"/>
                  <a:pt x="3278336" y="3667125"/>
                </a:cubicBezTo>
                <a:cubicBezTo>
                  <a:pt x="3216715" y="3711140"/>
                  <a:pt x="3206321" y="3691828"/>
                  <a:pt x="3125936" y="3705225"/>
                </a:cubicBezTo>
                <a:cubicBezTo>
                  <a:pt x="3043017" y="3719045"/>
                  <a:pt x="2878286" y="3752850"/>
                  <a:pt x="2878286" y="3752850"/>
                </a:cubicBezTo>
                <a:cubicBezTo>
                  <a:pt x="2793192" y="3789319"/>
                  <a:pt x="2797415" y="3777739"/>
                  <a:pt x="2725886" y="3867150"/>
                </a:cubicBezTo>
                <a:cubicBezTo>
                  <a:pt x="2712581" y="3883781"/>
                  <a:pt x="2707510" y="3905602"/>
                  <a:pt x="2697311" y="3924300"/>
                </a:cubicBezTo>
                <a:cubicBezTo>
                  <a:pt x="2688446" y="3940553"/>
                  <a:pt x="2678548" y="3956226"/>
                  <a:pt x="2668736" y="3971925"/>
                </a:cubicBezTo>
                <a:cubicBezTo>
                  <a:pt x="2662669" y="3981633"/>
                  <a:pt x="2657781" y="3992405"/>
                  <a:pt x="2649686" y="4000500"/>
                </a:cubicBezTo>
                <a:cubicBezTo>
                  <a:pt x="2632151" y="4018035"/>
                  <a:pt x="2610071" y="4030590"/>
                  <a:pt x="2592536" y="4048125"/>
                </a:cubicBezTo>
                <a:cubicBezTo>
                  <a:pt x="2578161" y="4062500"/>
                  <a:pt x="2569267" y="4081846"/>
                  <a:pt x="2554436" y="4095750"/>
                </a:cubicBezTo>
                <a:cubicBezTo>
                  <a:pt x="2518255" y="4129670"/>
                  <a:pt x="2477614" y="4158519"/>
                  <a:pt x="2440136" y="4191000"/>
                </a:cubicBezTo>
                <a:cubicBezTo>
                  <a:pt x="2429957" y="4199822"/>
                  <a:pt x="2419391" y="4208614"/>
                  <a:pt x="2411561" y="4219575"/>
                </a:cubicBezTo>
                <a:cubicBezTo>
                  <a:pt x="2403308" y="4231129"/>
                  <a:pt x="2399407" y="4245263"/>
                  <a:pt x="2392511" y="4257675"/>
                </a:cubicBezTo>
                <a:cubicBezTo>
                  <a:pt x="2340902" y="4350571"/>
                  <a:pt x="2383187" y="4257206"/>
                  <a:pt x="2325836" y="4391025"/>
                </a:cubicBezTo>
                <a:cubicBezTo>
                  <a:pt x="2323662" y="4396097"/>
                  <a:pt x="2302124" y="4460031"/>
                  <a:pt x="2287736" y="4467225"/>
                </a:cubicBezTo>
                <a:cubicBezTo>
                  <a:pt x="2176455" y="4522866"/>
                  <a:pt x="2202788" y="4493224"/>
                  <a:pt x="2116286" y="4514850"/>
                </a:cubicBezTo>
                <a:cubicBezTo>
                  <a:pt x="2096805" y="4519720"/>
                  <a:pt x="2078186" y="4527550"/>
                  <a:pt x="2059136" y="4533900"/>
                </a:cubicBezTo>
                <a:cubicBezTo>
                  <a:pt x="2075011" y="4502150"/>
                  <a:pt x="2088157" y="4468882"/>
                  <a:pt x="2106761" y="4438650"/>
                </a:cubicBezTo>
                <a:cubicBezTo>
                  <a:pt x="2113821" y="4427178"/>
                  <a:pt x="2144102" y="4420302"/>
                  <a:pt x="2135336" y="4410075"/>
                </a:cubicBezTo>
                <a:cubicBezTo>
                  <a:pt x="2122683" y="4395313"/>
                  <a:pt x="2052869" y="4373061"/>
                  <a:pt x="2021036" y="4362450"/>
                </a:cubicBezTo>
                <a:cubicBezTo>
                  <a:pt x="2011511" y="4352925"/>
                  <a:pt x="2004770" y="4339346"/>
                  <a:pt x="1992461" y="4333875"/>
                </a:cubicBezTo>
                <a:cubicBezTo>
                  <a:pt x="1974813" y="4326031"/>
                  <a:pt x="1948967" y="4338006"/>
                  <a:pt x="1935311" y="4324350"/>
                </a:cubicBezTo>
                <a:cubicBezTo>
                  <a:pt x="1927216" y="4316255"/>
                  <a:pt x="1946266" y="4303870"/>
                  <a:pt x="1954361" y="4295775"/>
                </a:cubicBezTo>
                <a:cubicBezTo>
                  <a:pt x="2017861" y="4232275"/>
                  <a:pt x="1974999" y="4279900"/>
                  <a:pt x="1982936" y="4267200"/>
                </a:cubicBezTo>
                <a:close/>
              </a:path>
            </a:pathLst>
          </a:cu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DC2EB6E-2621-5477-2DBC-09C64EFED528}"/>
              </a:ext>
            </a:extLst>
          </p:cNvPr>
          <p:cNvSpPr/>
          <p:nvPr/>
        </p:nvSpPr>
        <p:spPr>
          <a:xfrm rot="4368751">
            <a:off x="5093088" y="2850602"/>
            <a:ext cx="643508" cy="30969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3768D16-388E-3ADA-B90A-37DA4628E634}"/>
              </a:ext>
            </a:extLst>
          </p:cNvPr>
          <p:cNvSpPr/>
          <p:nvPr/>
        </p:nvSpPr>
        <p:spPr>
          <a:xfrm rot="4106198">
            <a:off x="5836038" y="2717252"/>
            <a:ext cx="643508" cy="30969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643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4" grpId="1" animBg="1"/>
      <p:bldP spid="7" grpId="0" animBg="1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5">
            <a:extLst>
              <a:ext uri="{FF2B5EF4-FFF2-40B4-BE49-F238E27FC236}">
                <a16:creationId xmlns:a16="http://schemas.microsoft.com/office/drawing/2014/main" id="{20E767B7-8970-9FB3-FD68-EF14628351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22A4986-C0EE-0764-18B3-9400697962C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446" y="0"/>
            <a:ext cx="12221307" cy="7024458"/>
          </a:xfrm>
          <a:prstGeom prst="rect">
            <a:avLst/>
          </a:prstGeom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B377912B-0927-0EC7-9AAA-A1F49A9E38A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79293" y="1116829"/>
            <a:ext cx="4600575" cy="57411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1C9BDEA-78BF-D0A4-6874-9AE20846E1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1848" y="1529604"/>
            <a:ext cx="8248603" cy="2560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693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xplosion 1 2"/>
          <p:cNvSpPr/>
          <p:nvPr/>
        </p:nvSpPr>
        <p:spPr>
          <a:xfrm>
            <a:off x="1903107" y="1886224"/>
            <a:ext cx="7551103" cy="3119652"/>
          </a:xfrm>
          <a:prstGeom prst="irregularSeal1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86988" tIns="43492" rIns="86988" bIns="43492" rtlCol="0" anchor="ctr"/>
          <a:lstStyle/>
          <a:p>
            <a:pPr marL="0" marR="0" lvl="0" indent="0" algn="ctr" defTabSz="9229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19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Chọn</a:t>
            </a:r>
            <a:r>
              <a:rPr kumimoji="0" lang="en-US" sz="5619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ý </a:t>
            </a:r>
            <a:r>
              <a:rPr kumimoji="0" lang="en-US" sz="5619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đúng</a:t>
            </a:r>
            <a:endParaRPr kumimoji="0" lang="en-US" sz="5619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AutoShape 17"/>
          <p:cNvSpPr>
            <a:spLocks noChangeArrowheads="1"/>
          </p:cNvSpPr>
          <p:nvPr/>
        </p:nvSpPr>
        <p:spPr bwMode="auto">
          <a:xfrm>
            <a:off x="3351302" y="5185236"/>
            <a:ext cx="5941422" cy="653143"/>
          </a:xfrm>
          <a:prstGeom prst="flowChartTerminator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86988" tIns="43492" rIns="86988" bIns="43492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229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48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Chọn</a:t>
            </a:r>
            <a:r>
              <a:rPr kumimoji="0" lang="en-US" sz="3048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A, </a:t>
            </a:r>
            <a:r>
              <a:rPr kumimoji="0" lang="en-US" sz="3048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hoặc</a:t>
            </a:r>
            <a:r>
              <a:rPr kumimoji="0" lang="en-US" sz="3048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B, </a:t>
            </a:r>
            <a:r>
              <a:rPr kumimoji="0" lang="en-US" sz="3048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hoặc</a:t>
            </a:r>
            <a:r>
              <a:rPr kumimoji="0" lang="en-US" sz="3048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C, </a:t>
            </a:r>
            <a:r>
              <a:rPr kumimoji="0" lang="en-US" sz="3048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hoặc</a:t>
            </a:r>
            <a:r>
              <a:rPr kumimoji="0" lang="en-US" sz="3048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</a:t>
            </a:r>
          </a:p>
        </p:txBody>
      </p:sp>
      <p:sp>
        <p:nvSpPr>
          <p:cNvPr id="7" name="WordArt 18"/>
          <p:cNvSpPr>
            <a:spLocks noChangeArrowheads="1" noChangeShapeType="1" noTextEdit="1"/>
          </p:cNvSpPr>
          <p:nvPr/>
        </p:nvSpPr>
        <p:spPr bwMode="auto">
          <a:xfrm>
            <a:off x="1313845" y="259730"/>
            <a:ext cx="3410699" cy="945259"/>
          </a:xfrm>
          <a:prstGeom prst="rect">
            <a:avLst/>
          </a:prstGeom>
        </p:spPr>
        <p:txBody>
          <a:bodyPr wrap="none" lIns="86988" tIns="43492" rIns="86988" bIns="43492" numCol="1" fromWordArt="1">
            <a:prstTxWarp prst="textFadeUp">
              <a:avLst>
                <a:gd name="adj" fmla="val 9991"/>
              </a:avLst>
            </a:prstTxWarp>
          </a:bodyPr>
          <a:lstStyle/>
          <a:p>
            <a:pPr marL="0" marR="0" lvl="0" indent="0" algn="ctr" defTabSz="9229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429" b="0" i="0" u="none" strike="noStrike" kern="10" cap="none" spc="0" normalizeH="0" baseline="0" noProof="0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520402"/>
                    </a:gs>
                    <a:gs pos="100000">
                      <a:srgbClr val="FFCC00"/>
                    </a:gs>
                  </a:gsLst>
                  <a:lin ang="5400000" scaled="1"/>
                </a:gra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Trò chơi</a:t>
            </a:r>
            <a:endParaRPr kumimoji="0" lang="en-US" sz="3429" b="0" i="0" u="none" strike="noStrike" kern="10" cap="none" spc="0" normalizeH="0" baseline="0" noProof="0" dirty="0">
              <a:ln w="12700">
                <a:solidFill>
                  <a:srgbClr val="000099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520402"/>
                  </a:gs>
                  <a:gs pos="100000">
                    <a:srgbClr val="FFCC00"/>
                  </a:gs>
                </a:gsLst>
                <a:lin ang="5400000" scaled="1"/>
              </a:gradFill>
              <a:effectLst>
                <a:outerShdw dist="35921" dir="2700000" sy="50000" rotWithShape="0">
                  <a:srgbClr val="875B0D">
                    <a:alpha val="70000"/>
                  </a:srgbClr>
                </a:outerShdw>
              </a:effectLst>
              <a:uLnTx/>
              <a:uFillTx/>
              <a:latin typeface="Times New Roman" pitchFamily="18" charset="0"/>
              <a:ea typeface="+mn-lt"/>
              <a:cs typeface="Times New Roman" pitchFamily="18" charset="0"/>
            </a:endParaRPr>
          </a:p>
        </p:txBody>
      </p:sp>
      <p:pic>
        <p:nvPicPr>
          <p:cNvPr id="8" name="Picture 20" descr="bells2med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024" y="1333506"/>
            <a:ext cx="1300239" cy="943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39B7B5A-2AB5-5746-6938-B4B0C47F30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6747" y="377899"/>
            <a:ext cx="6925656" cy="1225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406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5"/>
          <p:cNvSpPr>
            <a:spLocks noChangeArrowheads="1"/>
          </p:cNvSpPr>
          <p:nvPr/>
        </p:nvSpPr>
        <p:spPr bwMode="auto">
          <a:xfrm>
            <a:off x="5448302" y="548163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2298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81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6" name="AutoShape 6"/>
          <p:cNvSpPr>
            <a:spLocks noChangeArrowheads="1"/>
          </p:cNvSpPr>
          <p:nvPr/>
        </p:nvSpPr>
        <p:spPr bwMode="auto">
          <a:xfrm>
            <a:off x="5451475" y="548798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2298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81" b="0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7" name="AutoShape 7"/>
          <p:cNvSpPr>
            <a:spLocks noChangeArrowheads="1"/>
          </p:cNvSpPr>
          <p:nvPr/>
        </p:nvSpPr>
        <p:spPr bwMode="auto">
          <a:xfrm>
            <a:off x="5456241" y="54721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2298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81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8" name="AutoShape 8"/>
          <p:cNvSpPr>
            <a:spLocks noChangeArrowheads="1"/>
          </p:cNvSpPr>
          <p:nvPr/>
        </p:nvSpPr>
        <p:spPr bwMode="auto">
          <a:xfrm>
            <a:off x="5448302" y="54673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2298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81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9" name="AutoShape 10"/>
          <p:cNvSpPr>
            <a:spLocks noChangeArrowheads="1"/>
          </p:cNvSpPr>
          <p:nvPr/>
        </p:nvSpPr>
        <p:spPr bwMode="auto">
          <a:xfrm>
            <a:off x="5448302" y="54721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2298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81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0" name="AutoShape 16"/>
          <p:cNvSpPr>
            <a:spLocks noChangeArrowheads="1"/>
          </p:cNvSpPr>
          <p:nvPr/>
        </p:nvSpPr>
        <p:spPr bwMode="auto">
          <a:xfrm>
            <a:off x="5454650" y="547150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2298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81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</a:t>
            </a: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2286000" y="5486400"/>
            <a:ext cx="3048000" cy="914400"/>
            <a:chOff x="912" y="2592"/>
            <a:chExt cx="3072" cy="960"/>
          </a:xfrm>
        </p:grpSpPr>
        <p:sp>
          <p:nvSpPr>
            <p:cNvPr id="32791" name="Oval 19"/>
            <p:cNvSpPr>
              <a:spLocks noChangeArrowheads="1"/>
            </p:cNvSpPr>
            <p:nvPr/>
          </p:nvSpPr>
          <p:spPr bwMode="auto">
            <a:xfrm>
              <a:off x="912" y="2592"/>
              <a:ext cx="3072" cy="96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22983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1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32792" name="WordArt 20"/>
            <p:cNvSpPr>
              <a:spLocks noChangeArrowheads="1" noChangeShapeType="1" noTextEdit="1"/>
            </p:cNvSpPr>
            <p:nvPr/>
          </p:nvSpPr>
          <p:spPr bwMode="auto">
            <a:xfrm>
              <a:off x="1488" y="2880"/>
              <a:ext cx="1884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l" defTabSz="922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19" b="0" i="1" u="none" strike="noStrike" kern="10" cap="none" spc="0" normalizeH="0" baseline="0" noProof="0" dirty="0" err="1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effectLst/>
                  <a:uLnTx/>
                  <a:uFillTx/>
                  <a:latin typeface=".VnTime" panose="020B7200000000000000" pitchFamily="34" charset="0"/>
                  <a:ea typeface="+mn-ea"/>
                  <a:cs typeface="+mn-cs"/>
                </a:rPr>
                <a:t>HÕt</a:t>
              </a:r>
              <a:r>
                <a:rPr kumimoji="0" lang="en-US" sz="3619" b="0" i="1" u="none" strike="noStrike" kern="10" cap="none" spc="0" normalizeH="0" baseline="0" noProof="0" dirty="0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effectLst/>
                  <a:uLnTx/>
                  <a:uFillTx/>
                  <a:latin typeface=".VnTime" panose="020B7200000000000000" pitchFamily="34" charset="0"/>
                  <a:ea typeface="+mn-ea"/>
                  <a:cs typeface="+mn-cs"/>
                </a:rPr>
                <a:t> </a:t>
              </a:r>
              <a:r>
                <a:rPr kumimoji="0" lang="en-US" sz="3619" b="0" i="1" u="none" strike="noStrike" kern="10" cap="none" spc="0" normalizeH="0" baseline="0" noProof="0" dirty="0" err="1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effectLst/>
                  <a:uLnTx/>
                  <a:uFillTx/>
                  <a:latin typeface=".VnTime" panose="020B7200000000000000" pitchFamily="34" charset="0"/>
                  <a:ea typeface="+mn-ea"/>
                  <a:cs typeface="+mn-cs"/>
                </a:rPr>
                <a:t>giê</a:t>
              </a:r>
              <a:endParaRPr kumimoji="0" lang="en-US" sz="3619" b="0" i="1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endParaRPr>
            </a:p>
          </p:txBody>
        </p:sp>
      </p:grpSp>
      <p:sp>
        <p:nvSpPr>
          <p:cNvPr id="26" name="AutoShape 16"/>
          <p:cNvSpPr>
            <a:spLocks noChangeArrowheads="1"/>
          </p:cNvSpPr>
          <p:nvPr/>
        </p:nvSpPr>
        <p:spPr bwMode="auto">
          <a:xfrm>
            <a:off x="5446712" y="547467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2298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81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27" name="AutoShape 16"/>
          <p:cNvSpPr>
            <a:spLocks noChangeArrowheads="1"/>
          </p:cNvSpPr>
          <p:nvPr/>
        </p:nvSpPr>
        <p:spPr bwMode="auto">
          <a:xfrm>
            <a:off x="5442315" y="547089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2298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81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28" name="AutoShape 16"/>
          <p:cNvSpPr>
            <a:spLocks noChangeArrowheads="1"/>
          </p:cNvSpPr>
          <p:nvPr/>
        </p:nvSpPr>
        <p:spPr bwMode="auto">
          <a:xfrm>
            <a:off x="5442315" y="546954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2298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81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9" name="AutoShape 16"/>
          <p:cNvSpPr>
            <a:spLocks noChangeArrowheads="1"/>
          </p:cNvSpPr>
          <p:nvPr/>
        </p:nvSpPr>
        <p:spPr bwMode="auto">
          <a:xfrm>
            <a:off x="5442315" y="546954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2298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81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30" name="AutoShape 16"/>
          <p:cNvSpPr>
            <a:spLocks noChangeArrowheads="1"/>
          </p:cNvSpPr>
          <p:nvPr/>
        </p:nvSpPr>
        <p:spPr bwMode="auto">
          <a:xfrm>
            <a:off x="5431214" y="5461746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2298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81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32" name="Oval 18"/>
          <p:cNvSpPr>
            <a:spLocks noChangeArrowheads="1"/>
          </p:cNvSpPr>
          <p:nvPr/>
        </p:nvSpPr>
        <p:spPr bwMode="auto">
          <a:xfrm>
            <a:off x="285751" y="194022"/>
            <a:ext cx="2000250" cy="12192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00FF"/>
            </a:solidFill>
            <a:round/>
            <a:headEnd/>
            <a:tailEnd/>
          </a:ln>
        </p:spPr>
        <p:txBody>
          <a:bodyPr wrap="none" lIns="92296" tIns="46147" rIns="92296" bIns="46147" anchor="ctr"/>
          <a:lstStyle/>
          <a:p>
            <a:pPr marL="0" marR="0" lvl="0" indent="0" algn="ctr" defTabSz="9229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48" b="1" i="1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</a:t>
            </a:r>
            <a:r>
              <a:rPr kumimoji="0" lang="en-US" sz="3048" b="1" i="1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1</a:t>
            </a:r>
          </a:p>
        </p:txBody>
      </p:sp>
      <p:sp>
        <p:nvSpPr>
          <p:cNvPr id="33" name="AutoShape 17"/>
          <p:cNvSpPr>
            <a:spLocks noChangeArrowheads="1"/>
          </p:cNvSpPr>
          <p:nvPr/>
        </p:nvSpPr>
        <p:spPr bwMode="auto">
          <a:xfrm>
            <a:off x="2395537" y="359947"/>
            <a:ext cx="9301163" cy="1447800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2296" tIns="46147" rIns="92296" bIns="46147" anchor="ctr"/>
          <a:lstStyle/>
          <a:p>
            <a:pPr marL="0" marR="0" lvl="0" indent="0" algn="ctr" defTabSz="9229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286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Đồng</a:t>
            </a:r>
            <a:r>
              <a:rPr kumimoji="0" lang="en-US" altLang="en-US" sz="4286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4286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bằng</a:t>
            </a:r>
            <a:r>
              <a:rPr kumimoji="0" lang="en-US" altLang="en-US" sz="4286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4286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Bắc</a:t>
            </a:r>
            <a:r>
              <a:rPr kumimoji="0" lang="en-US" altLang="en-US" sz="4286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4286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Bộ</a:t>
            </a:r>
            <a:r>
              <a:rPr kumimoji="0" lang="en-US" altLang="en-US" sz="4286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4286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altLang="en-US" sz="4286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4286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dạng</a:t>
            </a:r>
            <a:r>
              <a:rPr kumimoji="0" lang="en-US" altLang="en-US" sz="4286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4286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hình</a:t>
            </a:r>
            <a:r>
              <a:rPr kumimoji="0" lang="en-US" altLang="en-US" sz="4286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4286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gì</a:t>
            </a:r>
            <a:r>
              <a:rPr kumimoji="0" lang="en-US" altLang="en-US" sz="4286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34" name="AutoShape 22" descr="5%"/>
          <p:cNvSpPr>
            <a:spLocks noChangeArrowheads="1"/>
          </p:cNvSpPr>
          <p:nvPr/>
        </p:nvSpPr>
        <p:spPr bwMode="auto">
          <a:xfrm>
            <a:off x="2395536" y="2159508"/>
            <a:ext cx="9301163" cy="857035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2296" tIns="46147" rIns="92296" bIns="46147" anchor="ctr"/>
          <a:lstStyle/>
          <a:p>
            <a:pPr marL="0" marR="0" lvl="0" indent="0" algn="l" defTabSz="9229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429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A. </a:t>
            </a:r>
            <a:r>
              <a:rPr kumimoji="0" lang="en-US" altLang="en-US" sz="3429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Hình</a:t>
            </a:r>
            <a:r>
              <a:rPr kumimoji="0" lang="en-US" altLang="en-US" sz="3429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altLang="en-US" sz="3429" b="1" noProof="0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kumimoji="0" lang="en-US" altLang="en-US" sz="3429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ròn</a:t>
            </a:r>
            <a:endParaRPr kumimoji="0" lang="en-US" altLang="en-US" sz="3429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5" name="AutoShape 22" descr="5%"/>
          <p:cNvSpPr>
            <a:spLocks noChangeArrowheads="1"/>
          </p:cNvSpPr>
          <p:nvPr/>
        </p:nvSpPr>
        <p:spPr bwMode="auto">
          <a:xfrm>
            <a:off x="2395536" y="4267947"/>
            <a:ext cx="9301163" cy="791890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2296" tIns="46147" rIns="92296" bIns="46147" anchor="ctr"/>
          <a:lstStyle/>
          <a:p>
            <a:pPr marL="0" marR="0" lvl="0" indent="0" algn="l" defTabSz="9229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29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C. </a:t>
            </a:r>
            <a:r>
              <a:rPr kumimoji="0" lang="en-US" altLang="en-US" sz="3429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Hình</a:t>
            </a:r>
            <a:r>
              <a:rPr kumimoji="0" lang="en-US" altLang="en-US" sz="3429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3429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vuông</a:t>
            </a:r>
            <a:endParaRPr kumimoji="0" lang="en-US" altLang="en-US" sz="3429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7" name="AutoShape 22" descr="5%"/>
          <p:cNvSpPr>
            <a:spLocks noChangeArrowheads="1"/>
          </p:cNvSpPr>
          <p:nvPr/>
        </p:nvSpPr>
        <p:spPr bwMode="auto">
          <a:xfrm>
            <a:off x="2395536" y="3250374"/>
            <a:ext cx="9301163" cy="783755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2296" tIns="46147" rIns="92296" bIns="46147" anchor="ctr"/>
          <a:lstStyle/>
          <a:p>
            <a:pPr marL="493858" marR="0" lvl="0" indent="-493858" algn="just" defTabSz="9229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29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B. </a:t>
            </a:r>
            <a:r>
              <a:rPr kumimoji="0" lang="en-US" altLang="en-US" sz="3429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Hình</a:t>
            </a:r>
            <a:r>
              <a:rPr kumimoji="0" lang="en-US" altLang="en-US" sz="3429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tam </a:t>
            </a:r>
            <a:r>
              <a:rPr kumimoji="0" lang="en-US" altLang="en-US" sz="3429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giác</a:t>
            </a:r>
            <a:endParaRPr kumimoji="0" lang="en-US" sz="3429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239300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3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0"/>
                            </p:stCondLst>
                            <p:childTnLst>
                              <p:par>
                                <p:cTn id="6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7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8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9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9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06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7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09" presetID="23" presetClass="entr" presetSubtype="16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2" grpId="0" animBg="1"/>
      <p:bldP spid="33" grpId="0" animBg="1"/>
      <p:bldP spid="34" grpId="0" animBg="1"/>
      <p:bldP spid="35" grpId="0" animBg="1"/>
      <p:bldP spid="37" grpId="0" animBg="1"/>
      <p:bldP spid="37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5"/>
          <p:cNvSpPr>
            <a:spLocks noChangeArrowheads="1"/>
          </p:cNvSpPr>
          <p:nvPr/>
        </p:nvSpPr>
        <p:spPr bwMode="auto">
          <a:xfrm>
            <a:off x="5448302" y="548163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2298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81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6" name="AutoShape 6"/>
          <p:cNvSpPr>
            <a:spLocks noChangeArrowheads="1"/>
          </p:cNvSpPr>
          <p:nvPr/>
        </p:nvSpPr>
        <p:spPr bwMode="auto">
          <a:xfrm>
            <a:off x="5451475" y="548798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2298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81" b="0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7" name="AutoShape 7"/>
          <p:cNvSpPr>
            <a:spLocks noChangeArrowheads="1"/>
          </p:cNvSpPr>
          <p:nvPr/>
        </p:nvSpPr>
        <p:spPr bwMode="auto">
          <a:xfrm>
            <a:off x="5456241" y="54721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2298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81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8" name="AutoShape 8"/>
          <p:cNvSpPr>
            <a:spLocks noChangeArrowheads="1"/>
          </p:cNvSpPr>
          <p:nvPr/>
        </p:nvSpPr>
        <p:spPr bwMode="auto">
          <a:xfrm>
            <a:off x="5448302" y="54673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2298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81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9" name="AutoShape 10"/>
          <p:cNvSpPr>
            <a:spLocks noChangeArrowheads="1"/>
          </p:cNvSpPr>
          <p:nvPr/>
        </p:nvSpPr>
        <p:spPr bwMode="auto">
          <a:xfrm>
            <a:off x="5448302" y="54721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2298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81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0" name="AutoShape 16"/>
          <p:cNvSpPr>
            <a:spLocks noChangeArrowheads="1"/>
          </p:cNvSpPr>
          <p:nvPr/>
        </p:nvSpPr>
        <p:spPr bwMode="auto">
          <a:xfrm>
            <a:off x="5454650" y="547150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2298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81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</a:t>
            </a: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2022476" y="5497070"/>
            <a:ext cx="3048000" cy="914400"/>
            <a:chOff x="912" y="2592"/>
            <a:chExt cx="3072" cy="960"/>
          </a:xfrm>
        </p:grpSpPr>
        <p:sp>
          <p:nvSpPr>
            <p:cNvPr id="32791" name="Oval 19"/>
            <p:cNvSpPr>
              <a:spLocks noChangeArrowheads="1"/>
            </p:cNvSpPr>
            <p:nvPr/>
          </p:nvSpPr>
          <p:spPr bwMode="auto">
            <a:xfrm>
              <a:off x="912" y="2592"/>
              <a:ext cx="3072" cy="96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22983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1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32792" name="WordArt 20"/>
            <p:cNvSpPr>
              <a:spLocks noChangeArrowheads="1" noChangeShapeType="1" noTextEdit="1"/>
            </p:cNvSpPr>
            <p:nvPr/>
          </p:nvSpPr>
          <p:spPr bwMode="auto">
            <a:xfrm>
              <a:off x="1488" y="2880"/>
              <a:ext cx="1884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l" defTabSz="922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19" b="0" i="1" u="none" strike="noStrike" kern="10" cap="none" spc="0" normalizeH="0" baseline="0" noProof="0" dirty="0" err="1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effectLst/>
                  <a:uLnTx/>
                  <a:uFillTx/>
                  <a:latin typeface=".VnTime" panose="020B7200000000000000" pitchFamily="34" charset="0"/>
                  <a:ea typeface="+mn-ea"/>
                  <a:cs typeface="+mn-cs"/>
                </a:rPr>
                <a:t>HÕt</a:t>
              </a:r>
              <a:r>
                <a:rPr kumimoji="0" lang="en-US" sz="3619" b="0" i="1" u="none" strike="noStrike" kern="10" cap="none" spc="0" normalizeH="0" baseline="0" noProof="0" dirty="0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effectLst/>
                  <a:uLnTx/>
                  <a:uFillTx/>
                  <a:latin typeface=".VnTime" panose="020B7200000000000000" pitchFamily="34" charset="0"/>
                  <a:ea typeface="+mn-ea"/>
                  <a:cs typeface="+mn-cs"/>
                </a:rPr>
                <a:t> </a:t>
              </a:r>
              <a:r>
                <a:rPr kumimoji="0" lang="en-US" sz="3619" b="0" i="1" u="none" strike="noStrike" kern="10" cap="none" spc="0" normalizeH="0" baseline="0" noProof="0" dirty="0" err="1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effectLst/>
                  <a:uLnTx/>
                  <a:uFillTx/>
                  <a:latin typeface=".VnTime" panose="020B7200000000000000" pitchFamily="34" charset="0"/>
                  <a:ea typeface="+mn-ea"/>
                  <a:cs typeface="+mn-cs"/>
                </a:rPr>
                <a:t>giê</a:t>
              </a:r>
              <a:endParaRPr kumimoji="0" lang="en-US" sz="3619" b="0" i="1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endParaRPr>
            </a:p>
          </p:txBody>
        </p:sp>
      </p:grpSp>
      <p:sp>
        <p:nvSpPr>
          <p:cNvPr id="26" name="AutoShape 16"/>
          <p:cNvSpPr>
            <a:spLocks noChangeArrowheads="1"/>
          </p:cNvSpPr>
          <p:nvPr/>
        </p:nvSpPr>
        <p:spPr bwMode="auto">
          <a:xfrm>
            <a:off x="5446712" y="547467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2298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81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27" name="AutoShape 16"/>
          <p:cNvSpPr>
            <a:spLocks noChangeArrowheads="1"/>
          </p:cNvSpPr>
          <p:nvPr/>
        </p:nvSpPr>
        <p:spPr bwMode="auto">
          <a:xfrm>
            <a:off x="5442315" y="547089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2298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81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28" name="AutoShape 16"/>
          <p:cNvSpPr>
            <a:spLocks noChangeArrowheads="1"/>
          </p:cNvSpPr>
          <p:nvPr/>
        </p:nvSpPr>
        <p:spPr bwMode="auto">
          <a:xfrm>
            <a:off x="5442315" y="546954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2298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81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9" name="AutoShape 16"/>
          <p:cNvSpPr>
            <a:spLocks noChangeArrowheads="1"/>
          </p:cNvSpPr>
          <p:nvPr/>
        </p:nvSpPr>
        <p:spPr bwMode="auto">
          <a:xfrm>
            <a:off x="5442315" y="546954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2298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81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30" name="AutoShape 16"/>
          <p:cNvSpPr>
            <a:spLocks noChangeArrowheads="1"/>
          </p:cNvSpPr>
          <p:nvPr/>
        </p:nvSpPr>
        <p:spPr bwMode="auto">
          <a:xfrm>
            <a:off x="5431214" y="5461746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2298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81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32" name="Oval 18"/>
          <p:cNvSpPr>
            <a:spLocks noChangeArrowheads="1"/>
          </p:cNvSpPr>
          <p:nvPr/>
        </p:nvSpPr>
        <p:spPr bwMode="auto">
          <a:xfrm>
            <a:off x="244050" y="347703"/>
            <a:ext cx="1737150" cy="12192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00FF"/>
            </a:solidFill>
            <a:round/>
            <a:headEnd/>
            <a:tailEnd/>
          </a:ln>
        </p:spPr>
        <p:txBody>
          <a:bodyPr wrap="none" lIns="92296" tIns="46147" rIns="92296" bIns="46147" anchor="ctr"/>
          <a:lstStyle/>
          <a:p>
            <a:pPr marL="0" marR="0" lvl="0" indent="0" algn="ctr" defTabSz="9229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48" b="1" i="1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</a:t>
            </a:r>
            <a:r>
              <a:rPr kumimoji="0" lang="en-US" sz="3048" b="1" i="1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</a:t>
            </a:r>
          </a:p>
        </p:txBody>
      </p:sp>
      <p:sp>
        <p:nvSpPr>
          <p:cNvPr id="33" name="AutoShape 17"/>
          <p:cNvSpPr>
            <a:spLocks noChangeArrowheads="1"/>
          </p:cNvSpPr>
          <p:nvPr/>
        </p:nvSpPr>
        <p:spPr bwMode="auto">
          <a:xfrm>
            <a:off x="2190750" y="464774"/>
            <a:ext cx="9520535" cy="1447800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2296" tIns="46147" rIns="92296" bIns="46147" anchor="ctr"/>
          <a:lstStyle/>
          <a:p>
            <a:pPr lvl="0" algn="ctr" defTabSz="922983">
              <a:defRPr/>
            </a:pPr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Bắc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tiếp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giáp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vùng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34" name="AutoShape 22" descr="5%"/>
          <p:cNvSpPr>
            <a:spLocks noChangeArrowheads="1"/>
          </p:cNvSpPr>
          <p:nvPr/>
        </p:nvSpPr>
        <p:spPr bwMode="auto">
          <a:xfrm>
            <a:off x="2229146" y="2131466"/>
            <a:ext cx="9301163" cy="844311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2296" tIns="46147" rIns="92296" bIns="46147" anchor="ctr"/>
          <a:lstStyle/>
          <a:p>
            <a:pPr marL="0" marR="0" lvl="0" indent="0" algn="just" defTabSz="9229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29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B. Trung du </a:t>
            </a:r>
            <a:r>
              <a:rPr kumimoji="0" lang="en-US" sz="3429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</a:t>
            </a:r>
            <a:r>
              <a:rPr kumimoji="0" lang="en-US" sz="3429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429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miền</a:t>
            </a:r>
            <a:r>
              <a:rPr kumimoji="0" lang="en-US" sz="3429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429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núi</a:t>
            </a:r>
            <a:r>
              <a:rPr kumimoji="0" lang="en-US" sz="3429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429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Bắc</a:t>
            </a:r>
            <a:r>
              <a:rPr kumimoji="0" lang="en-US" sz="3429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429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Bộ</a:t>
            </a:r>
            <a:endParaRPr kumimoji="0" lang="en-US" sz="3429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5" name="AutoShape 22" descr="5%"/>
          <p:cNvSpPr>
            <a:spLocks noChangeArrowheads="1"/>
          </p:cNvSpPr>
          <p:nvPr/>
        </p:nvSpPr>
        <p:spPr bwMode="auto">
          <a:xfrm>
            <a:off x="2200571" y="4092327"/>
            <a:ext cx="9301163" cy="900490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2296" tIns="46147" rIns="92296" bIns="46147" anchor="ctr"/>
          <a:lstStyle/>
          <a:p>
            <a:pPr marL="0" marR="0" lvl="0" indent="0" algn="just" defTabSz="9229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29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C. </a:t>
            </a:r>
            <a:r>
              <a:rPr kumimoji="0" lang="en-US" sz="3429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Cả</a:t>
            </a:r>
            <a:r>
              <a:rPr kumimoji="0" lang="en-US" sz="3429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 </a:t>
            </a:r>
            <a:r>
              <a:rPr kumimoji="0" lang="en-US" sz="3429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đáp</a:t>
            </a:r>
            <a:r>
              <a:rPr kumimoji="0" lang="en-US" sz="3429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429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án</a:t>
            </a:r>
            <a:r>
              <a:rPr kumimoji="0" lang="en-US" sz="3429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429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trên</a:t>
            </a:r>
            <a:endParaRPr kumimoji="0" lang="en-US" sz="3429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6" name="AutoShape 22" descr="5%"/>
          <p:cNvSpPr>
            <a:spLocks noChangeArrowheads="1"/>
          </p:cNvSpPr>
          <p:nvPr/>
        </p:nvSpPr>
        <p:spPr bwMode="auto">
          <a:xfrm>
            <a:off x="2191046" y="3147022"/>
            <a:ext cx="9301163" cy="825856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2296" tIns="46147" rIns="92296" bIns="46147" anchor="ctr"/>
          <a:lstStyle/>
          <a:p>
            <a:pPr marL="0" marR="0" lvl="0" indent="0" algn="just" defTabSz="9229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29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C. </a:t>
            </a:r>
            <a:r>
              <a:rPr kumimoji="0" lang="en-US" sz="3429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Duyên</a:t>
            </a:r>
            <a:r>
              <a:rPr kumimoji="0" lang="en-US" sz="3429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429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hải</a:t>
            </a:r>
            <a:r>
              <a:rPr kumimoji="0" lang="en-US" sz="3429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429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miền</a:t>
            </a:r>
            <a:r>
              <a:rPr kumimoji="0" lang="en-US" sz="3429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Trung</a:t>
            </a:r>
            <a:endParaRPr kumimoji="0" lang="en-US" sz="3429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16301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3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0"/>
                            </p:stCondLst>
                            <p:childTnLst>
                              <p:par>
                                <p:cTn id="6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7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8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9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9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06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7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09" presetID="23" presetClass="entr" presetSubtype="16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2" grpId="0" animBg="1"/>
      <p:bldP spid="33" grpId="0" animBg="1"/>
      <p:bldP spid="34" grpId="0" animBg="1"/>
      <p:bldP spid="35" grpId="0" animBg="1"/>
      <p:bldP spid="35" grpId="1" animBg="1"/>
      <p:bldP spid="3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5"/>
          <p:cNvSpPr>
            <a:spLocks noChangeArrowheads="1"/>
          </p:cNvSpPr>
          <p:nvPr/>
        </p:nvSpPr>
        <p:spPr bwMode="auto">
          <a:xfrm>
            <a:off x="5448302" y="548163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2298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81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6" name="AutoShape 6"/>
          <p:cNvSpPr>
            <a:spLocks noChangeArrowheads="1"/>
          </p:cNvSpPr>
          <p:nvPr/>
        </p:nvSpPr>
        <p:spPr bwMode="auto">
          <a:xfrm>
            <a:off x="5451475" y="548798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2298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81" b="0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7" name="AutoShape 7"/>
          <p:cNvSpPr>
            <a:spLocks noChangeArrowheads="1"/>
          </p:cNvSpPr>
          <p:nvPr/>
        </p:nvSpPr>
        <p:spPr bwMode="auto">
          <a:xfrm>
            <a:off x="5456241" y="54721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2298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81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8" name="AutoShape 8"/>
          <p:cNvSpPr>
            <a:spLocks noChangeArrowheads="1"/>
          </p:cNvSpPr>
          <p:nvPr/>
        </p:nvSpPr>
        <p:spPr bwMode="auto">
          <a:xfrm>
            <a:off x="5448302" y="54673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2298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81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9" name="AutoShape 10"/>
          <p:cNvSpPr>
            <a:spLocks noChangeArrowheads="1"/>
          </p:cNvSpPr>
          <p:nvPr/>
        </p:nvSpPr>
        <p:spPr bwMode="auto">
          <a:xfrm>
            <a:off x="5448302" y="54721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2298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81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0" name="AutoShape 16"/>
          <p:cNvSpPr>
            <a:spLocks noChangeArrowheads="1"/>
          </p:cNvSpPr>
          <p:nvPr/>
        </p:nvSpPr>
        <p:spPr bwMode="auto">
          <a:xfrm>
            <a:off x="5454650" y="547150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2298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81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</a:t>
            </a: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2022476" y="5726844"/>
            <a:ext cx="3048000" cy="914400"/>
            <a:chOff x="912" y="2592"/>
            <a:chExt cx="3072" cy="960"/>
          </a:xfrm>
        </p:grpSpPr>
        <p:sp>
          <p:nvSpPr>
            <p:cNvPr id="32791" name="Oval 19"/>
            <p:cNvSpPr>
              <a:spLocks noChangeArrowheads="1"/>
            </p:cNvSpPr>
            <p:nvPr/>
          </p:nvSpPr>
          <p:spPr bwMode="auto">
            <a:xfrm>
              <a:off x="912" y="2592"/>
              <a:ext cx="3072" cy="96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22983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1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32792" name="WordArt 20"/>
            <p:cNvSpPr>
              <a:spLocks noChangeArrowheads="1" noChangeShapeType="1" noTextEdit="1"/>
            </p:cNvSpPr>
            <p:nvPr/>
          </p:nvSpPr>
          <p:spPr bwMode="auto">
            <a:xfrm>
              <a:off x="1488" y="2880"/>
              <a:ext cx="1884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l" defTabSz="922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19" b="0" i="1" u="none" strike="noStrike" kern="10" cap="none" spc="0" normalizeH="0" baseline="0" noProof="0" dirty="0" err="1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effectLst/>
                  <a:uLnTx/>
                  <a:uFillTx/>
                  <a:latin typeface=".VnTime" panose="020B7200000000000000" pitchFamily="34" charset="0"/>
                  <a:ea typeface="+mn-ea"/>
                  <a:cs typeface="+mn-cs"/>
                </a:rPr>
                <a:t>HÕt</a:t>
              </a:r>
              <a:r>
                <a:rPr kumimoji="0" lang="en-US" sz="3619" b="0" i="1" u="none" strike="noStrike" kern="10" cap="none" spc="0" normalizeH="0" baseline="0" noProof="0" dirty="0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effectLst/>
                  <a:uLnTx/>
                  <a:uFillTx/>
                  <a:latin typeface=".VnTime" panose="020B7200000000000000" pitchFamily="34" charset="0"/>
                  <a:ea typeface="+mn-ea"/>
                  <a:cs typeface="+mn-cs"/>
                </a:rPr>
                <a:t> </a:t>
              </a:r>
              <a:r>
                <a:rPr kumimoji="0" lang="en-US" sz="3619" b="0" i="1" u="none" strike="noStrike" kern="10" cap="none" spc="0" normalizeH="0" baseline="0" noProof="0" dirty="0" err="1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effectLst/>
                  <a:uLnTx/>
                  <a:uFillTx/>
                  <a:latin typeface=".VnTime" panose="020B7200000000000000" pitchFamily="34" charset="0"/>
                  <a:ea typeface="+mn-ea"/>
                  <a:cs typeface="+mn-cs"/>
                </a:rPr>
                <a:t>giê</a:t>
              </a:r>
              <a:endParaRPr kumimoji="0" lang="en-US" sz="3619" b="0" i="1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endParaRPr>
            </a:p>
          </p:txBody>
        </p:sp>
      </p:grpSp>
      <p:sp>
        <p:nvSpPr>
          <p:cNvPr id="26" name="AutoShape 16"/>
          <p:cNvSpPr>
            <a:spLocks noChangeArrowheads="1"/>
          </p:cNvSpPr>
          <p:nvPr/>
        </p:nvSpPr>
        <p:spPr bwMode="auto">
          <a:xfrm>
            <a:off x="5446712" y="547467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2298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81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27" name="AutoShape 16"/>
          <p:cNvSpPr>
            <a:spLocks noChangeArrowheads="1"/>
          </p:cNvSpPr>
          <p:nvPr/>
        </p:nvSpPr>
        <p:spPr bwMode="auto">
          <a:xfrm>
            <a:off x="5442315" y="547089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2298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81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28" name="AutoShape 16"/>
          <p:cNvSpPr>
            <a:spLocks noChangeArrowheads="1"/>
          </p:cNvSpPr>
          <p:nvPr/>
        </p:nvSpPr>
        <p:spPr bwMode="auto">
          <a:xfrm>
            <a:off x="5442315" y="546954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2298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81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9" name="AutoShape 16"/>
          <p:cNvSpPr>
            <a:spLocks noChangeArrowheads="1"/>
          </p:cNvSpPr>
          <p:nvPr/>
        </p:nvSpPr>
        <p:spPr bwMode="auto">
          <a:xfrm>
            <a:off x="5442315" y="546954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2298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81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30" name="AutoShape 16"/>
          <p:cNvSpPr>
            <a:spLocks noChangeArrowheads="1"/>
          </p:cNvSpPr>
          <p:nvPr/>
        </p:nvSpPr>
        <p:spPr bwMode="auto">
          <a:xfrm>
            <a:off x="5432603" y="5472502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2298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81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32" name="Oval 18"/>
          <p:cNvSpPr>
            <a:spLocks noChangeArrowheads="1"/>
          </p:cNvSpPr>
          <p:nvPr/>
        </p:nvSpPr>
        <p:spPr bwMode="auto">
          <a:xfrm>
            <a:off x="234525" y="435640"/>
            <a:ext cx="2000250" cy="12192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00FF"/>
            </a:solidFill>
            <a:round/>
            <a:headEnd/>
            <a:tailEnd/>
          </a:ln>
        </p:spPr>
        <p:txBody>
          <a:bodyPr wrap="none" lIns="92296" tIns="46147" rIns="92296" bIns="46147" anchor="ctr"/>
          <a:lstStyle/>
          <a:p>
            <a:pPr marL="0" marR="0" lvl="0" indent="0" algn="ctr" defTabSz="9229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48" b="1" i="1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</a:t>
            </a:r>
            <a:r>
              <a:rPr kumimoji="0" lang="en-US" sz="3048" b="1" i="1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3</a:t>
            </a:r>
          </a:p>
        </p:txBody>
      </p:sp>
      <p:sp>
        <p:nvSpPr>
          <p:cNvPr id="33" name="AutoShape 17"/>
          <p:cNvSpPr>
            <a:spLocks noChangeArrowheads="1"/>
          </p:cNvSpPr>
          <p:nvPr/>
        </p:nvSpPr>
        <p:spPr bwMode="auto">
          <a:xfrm>
            <a:off x="2395539" y="400086"/>
            <a:ext cx="9301163" cy="1447800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2296" tIns="46147" rIns="92296" bIns="46147" anchor="ctr"/>
          <a:lstStyle/>
          <a:p>
            <a:pPr marL="0" marR="0" lvl="0" indent="0" algn="ctr" defTabSz="9229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81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Địa</a:t>
            </a:r>
            <a:r>
              <a:rPr kumimoji="0" lang="en-US" altLang="en-US" sz="381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381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hình</a:t>
            </a:r>
            <a:r>
              <a:rPr kumimoji="0" lang="en-US" altLang="en-US" sz="381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381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đồng</a:t>
            </a:r>
            <a:r>
              <a:rPr kumimoji="0" lang="en-US" altLang="en-US" sz="381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381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bằng</a:t>
            </a:r>
            <a:r>
              <a:rPr kumimoji="0" lang="en-US" altLang="en-US" sz="381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381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Bắc</a:t>
            </a:r>
            <a:r>
              <a:rPr kumimoji="0" lang="en-US" altLang="en-US" sz="381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381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Bộ</a:t>
            </a:r>
            <a:r>
              <a:rPr kumimoji="0" lang="en-US" altLang="en-US" sz="381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381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altLang="en-US" sz="381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381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đặc</a:t>
            </a:r>
            <a:r>
              <a:rPr kumimoji="0" lang="en-US" altLang="en-US" sz="381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381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điểm</a:t>
            </a:r>
            <a:r>
              <a:rPr kumimoji="0" lang="en-US" altLang="en-US" sz="381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381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gì</a:t>
            </a:r>
            <a:r>
              <a:rPr kumimoji="0" lang="en-US" altLang="en-US" sz="381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34" name="AutoShape 22" descr="5%"/>
          <p:cNvSpPr>
            <a:spLocks noChangeArrowheads="1"/>
          </p:cNvSpPr>
          <p:nvPr/>
        </p:nvSpPr>
        <p:spPr bwMode="auto">
          <a:xfrm>
            <a:off x="2395539" y="2086742"/>
            <a:ext cx="9301163" cy="1038884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2296" tIns="46147" rIns="92296" bIns="46147" anchor="ctr"/>
          <a:lstStyle/>
          <a:p>
            <a:pPr marL="489324" marR="0" lvl="0" indent="-489324" algn="just" defTabSz="9229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en-US" sz="3429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3429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429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nhiều</a:t>
            </a:r>
            <a:r>
              <a:rPr kumimoji="0" lang="en-US" sz="3429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429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sông</a:t>
            </a:r>
            <a:r>
              <a:rPr kumimoji="0" lang="en-US" sz="3429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429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sâu</a:t>
            </a:r>
            <a:r>
              <a:rPr kumimoji="0" lang="en-US" sz="3429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endParaRPr kumimoji="0" lang="en-GB" sz="3429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6" name="AutoShape 22" descr="5%"/>
          <p:cNvSpPr>
            <a:spLocks noChangeArrowheads="1"/>
          </p:cNvSpPr>
          <p:nvPr/>
        </p:nvSpPr>
        <p:spPr bwMode="auto">
          <a:xfrm>
            <a:off x="2395539" y="4509646"/>
            <a:ext cx="9301163" cy="978349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2296" tIns="46147" rIns="92296" bIns="46147" anchor="ctr"/>
          <a:lstStyle/>
          <a:p>
            <a:pPr marL="0" marR="0" lvl="0" indent="0" algn="l" defTabSz="9229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29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C. </a:t>
            </a:r>
            <a:r>
              <a:rPr kumimoji="0" lang="en-US" altLang="en-US" sz="3429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altLang="en-US" sz="3429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3429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bề</a:t>
            </a:r>
            <a:r>
              <a:rPr kumimoji="0" lang="en-US" altLang="en-US" sz="3429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3429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mặt</a:t>
            </a:r>
            <a:r>
              <a:rPr kumimoji="0" lang="en-US" altLang="en-US" sz="3429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3429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khá</a:t>
            </a:r>
            <a:r>
              <a:rPr kumimoji="0" lang="en-US" altLang="en-US" sz="3429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3429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bằng</a:t>
            </a:r>
            <a:r>
              <a:rPr kumimoji="0" lang="en-US" altLang="en-US" sz="3429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3429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phẳng</a:t>
            </a:r>
            <a:r>
              <a:rPr kumimoji="0" lang="en-US" altLang="en-US" sz="3429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endParaRPr kumimoji="0" lang="en-US" sz="3429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3" name="AutoShape 22" descr="5%"/>
          <p:cNvSpPr>
            <a:spLocks noChangeArrowheads="1"/>
          </p:cNvSpPr>
          <p:nvPr/>
        </p:nvSpPr>
        <p:spPr bwMode="auto">
          <a:xfrm>
            <a:off x="2395539" y="3298190"/>
            <a:ext cx="9301163" cy="1038884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2296" tIns="46147" rIns="92296" bIns="46147" anchor="ctr"/>
          <a:lstStyle/>
          <a:p>
            <a:pPr marL="0" marR="0" lvl="0" indent="0" algn="just" defTabSz="9229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29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B. </a:t>
            </a:r>
            <a:r>
              <a:rPr kumimoji="0" lang="en-US" sz="3429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3429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429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nhiều</a:t>
            </a:r>
            <a:r>
              <a:rPr kumimoji="0" lang="en-US" sz="3429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429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núi</a:t>
            </a:r>
            <a:r>
              <a:rPr kumimoji="0" lang="en-US" sz="3429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429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cao</a:t>
            </a:r>
            <a:r>
              <a:rPr kumimoji="0" lang="en-US" sz="3429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151190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3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0"/>
                            </p:stCondLst>
                            <p:childTnLst>
                              <p:par>
                                <p:cTn id="6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7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8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9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9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06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7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09" presetID="23" presetClass="entr" presetSubtype="16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2" grpId="0" animBg="1"/>
      <p:bldP spid="33" grpId="0" animBg="1"/>
      <p:bldP spid="34" grpId="0" animBg="1"/>
      <p:bldP spid="36" grpId="0" animBg="1"/>
      <p:bldP spid="36" grpId="1" animBg="1"/>
      <p:bldP spid="2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7B142EC-6C78-4465-8EC9-DC628EDEAD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7FF7A4F-9FDC-710C-B83D-22EED23ADE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1006" y="1141571"/>
            <a:ext cx="7913212" cy="3499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1410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D3523943-283C-5626-53E4-88A08966B6BF}"/>
              </a:ext>
            </a:extLst>
          </p:cNvPr>
          <p:cNvSpPr txBox="1"/>
          <p:nvPr/>
        </p:nvSpPr>
        <p:spPr>
          <a:xfrm>
            <a:off x="508000" y="2009560"/>
            <a:ext cx="11129818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vi-VN" sz="3000" dirty="0">
                <a:solidFill>
                  <a:srgbClr val="222222"/>
                </a:solidFill>
                <a:latin typeface="Cambria" panose="02040503050406030204" pitchFamily="18" charset="0"/>
              </a:rPr>
              <a:t>“Tôi đi trên bờ đê sông Hồng</a:t>
            </a:r>
            <a:endParaRPr lang="en-US" sz="3000" dirty="0">
              <a:solidFill>
                <a:srgbClr val="222222"/>
              </a:solidFill>
              <a:latin typeface="Cambria" panose="02040503050406030204" pitchFamily="18" charset="0"/>
            </a:endParaRPr>
          </a:p>
          <a:p>
            <a:pPr lvl="0" algn="ctr"/>
            <a:r>
              <a:rPr lang="vi-VN" sz="3000" dirty="0">
                <a:solidFill>
                  <a:srgbClr val="222222"/>
                </a:solidFill>
                <a:latin typeface="Cambria" panose="02040503050406030204" pitchFamily="18" charset="0"/>
              </a:rPr>
              <a:t>Một chiều mùa đông</a:t>
            </a:r>
          </a:p>
          <a:p>
            <a:pPr lvl="0" algn="ctr"/>
            <a:r>
              <a:rPr lang="vi-VN" sz="3000" dirty="0">
                <a:solidFill>
                  <a:srgbClr val="222222"/>
                </a:solidFill>
                <a:latin typeface="Cambria" panose="02040503050406030204" pitchFamily="18" charset="0"/>
              </a:rPr>
              <a:t>Cây vàng chưa trút lá,</a:t>
            </a:r>
          </a:p>
          <a:p>
            <a:pPr lvl="0" algn="ctr"/>
            <a:r>
              <a:rPr lang="vi-VN" sz="3000" dirty="0">
                <a:solidFill>
                  <a:srgbClr val="222222"/>
                </a:solidFill>
                <a:latin typeface="Cambria" panose="02040503050406030204" pitchFamily="18" charset="0"/>
              </a:rPr>
              <a:t>Ruộng vừa xanh sắc mạ</a:t>
            </a:r>
            <a:r>
              <a:rPr lang="en-US" sz="3000" dirty="0">
                <a:solidFill>
                  <a:srgbClr val="222222"/>
                </a:solidFill>
                <a:latin typeface="Cambria" panose="02040503050406030204" pitchFamily="18" charset="0"/>
              </a:rPr>
              <a:t>,</a:t>
            </a:r>
            <a:endParaRPr lang="vi-VN" sz="3000" dirty="0">
              <a:solidFill>
                <a:srgbClr val="222222"/>
              </a:solidFill>
              <a:latin typeface="Cambria" panose="02040503050406030204" pitchFamily="18" charset="0"/>
            </a:endParaRPr>
          </a:p>
          <a:p>
            <a:pPr lvl="0" algn="ctr"/>
            <a:r>
              <a:rPr lang="vi-VN" sz="3000" dirty="0">
                <a:solidFill>
                  <a:srgbClr val="222222"/>
                </a:solidFill>
                <a:latin typeface="Cambria" panose="02040503050406030204" pitchFamily="18" charset="0"/>
              </a:rPr>
              <a:t>Dòng sông đầy, nước đỏ phù sa.”</a:t>
            </a:r>
          </a:p>
          <a:p>
            <a:pPr lvl="0" algn="r"/>
            <a:r>
              <a:rPr lang="vi-VN" sz="3000" dirty="0">
                <a:solidFill>
                  <a:srgbClr val="222222"/>
                </a:solidFill>
                <a:latin typeface="Cambria" panose="02040503050406030204" pitchFamily="18" charset="0"/>
              </a:rPr>
              <a:t>[Theo Hoàng Trung Thông, Trích bài thơ Sông Hồng Hà,</a:t>
            </a:r>
            <a:r>
              <a:rPr lang="en-US" sz="3000" dirty="0">
                <a:solidFill>
                  <a:srgbClr val="222222"/>
                </a:solidFill>
                <a:latin typeface="Cambria" panose="02040503050406030204" pitchFamily="18" charset="0"/>
              </a:rPr>
              <a:t> </a:t>
            </a:r>
            <a:r>
              <a:rPr lang="vi-VN" sz="3000" dirty="0">
                <a:solidFill>
                  <a:srgbClr val="222222"/>
                </a:solidFill>
                <a:latin typeface="Cambria" panose="02040503050406030204" pitchFamily="18" charset="0"/>
              </a:rPr>
              <a:t>Quê hương chiến đấu, Thơ (1948 – 1954), NXB Văn Nghệ, 1955]</a:t>
            </a:r>
            <a:endParaRPr kumimoji="0" lang="vi-VN" sz="3000" b="1" i="0" u="none" strike="noStrike" kern="1200" cap="none" spc="0" normalizeH="0" baseline="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sp>
        <p:nvSpPr>
          <p:cNvPr id="2" name="TextBox 7">
            <a:extLst>
              <a:ext uri="{FF2B5EF4-FFF2-40B4-BE49-F238E27FC236}">
                <a16:creationId xmlns:a16="http://schemas.microsoft.com/office/drawing/2014/main" id="{19057987-98A1-8681-4EE7-16B531B20DF2}"/>
              </a:ext>
            </a:extLst>
          </p:cNvPr>
          <p:cNvSpPr txBox="1"/>
          <p:nvPr/>
        </p:nvSpPr>
        <p:spPr>
          <a:xfrm>
            <a:off x="3426349" y="1120388"/>
            <a:ext cx="4274819" cy="590931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36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sz="36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thơ</a:t>
            </a:r>
            <a:r>
              <a:rPr lang="en-US" sz="36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endParaRPr kumimoji="0" lang="vi-VN" sz="36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07648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9">
            <a:extLst>
              <a:ext uri="{FF2B5EF4-FFF2-40B4-BE49-F238E27FC236}">
                <a16:creationId xmlns:a16="http://schemas.microsoft.com/office/drawing/2014/main" id="{8F9E033E-3DD1-B56B-BD59-457246D041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9538"/>
            <a:ext cx="6858000" cy="12192000"/>
          </a:xfrm>
          <a:prstGeom prst="rect">
            <a:avLst/>
          </a:prstGeom>
        </p:spPr>
      </p:pic>
      <p:sp>
        <p:nvSpPr>
          <p:cNvPr id="15" name="矩形 12">
            <a:extLst>
              <a:ext uri="{FF2B5EF4-FFF2-40B4-BE49-F238E27FC236}">
                <a16:creationId xmlns:a16="http://schemas.microsoft.com/office/drawing/2014/main" id="{A836EFD7-78DD-2D03-3830-61621A558534}"/>
              </a:ext>
            </a:extLst>
          </p:cNvPr>
          <p:cNvSpPr/>
          <p:nvPr/>
        </p:nvSpPr>
        <p:spPr>
          <a:xfrm>
            <a:off x="466436" y="577271"/>
            <a:ext cx="11323782" cy="5911273"/>
          </a:xfrm>
          <a:prstGeom prst="rect">
            <a:avLst/>
          </a:prstGeom>
          <a:noFill/>
          <a:ln w="381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8号-创中黑" panose="00000500000000000000" pitchFamily="2" charset="-122"/>
              <a:ea typeface="字魂58号-创中黑" panose="00000500000000000000" pitchFamily="2" charset="-122"/>
              <a:cs typeface="+mn-cs"/>
              <a:sym typeface="字魂58号-创中黑" panose="00000500000000000000" pitchFamily="2" charset="-122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905DD7F-4232-1296-D5EA-4117A3FA10F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7365" y="1"/>
            <a:ext cx="12170998" cy="690489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60649AB-9144-653D-9CA7-7AA205B7F2B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17199" y1="17553" x2="18617" y2="22163"/>
                        <a14:foregroundMark x1="18617" y1="22163" x2="18617" y2="22163"/>
                        <a14:foregroundMark x1="24645" y1="18794" x2="23936" y2="21099"/>
                        <a14:foregroundMark x1="13121" y1="23936" x2="15071" y2="25887"/>
                        <a14:foregroundMark x1="20745" y1="34220" x2="50709" y2="47695"/>
                        <a14:foregroundMark x1="24468" y1="52660" x2="69681" y2="57092"/>
                      </a14:backgroundRemoval>
                    </a14:imgEffect>
                  </a14:imgLayer>
                </a14:imgProps>
              </a:ext>
            </a:extLst>
          </a:blip>
          <a:srcRect l="9959" t="13012" r="5371" b="17812"/>
          <a:stretch/>
        </p:blipFill>
        <p:spPr>
          <a:xfrm>
            <a:off x="1600200" y="-83127"/>
            <a:ext cx="10591800" cy="3020291"/>
          </a:xfrm>
          <a:prstGeom prst="rect">
            <a:avLst/>
          </a:prstGeom>
        </p:spPr>
      </p:pic>
      <p:sp>
        <p:nvSpPr>
          <p:cNvPr id="18" name="文本框 1">
            <a:extLst>
              <a:ext uri="{FF2B5EF4-FFF2-40B4-BE49-F238E27FC236}">
                <a16:creationId xmlns:a16="http://schemas.microsoft.com/office/drawing/2014/main" id="{DC53B20A-2CC1-AC87-8F25-CA1165E36B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2822" y="715228"/>
            <a:ext cx="8665028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9pPr>
          </a:lstStyle>
          <a:p>
            <a:pPr lvl="0" algn="ctr">
              <a:defRPr/>
            </a:pPr>
            <a:r>
              <a:rPr lang="vi-VN" altLang="zh-CN" sz="4400" b="1" dirty="0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Theo em, những cảnh vật đó có ở vùng đất nào của nước ta?</a:t>
            </a:r>
            <a:endParaRPr kumimoji="0" lang="zh-CN" altLang="en-US" sz="4400" b="1" i="0" u="none" strike="noStrike" kern="1200" cap="none" spc="0" normalizeH="0" baseline="0" noProof="0" dirty="0">
              <a:ln/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字魂58号-创中黑" panose="00000500000000000000" pitchFamily="2" charset="-122"/>
              <a:cs typeface="Calibri" panose="020F0502020204030204" pitchFamily="34" charset="0"/>
              <a:sym typeface="字魂58号-创中黑" panose="00000500000000000000" pitchFamily="2" charset="-122"/>
            </a:endParaRPr>
          </a:p>
        </p:txBody>
      </p:sp>
      <p:pic>
        <p:nvPicPr>
          <p:cNvPr id="19" name="Picture 4" descr="https://i.pinimg.com/564x/1f/8f/24/1f8f24e19deb35a60c20060e6368a5ae.jpg">
            <a:extLst>
              <a:ext uri="{FF2B5EF4-FFF2-40B4-BE49-F238E27FC236}">
                <a16:creationId xmlns:a16="http://schemas.microsoft.com/office/drawing/2014/main" id="{0F65F09B-C701-9F8D-C124-C9B5D6ABE4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11" b="98222" l="9947" r="89876">
                        <a14:foregroundMark x1="34636" y1="38000" x2="36057" y2="47556"/>
                        <a14:foregroundMark x1="36057" y1="47556" x2="36057" y2="47556"/>
                        <a14:foregroundMark x1="29485" y1="61556" x2="44050" y2="69556"/>
                        <a14:foregroundMark x1="47425" y1="58444" x2="50799" y2="7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8140" y="2811285"/>
            <a:ext cx="4803901" cy="383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F2F6E9E-7341-AF2A-15B4-A92DAE91901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17199" y1="17553" x2="18617" y2="22163"/>
                        <a14:foregroundMark x1="18617" y1="22163" x2="18617" y2="22163"/>
                        <a14:foregroundMark x1="24645" y1="18794" x2="23936" y2="21099"/>
                        <a14:foregroundMark x1="13121" y1="23936" x2="15071" y2="25887"/>
                        <a14:foregroundMark x1="20745" y1="34220" x2="50709" y2="47695"/>
                        <a14:foregroundMark x1="24468" y1="52660" x2="69681" y2="57092"/>
                      </a14:backgroundRemoval>
                    </a14:imgEffect>
                  </a14:imgLayer>
                </a14:imgProps>
              </a:ext>
            </a:extLst>
          </a:blip>
          <a:srcRect l="9959" t="13012" r="5371" b="17812"/>
          <a:stretch/>
        </p:blipFill>
        <p:spPr>
          <a:xfrm>
            <a:off x="-173181" y="2641599"/>
            <a:ext cx="9880600" cy="3020291"/>
          </a:xfrm>
          <a:prstGeom prst="rect">
            <a:avLst/>
          </a:prstGeom>
        </p:spPr>
      </p:pic>
      <p:sp>
        <p:nvSpPr>
          <p:cNvPr id="3" name="文本框 1">
            <a:extLst>
              <a:ext uri="{FF2B5EF4-FFF2-40B4-BE49-F238E27FC236}">
                <a16:creationId xmlns:a16="http://schemas.microsoft.com/office/drawing/2014/main" id="{55F520E6-6715-C0E7-83B7-B8AB432673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2423" y="3504609"/>
            <a:ext cx="8083204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9pPr>
          </a:lstStyle>
          <a:p>
            <a:pPr lvl="0" algn="ctr">
              <a:defRPr/>
            </a:pPr>
            <a:r>
              <a:rPr lang="vi-VN" altLang="zh-CN" sz="2800" b="1" dirty="0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Dựa vào nơi em đang ở cũng thuộc vùng đất đó em có thể nêu một số nét đặc trưng về thiên nhiên của vùng Đồng bằng Bắc Bộ mà em biết?</a:t>
            </a:r>
            <a:endParaRPr kumimoji="0" lang="zh-CN" altLang="en-US" sz="2800" b="1" i="0" u="none" strike="noStrike" kern="1200" cap="none" spc="0" normalizeH="0" baseline="0" noProof="0" dirty="0">
              <a:ln/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字魂58号-创中黑" panose="00000500000000000000" pitchFamily="2" charset="-122"/>
              <a:cs typeface="Calibri" panose="020F0502020204030204" pitchFamily="34" charset="0"/>
              <a:sym typeface="字魂58号-创中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92042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Toàn cảnh đồng bằng Bắc Bộ">
            <a:hlinkClick r:id="" action="ppaction://media"/>
            <a:extLst>
              <a:ext uri="{FF2B5EF4-FFF2-40B4-BE49-F238E27FC236}">
                <a16:creationId xmlns:a16="http://schemas.microsoft.com/office/drawing/2014/main" id="{25DA5E41-7CE0-E928-CFCE-E1E780B1D12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" y="0"/>
            <a:ext cx="1220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528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02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5">
            <a:extLst>
              <a:ext uri="{FF2B5EF4-FFF2-40B4-BE49-F238E27FC236}">
                <a16:creationId xmlns:a16="http://schemas.microsoft.com/office/drawing/2014/main" id="{20E767B7-8970-9FB3-FD68-EF14628351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22A4986-C0EE-0764-18B3-9400697962C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446" y="0"/>
            <a:ext cx="12221307" cy="7024458"/>
          </a:xfrm>
          <a:prstGeom prst="rect">
            <a:avLst/>
          </a:prstGeom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B377912B-0927-0EC7-9AAA-A1F49A9E38A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79293" y="1116829"/>
            <a:ext cx="4600575" cy="574117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048D631-2454-0ECF-696D-9D71582FA3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46720" y="420201"/>
            <a:ext cx="6041660" cy="9693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BD993FC-CB24-4804-0F35-07160CD532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80314" y="2066072"/>
            <a:ext cx="8041321" cy="209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3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5">
            <a:extLst>
              <a:ext uri="{FF2B5EF4-FFF2-40B4-BE49-F238E27FC236}">
                <a16:creationId xmlns:a16="http://schemas.microsoft.com/office/drawing/2014/main" id="{20E767B7-8970-9FB3-FD68-EF14628351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22A4986-C0EE-0764-18B3-9400697962C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446" y="0"/>
            <a:ext cx="12221307" cy="70244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D327974-8C44-7F86-C8FF-80BECE8F1C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3326" y="1866901"/>
            <a:ext cx="9144015" cy="2106078"/>
          </a:xfrm>
          <a:prstGeom prst="rect">
            <a:avLst/>
          </a:prstGeom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B377912B-0927-0EC7-9AAA-A1F49A9E38A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79293" y="1116829"/>
            <a:ext cx="4600575" cy="5741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42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9">
            <a:extLst>
              <a:ext uri="{FF2B5EF4-FFF2-40B4-BE49-F238E27FC236}">
                <a16:creationId xmlns:a16="http://schemas.microsoft.com/office/drawing/2014/main" id="{8F9E033E-3DD1-B56B-BD59-457246D041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9538"/>
            <a:ext cx="6858000" cy="12192000"/>
          </a:xfrm>
          <a:prstGeom prst="rect">
            <a:avLst/>
          </a:prstGeom>
        </p:spPr>
      </p:pic>
      <p:sp>
        <p:nvSpPr>
          <p:cNvPr id="15" name="矩形 12">
            <a:extLst>
              <a:ext uri="{FF2B5EF4-FFF2-40B4-BE49-F238E27FC236}">
                <a16:creationId xmlns:a16="http://schemas.microsoft.com/office/drawing/2014/main" id="{A836EFD7-78DD-2D03-3830-61621A558534}"/>
              </a:ext>
            </a:extLst>
          </p:cNvPr>
          <p:cNvSpPr/>
          <p:nvPr/>
        </p:nvSpPr>
        <p:spPr>
          <a:xfrm>
            <a:off x="466436" y="577271"/>
            <a:ext cx="11323782" cy="5911273"/>
          </a:xfrm>
          <a:prstGeom prst="rect">
            <a:avLst/>
          </a:prstGeom>
          <a:noFill/>
          <a:ln w="381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8号-创中黑" panose="00000500000000000000" pitchFamily="2" charset="-122"/>
              <a:ea typeface="字魂58号-创中黑" panose="00000500000000000000" pitchFamily="2" charset="-122"/>
              <a:cs typeface="+mn-cs"/>
              <a:sym typeface="字魂58号-创中黑" panose="00000500000000000000" pitchFamily="2" charset="-122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905DD7F-4232-1296-D5EA-4117A3FA10F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7365" y="1"/>
            <a:ext cx="12170998" cy="690489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60649AB-9144-653D-9CA7-7AA205B7F2B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17199" y1="17553" x2="18617" y2="22163"/>
                        <a14:foregroundMark x1="18617" y1="22163" x2="18617" y2="22163"/>
                        <a14:foregroundMark x1="24645" y1="18794" x2="23936" y2="21099"/>
                        <a14:foregroundMark x1="13121" y1="23936" x2="15071" y2="25887"/>
                        <a14:foregroundMark x1="20745" y1="34220" x2="50709" y2="47695"/>
                        <a14:foregroundMark x1="24468" y1="52660" x2="69681" y2="57092"/>
                      </a14:backgroundRemoval>
                    </a14:imgEffect>
                  </a14:imgLayer>
                </a14:imgProps>
              </a:ext>
            </a:extLst>
          </a:blip>
          <a:srcRect l="9959" t="13012" r="5371" b="17812"/>
          <a:stretch/>
        </p:blipFill>
        <p:spPr>
          <a:xfrm>
            <a:off x="642257" y="73531"/>
            <a:ext cx="10591800" cy="3992290"/>
          </a:xfrm>
          <a:prstGeom prst="rect">
            <a:avLst/>
          </a:prstGeom>
        </p:spPr>
      </p:pic>
      <p:sp>
        <p:nvSpPr>
          <p:cNvPr id="18" name="文本框 1">
            <a:extLst>
              <a:ext uri="{FF2B5EF4-FFF2-40B4-BE49-F238E27FC236}">
                <a16:creationId xmlns:a16="http://schemas.microsoft.com/office/drawing/2014/main" id="{DC53B20A-2CC1-AC87-8F25-CA1165E36B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6407" y="1297120"/>
            <a:ext cx="866502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9pPr>
          </a:lstStyle>
          <a:p>
            <a:pPr lvl="0" algn="ctr">
              <a:defRPr/>
            </a:pPr>
            <a:r>
              <a:rPr lang="en-US" altLang="zh-CN" sz="4000" b="1" dirty="0">
                <a:ln/>
                <a:solidFill>
                  <a:srgbClr val="00206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HĐ</a:t>
            </a:r>
            <a:r>
              <a:rPr lang="vi-VN" altLang="zh-CN" sz="4000" b="1" dirty="0">
                <a:ln/>
                <a:solidFill>
                  <a:srgbClr val="00206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1: Tìm hiểu vị trí địa lí của vùng Đồng bằng Bắc Bộ trên bản đồ hoặc lược đồ.</a:t>
            </a:r>
            <a:endParaRPr kumimoji="0" lang="zh-CN" altLang="en-US" sz="4000" b="1" i="0" u="none" strike="noStrike" kern="1200" cap="none" spc="0" normalizeH="0" baseline="0" noProof="0" dirty="0">
              <a:ln/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字魂58号-创中黑" panose="00000500000000000000" pitchFamily="2" charset="-122"/>
              <a:cs typeface="Calibri" panose="020F0502020204030204" pitchFamily="34" charset="0"/>
              <a:sym typeface="字魂58号-创中黑" panose="00000500000000000000" pitchFamily="2" charset="-122"/>
            </a:endParaRPr>
          </a:p>
        </p:txBody>
      </p:sp>
      <p:pic>
        <p:nvPicPr>
          <p:cNvPr id="19" name="Picture 4" descr="https://i.pinimg.com/564x/1f/8f/24/1f8f24e19deb35a60c20060e6368a5ae.jpg">
            <a:extLst>
              <a:ext uri="{FF2B5EF4-FFF2-40B4-BE49-F238E27FC236}">
                <a16:creationId xmlns:a16="http://schemas.microsoft.com/office/drawing/2014/main" id="{0F65F09B-C701-9F8D-C124-C9B5D6ABE4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11" b="98222" l="9947" r="89876">
                        <a14:foregroundMark x1="34636" y1="38000" x2="36057" y2="47556"/>
                        <a14:foregroundMark x1="36057" y1="47556" x2="36057" y2="47556"/>
                        <a14:foregroundMark x1="29485" y1="61556" x2="44050" y2="69556"/>
                        <a14:foregroundMark x1="47425" y1="58444" x2="50799" y2="7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6286" y="3199213"/>
            <a:ext cx="4803901" cy="383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2138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19">
            <a:extLst>
              <a:ext uri="{FF2B5EF4-FFF2-40B4-BE49-F238E27FC236}">
                <a16:creationId xmlns:a16="http://schemas.microsoft.com/office/drawing/2014/main" id="{6C7D1A23-005E-0B5B-033D-D94560736C16}"/>
              </a:ext>
            </a:extLst>
          </p:cNvPr>
          <p:cNvGrpSpPr/>
          <p:nvPr/>
        </p:nvGrpSpPr>
        <p:grpSpPr>
          <a:xfrm>
            <a:off x="266700" y="122169"/>
            <a:ext cx="11630025" cy="1611382"/>
            <a:chOff x="692006" y="116442"/>
            <a:chExt cx="11176173" cy="2919244"/>
          </a:xfrm>
        </p:grpSpPr>
        <p:sp>
          <p:nvSpPr>
            <p:cNvPr id="6" name="矩形 16">
              <a:extLst>
                <a:ext uri="{FF2B5EF4-FFF2-40B4-BE49-F238E27FC236}">
                  <a16:creationId xmlns:a16="http://schemas.microsoft.com/office/drawing/2014/main" id="{3A602206-A7C8-107E-A82F-916033B479E5}"/>
                </a:ext>
              </a:extLst>
            </p:cNvPr>
            <p:cNvSpPr/>
            <p:nvPr/>
          </p:nvSpPr>
          <p:spPr>
            <a:xfrm>
              <a:off x="692006" y="116442"/>
              <a:ext cx="11176173" cy="2919244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庞门正道标题体" panose="020F0502020204030204"/>
                <a:cs typeface="+mn-cs"/>
              </a:endParaRPr>
            </a:p>
          </p:txBody>
        </p:sp>
        <p:sp>
          <p:nvSpPr>
            <p:cNvPr id="34" name="矩形 16">
              <a:extLst>
                <a:ext uri="{FF2B5EF4-FFF2-40B4-BE49-F238E27FC236}">
                  <a16:creationId xmlns:a16="http://schemas.microsoft.com/office/drawing/2014/main" id="{BDC290BD-CF48-8E3C-F8B9-5D15CA742CA3}"/>
                </a:ext>
              </a:extLst>
            </p:cNvPr>
            <p:cNvSpPr/>
            <p:nvPr/>
          </p:nvSpPr>
          <p:spPr>
            <a:xfrm>
              <a:off x="790642" y="256970"/>
              <a:ext cx="11077537" cy="2778716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庞门正道标题体" panose="020F0502020204030204"/>
                <a:cs typeface="+mn-cs"/>
              </a:endParaRPr>
            </a:p>
          </p:txBody>
        </p:sp>
      </p:grpSp>
      <p:sp>
        <p:nvSpPr>
          <p:cNvPr id="35" name="Rectangle 70">
            <a:extLst>
              <a:ext uri="{FF2B5EF4-FFF2-40B4-BE49-F238E27FC236}">
                <a16:creationId xmlns:a16="http://schemas.microsoft.com/office/drawing/2014/main" id="{80449FE0-DCD0-1B61-6137-5A96C93145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380452"/>
            <a:ext cx="11430000" cy="115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313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1pPr>
            <a:lvl2pPr marL="742950" indent="-28575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2pPr>
            <a:lvl3pPr marL="11430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3pPr>
            <a:lvl4pPr marL="16002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4pPr>
            <a:lvl5pPr marL="20574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5pPr>
            <a:lvl6pPr marL="25146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6pPr>
            <a:lvl7pPr marL="29718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7pPr>
            <a:lvl8pPr marL="34290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8pPr>
            <a:lvl9pPr marL="38862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9pPr>
          </a:lstStyle>
          <a:p>
            <a:pPr marL="0" marR="0" lvl="0" indent="0" algn="just" defTabSz="9131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2300" b="1" i="0" u="none" strike="noStrike" kern="1200" cap="none" spc="0" normalizeH="0" baseline="0" noProof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Quan sát</a:t>
            </a:r>
            <a:r>
              <a:rPr kumimoji="0" lang="en-US" altLang="zh-CN" sz="2300" b="1" i="0" u="none" strike="noStrike" kern="1200" cap="none" spc="0" normalizeH="0" noProof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 hình 1, em hãy:</a:t>
            </a:r>
            <a:endParaRPr kumimoji="0" lang="vi-VN" altLang="zh-CN" sz="2300" b="1" i="0" u="none" strike="noStrike" kern="1200" cap="none" spc="0" normalizeH="0" baseline="0" noProof="1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+mn-lt"/>
            </a:endParaRPr>
          </a:p>
          <a:p>
            <a:pPr marL="457200" lvl="0" indent="-457200" algn="just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en-US" altLang="zh-CN" sz="2300" b="1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L</a:t>
            </a:r>
            <a:r>
              <a:rPr lang="vi-VN" altLang="zh-CN" sz="2300" b="1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ên chỉ ranh giới của vùng Đồng bằng Bắc Bộ?</a:t>
            </a:r>
          </a:p>
          <a:p>
            <a:pPr marL="457200" lvl="0" indent="-457200" algn="just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vi-VN" altLang="zh-CN" sz="2300" b="1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Cho biết vùng Đồng bằng Bắc Bộ tiếp giáp với những vùng nào? Vịnh biển nào?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0B41F2-6ACD-3C12-5BE4-91802BA2DC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4750" y="1895879"/>
            <a:ext cx="4486275" cy="46916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lstic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自定义 99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DE673F"/>
      </a:accent1>
      <a:accent2>
        <a:srgbClr val="DE673F"/>
      </a:accent2>
      <a:accent3>
        <a:srgbClr val="DE673F"/>
      </a:accent3>
      <a:accent4>
        <a:srgbClr val="DE673F"/>
      </a:accent4>
      <a:accent5>
        <a:srgbClr val="DE673F"/>
      </a:accent5>
      <a:accent6>
        <a:srgbClr val="DE673F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70C0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千图网海量PPT模板www.58pic.com​​">
  <a:themeElements>
    <a:clrScheme name="自定义 1037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778299"/>
      </a:accent1>
      <a:accent2>
        <a:srgbClr val="B6CF7F"/>
      </a:accent2>
      <a:accent3>
        <a:srgbClr val="778299"/>
      </a:accent3>
      <a:accent4>
        <a:srgbClr val="B6CF7F"/>
      </a:accent4>
      <a:accent5>
        <a:srgbClr val="778299"/>
      </a:accent5>
      <a:accent6>
        <a:srgbClr val="B6CF7F"/>
      </a:accent6>
      <a:hlink>
        <a:srgbClr val="168BBA"/>
      </a:hlink>
      <a:folHlink>
        <a:srgbClr val="680000"/>
      </a:folHlink>
    </a:clrScheme>
    <a:fontScheme name="zk35yeif">
      <a:majorFont>
        <a:latin typeface="Arial" panose="020F0302020204030204"/>
        <a:ea typeface="庞门正道标题体"/>
        <a:cs typeface=""/>
      </a:majorFont>
      <a:minorFont>
        <a:latin typeface="Arial" panose="020F0502020204030204"/>
        <a:ea typeface="庞门正道标题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0</TotalTime>
  <Words>558</Words>
  <Application>Microsoft Office PowerPoint</Application>
  <PresentationFormat>Widescreen</PresentationFormat>
  <Paragraphs>101</Paragraphs>
  <Slides>26</Slides>
  <Notes>21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42" baseType="lpstr">
      <vt:lpstr>等线</vt:lpstr>
      <vt:lpstr>.VnTime</vt:lpstr>
      <vt:lpstr>Arial</vt:lpstr>
      <vt:lpstr>Calibri</vt:lpstr>
      <vt:lpstr>Cambria</vt:lpstr>
      <vt:lpstr>Gill Sans MT</vt:lpstr>
      <vt:lpstr>Times New Roman</vt:lpstr>
      <vt:lpstr>Verdana</vt:lpstr>
      <vt:lpstr>Wingdings</vt:lpstr>
      <vt:lpstr>Wingdings 2</vt:lpstr>
      <vt:lpstr>字魂58号-创中黑</vt:lpstr>
      <vt:lpstr>庞门正道标题体</vt:lpstr>
      <vt:lpstr>思源黑体 CN</vt:lpstr>
      <vt:lpstr>Solstice</vt:lpstr>
      <vt:lpstr>Office 主题​​</vt:lpstr>
      <vt:lpstr>千图网海量PPT模板www.58pic.com​​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/>
  <dc:description>9Slide.vn</dc:description>
  <cp:lastModifiedBy/>
  <cp:revision>1</cp:revision>
  <dcterms:created xsi:type="dcterms:W3CDTF">2023-10-18T14:09:55Z</dcterms:created>
  <dcterms:modified xsi:type="dcterms:W3CDTF">2024-10-17T05:31:57Z</dcterms:modified>
  <cp:category>9Slide.vn</cp:category>
</cp:coreProperties>
</file>