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jpeg" ContentType="image/jpeg"/>
  <Default Extension="JPG" ContentType="image/.jpg"/>
  <Default Extension="wdp" ContentType="image/vnd.ms-photo"/>
  <Default Extension="wma" ContentType="audio/x-ms-wma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6.svg" ContentType="image/svg+xml"/>
  <Override PartName="/ppt/media/image2.svg" ContentType="image/svg+xml"/>
  <Override PartName="/ppt/media/image23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51.svg" ContentType="image/svg+xml"/>
  <Override PartName="/ppt/media/image53.svg" ContentType="image/svg+xml"/>
  <Override PartName="/ppt/media/image9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56" r:id="rId6"/>
    <p:sldId id="257" r:id="rId8"/>
    <p:sldId id="258" r:id="rId9"/>
    <p:sldId id="259" r:id="rId10"/>
    <p:sldId id="287" r:id="rId11"/>
    <p:sldId id="286" r:id="rId12"/>
    <p:sldId id="285" r:id="rId13"/>
    <p:sldId id="284" r:id="rId14"/>
    <p:sldId id="260" r:id="rId15"/>
    <p:sldId id="272" r:id="rId16"/>
    <p:sldId id="277" r:id="rId17"/>
    <p:sldId id="278" r:id="rId18"/>
    <p:sldId id="279" r:id="rId19"/>
    <p:sldId id="280" r:id="rId20"/>
    <p:sldId id="281" r:id="rId21"/>
    <p:sldId id="282" r:id="rId22"/>
    <p:sldId id="290" r:id="rId23"/>
    <p:sldId id="291" r:id="rId24"/>
    <p:sldId id="292" r:id="rId25"/>
    <p:sldId id="293" r:id="rId26"/>
    <p:sldId id="294" r:id="rId27"/>
    <p:sldId id="295" r:id="rId28"/>
    <p:sldId id="261" r:id="rId29"/>
    <p:sldId id="262" r:id="rId30"/>
    <p:sldId id="297" r:id="rId31"/>
    <p:sldId id="298" r:id="rId32"/>
    <p:sldId id="300" r:id="rId33"/>
    <p:sldId id="299" r:id="rId34"/>
    <p:sldId id="301" r:id="rId35"/>
    <p:sldId id="302" r:id="rId36"/>
    <p:sldId id="303" r:id="rId37"/>
    <p:sldId id="306" r:id="rId38"/>
    <p:sldId id="269" r:id="rId39"/>
    <p:sldId id="267" r:id="rId40"/>
    <p:sldId id="307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28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27.GIF"/><Relationship Id="rId7" Type="http://schemas.openxmlformats.org/officeDocument/2006/relationships/image" Target="../media/image26.GIF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2" Type="http://schemas.openxmlformats.org/officeDocument/2006/relationships/notesSlide" Target="../notesSlides/notesSlide10.xml"/><Relationship Id="rId41" Type="http://schemas.openxmlformats.org/officeDocument/2006/relationships/slideLayout" Target="../slideLayouts/slideLayout13.xml"/><Relationship Id="rId40" Type="http://schemas.openxmlformats.org/officeDocument/2006/relationships/audio" Target="../media/audio1.wav"/><Relationship Id="rId4" Type="http://schemas.openxmlformats.org/officeDocument/2006/relationships/image" Target="../media/image23.svg"/><Relationship Id="rId39" Type="http://schemas.openxmlformats.org/officeDocument/2006/relationships/image" Target="../media/image48.png"/><Relationship Id="rId38" Type="http://schemas.openxmlformats.org/officeDocument/2006/relationships/slide" Target="slide16.xml"/><Relationship Id="rId37" Type="http://schemas.openxmlformats.org/officeDocument/2006/relationships/image" Target="../media/image47.png"/><Relationship Id="rId36" Type="http://schemas.openxmlformats.org/officeDocument/2006/relationships/slide" Target="slide15.xml"/><Relationship Id="rId35" Type="http://schemas.openxmlformats.org/officeDocument/2006/relationships/image" Target="../media/image46.png"/><Relationship Id="rId34" Type="http://schemas.openxmlformats.org/officeDocument/2006/relationships/slide" Target="slide14.xml"/><Relationship Id="rId33" Type="http://schemas.openxmlformats.org/officeDocument/2006/relationships/image" Target="../media/image45.png"/><Relationship Id="rId32" Type="http://schemas.openxmlformats.org/officeDocument/2006/relationships/slide" Target="slide13.xml"/><Relationship Id="rId31" Type="http://schemas.openxmlformats.org/officeDocument/2006/relationships/image" Target="../media/image44.png"/><Relationship Id="rId30" Type="http://schemas.openxmlformats.org/officeDocument/2006/relationships/slide" Target="slide12.xml"/><Relationship Id="rId3" Type="http://schemas.openxmlformats.org/officeDocument/2006/relationships/image" Target="../media/image22.png"/><Relationship Id="rId29" Type="http://schemas.openxmlformats.org/officeDocument/2006/relationships/image" Target="../media/image43.png"/><Relationship Id="rId28" Type="http://schemas.openxmlformats.org/officeDocument/2006/relationships/slide" Target="slide11.xml"/><Relationship Id="rId27" Type="http://schemas.openxmlformats.org/officeDocument/2006/relationships/slide" Target="slide17.xml"/><Relationship Id="rId26" Type="http://schemas.openxmlformats.org/officeDocument/2006/relationships/image" Target="../media/image42.png"/><Relationship Id="rId25" Type="http://schemas.openxmlformats.org/officeDocument/2006/relationships/image" Target="../media/image41.png"/><Relationship Id="rId24" Type="http://schemas.openxmlformats.org/officeDocument/2006/relationships/image" Target="../media/image40.png"/><Relationship Id="rId23" Type="http://schemas.openxmlformats.org/officeDocument/2006/relationships/image" Target="../media/image39.png"/><Relationship Id="rId22" Type="http://schemas.openxmlformats.org/officeDocument/2006/relationships/image" Target="../media/image38.png"/><Relationship Id="rId21" Type="http://schemas.openxmlformats.org/officeDocument/2006/relationships/image" Target="../media/image37.png"/><Relationship Id="rId20" Type="http://schemas.openxmlformats.org/officeDocument/2006/relationships/image" Target="../media/image36.jpeg"/><Relationship Id="rId2" Type="http://schemas.openxmlformats.org/officeDocument/2006/relationships/image" Target="../media/image2.svg"/><Relationship Id="rId19" Type="http://schemas.openxmlformats.org/officeDocument/2006/relationships/image" Target="../media/image35.svg"/><Relationship Id="rId18" Type="http://schemas.openxmlformats.org/officeDocument/2006/relationships/image" Target="../media/image34.png"/><Relationship Id="rId17" Type="http://schemas.openxmlformats.org/officeDocument/2006/relationships/image" Target="../media/image33.svg"/><Relationship Id="rId16" Type="http://schemas.openxmlformats.org/officeDocument/2006/relationships/image" Target="../media/image32.png"/><Relationship Id="rId15" Type="http://schemas.openxmlformats.org/officeDocument/2006/relationships/image" Target="../media/image31.sv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microsoft.com/office/2007/relationships/media" Target="../media/media1.wma"/><Relationship Id="rId11" Type="http://schemas.openxmlformats.org/officeDocument/2006/relationships/audio" Target="../media/media1.wma"/><Relationship Id="rId10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31.svg"/><Relationship Id="rId7" Type="http://schemas.openxmlformats.org/officeDocument/2006/relationships/image" Target="../media/image54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36.jpeg"/><Relationship Id="rId12" Type="http://schemas.openxmlformats.org/officeDocument/2006/relationships/image" Target="../media/image35.svg"/><Relationship Id="rId11" Type="http://schemas.openxmlformats.org/officeDocument/2006/relationships/image" Target="../media/image56.png"/><Relationship Id="rId10" Type="http://schemas.openxmlformats.org/officeDocument/2006/relationships/image" Target="../media/image33.svg"/><Relationship Id="rId1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35.svg"/><Relationship Id="rId7" Type="http://schemas.openxmlformats.org/officeDocument/2006/relationships/image" Target="../media/image56.png"/><Relationship Id="rId6" Type="http://schemas.openxmlformats.org/officeDocument/2006/relationships/image" Target="../media/image33.svg"/><Relationship Id="rId5" Type="http://schemas.openxmlformats.org/officeDocument/2006/relationships/image" Target="../media/image55.png"/><Relationship Id="rId4" Type="http://schemas.openxmlformats.org/officeDocument/2006/relationships/image" Target="../media/image31.svg"/><Relationship Id="rId3" Type="http://schemas.openxmlformats.org/officeDocument/2006/relationships/image" Target="../media/image54.png"/><Relationship Id="rId2" Type="http://schemas.openxmlformats.org/officeDocument/2006/relationships/image" Target="../media/image2.svg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53.svg"/><Relationship Id="rId14" Type="http://schemas.openxmlformats.org/officeDocument/2006/relationships/image" Target="../media/image52.png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36.jpeg"/><Relationship Id="rId10" Type="http://schemas.openxmlformats.org/officeDocument/2006/relationships/image" Target="../media/image49.png"/><Relationship Id="rId1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33.svg"/><Relationship Id="rId7" Type="http://schemas.openxmlformats.org/officeDocument/2006/relationships/image" Target="../media/image55.png"/><Relationship Id="rId6" Type="http://schemas.openxmlformats.org/officeDocument/2006/relationships/image" Target="../media/image31.svg"/><Relationship Id="rId5" Type="http://schemas.openxmlformats.org/officeDocument/2006/relationships/image" Target="../media/image54.png"/><Relationship Id="rId4" Type="http://schemas.openxmlformats.org/officeDocument/2006/relationships/image" Target="../media/image49.png"/><Relationship Id="rId3" Type="http://schemas.openxmlformats.org/officeDocument/2006/relationships/slide" Target="slide10.xml"/><Relationship Id="rId2" Type="http://schemas.openxmlformats.org/officeDocument/2006/relationships/image" Target="../media/image2.svg"/><Relationship Id="rId17" Type="http://schemas.openxmlformats.org/officeDocument/2006/relationships/notesSlide" Target="../notesSlides/notesSlide13.x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53.svg"/><Relationship Id="rId14" Type="http://schemas.openxmlformats.org/officeDocument/2006/relationships/image" Target="../media/image52.png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36.jpeg"/><Relationship Id="rId10" Type="http://schemas.openxmlformats.org/officeDocument/2006/relationships/image" Target="../media/image35.svg"/><Relationship Id="rId1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33.svg"/><Relationship Id="rId7" Type="http://schemas.openxmlformats.org/officeDocument/2006/relationships/image" Target="../media/image55.png"/><Relationship Id="rId6" Type="http://schemas.openxmlformats.org/officeDocument/2006/relationships/image" Target="../media/image31.svg"/><Relationship Id="rId5" Type="http://schemas.openxmlformats.org/officeDocument/2006/relationships/image" Target="../media/image54.png"/><Relationship Id="rId4" Type="http://schemas.openxmlformats.org/officeDocument/2006/relationships/image" Target="../media/image49.png"/><Relationship Id="rId3" Type="http://schemas.openxmlformats.org/officeDocument/2006/relationships/slide" Target="slide10.xml"/><Relationship Id="rId2" Type="http://schemas.openxmlformats.org/officeDocument/2006/relationships/image" Target="../media/image2.sv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53.svg"/><Relationship Id="rId14" Type="http://schemas.openxmlformats.org/officeDocument/2006/relationships/image" Target="../media/image52.png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36.jpeg"/><Relationship Id="rId10" Type="http://schemas.openxmlformats.org/officeDocument/2006/relationships/image" Target="../media/image35.svg"/><Relationship Id="rId1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33.svg"/><Relationship Id="rId7" Type="http://schemas.openxmlformats.org/officeDocument/2006/relationships/image" Target="../media/image55.png"/><Relationship Id="rId6" Type="http://schemas.openxmlformats.org/officeDocument/2006/relationships/image" Target="../media/image31.svg"/><Relationship Id="rId5" Type="http://schemas.openxmlformats.org/officeDocument/2006/relationships/image" Target="../media/image54.png"/><Relationship Id="rId4" Type="http://schemas.openxmlformats.org/officeDocument/2006/relationships/image" Target="../media/image49.png"/><Relationship Id="rId3" Type="http://schemas.openxmlformats.org/officeDocument/2006/relationships/slide" Target="slide10.xml"/><Relationship Id="rId2" Type="http://schemas.openxmlformats.org/officeDocument/2006/relationships/image" Target="../media/image2.svg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53.svg"/><Relationship Id="rId14" Type="http://schemas.openxmlformats.org/officeDocument/2006/relationships/image" Target="../media/image52.png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36.jpeg"/><Relationship Id="rId10" Type="http://schemas.openxmlformats.org/officeDocument/2006/relationships/image" Target="../media/image35.sv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33.svg"/><Relationship Id="rId7" Type="http://schemas.openxmlformats.org/officeDocument/2006/relationships/image" Target="../media/image55.png"/><Relationship Id="rId6" Type="http://schemas.openxmlformats.org/officeDocument/2006/relationships/image" Target="../media/image31.svg"/><Relationship Id="rId5" Type="http://schemas.openxmlformats.org/officeDocument/2006/relationships/image" Target="../media/image54.png"/><Relationship Id="rId4" Type="http://schemas.openxmlformats.org/officeDocument/2006/relationships/image" Target="../media/image49.png"/><Relationship Id="rId3" Type="http://schemas.openxmlformats.org/officeDocument/2006/relationships/slide" Target="slide10.xml"/><Relationship Id="rId2" Type="http://schemas.openxmlformats.org/officeDocument/2006/relationships/image" Target="../media/image2.svg"/><Relationship Id="rId17" Type="http://schemas.openxmlformats.org/officeDocument/2006/relationships/notesSlide" Target="../notesSlides/notesSlide16.x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53.svg"/><Relationship Id="rId14" Type="http://schemas.openxmlformats.org/officeDocument/2006/relationships/image" Target="../media/image52.png"/><Relationship Id="rId13" Type="http://schemas.openxmlformats.org/officeDocument/2006/relationships/image" Target="../media/image51.svg"/><Relationship Id="rId12" Type="http://schemas.openxmlformats.org/officeDocument/2006/relationships/image" Target="../media/image50.png"/><Relationship Id="rId11" Type="http://schemas.openxmlformats.org/officeDocument/2006/relationships/image" Target="../media/image36.jpeg"/><Relationship Id="rId10" Type="http://schemas.openxmlformats.org/officeDocument/2006/relationships/image" Target="../media/image35.svg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3" Type="http://schemas.openxmlformats.org/officeDocument/2006/relationships/image" Target="../media/image16.svg"/><Relationship Id="rId2" Type="http://schemas.openxmlformats.org/officeDocument/2006/relationships/image" Target="../media/image58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sv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hyperlink" Target="https://hoc10.vn/doc-sach/cong-nghe-3/1/130/10/" TargetMode="Externa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hyperlink" Target="https://hoc10.vn/doc-sach/cong-nghe-3/1/130/14/" TargetMode="External"/><Relationship Id="rId1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79.jpeg"/><Relationship Id="rId6" Type="http://schemas.openxmlformats.org/officeDocument/2006/relationships/image" Target="../media/image7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slide" Target="slide26.xml"/><Relationship Id="rId2" Type="http://schemas.openxmlformats.org/officeDocument/2006/relationships/image" Target="../media/image77.GIF"/><Relationship Id="rId1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4.png"/><Relationship Id="rId7" Type="http://schemas.openxmlformats.org/officeDocument/2006/relationships/image" Target="../media/image83.GIF"/><Relationship Id="rId6" Type="http://schemas.openxmlformats.org/officeDocument/2006/relationships/image" Target="../media/image82.jpeg"/><Relationship Id="rId5" Type="http://schemas.openxmlformats.org/officeDocument/2006/relationships/slide" Target="slide27.xml"/><Relationship Id="rId4" Type="http://schemas.openxmlformats.org/officeDocument/2006/relationships/image" Target="../media/image79.jpeg"/><Relationship Id="rId3" Type="http://schemas.openxmlformats.org/officeDocument/2006/relationships/image" Target="../media/image81.png"/><Relationship Id="rId2" Type="http://schemas.openxmlformats.org/officeDocument/2006/relationships/image" Target="../media/image77.GIF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5.png"/><Relationship Id="rId7" Type="http://schemas.openxmlformats.org/officeDocument/2006/relationships/image" Target="../media/image83.GIF"/><Relationship Id="rId6" Type="http://schemas.openxmlformats.org/officeDocument/2006/relationships/image" Target="../media/image82.jpeg"/><Relationship Id="rId5" Type="http://schemas.openxmlformats.org/officeDocument/2006/relationships/slide" Target="slide28.xml"/><Relationship Id="rId4" Type="http://schemas.openxmlformats.org/officeDocument/2006/relationships/image" Target="../media/image79.jpeg"/><Relationship Id="rId3" Type="http://schemas.openxmlformats.org/officeDocument/2006/relationships/image" Target="../media/image81.png"/><Relationship Id="rId2" Type="http://schemas.openxmlformats.org/officeDocument/2006/relationships/image" Target="../media/image77.GIF"/><Relationship Id="rId12" Type="http://schemas.openxmlformats.org/officeDocument/2006/relationships/notesSlide" Target="../notesSlides/notesSlide26.xml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6.png"/><Relationship Id="rId7" Type="http://schemas.openxmlformats.org/officeDocument/2006/relationships/image" Target="../media/image83.GIF"/><Relationship Id="rId6" Type="http://schemas.openxmlformats.org/officeDocument/2006/relationships/image" Target="../media/image82.jpeg"/><Relationship Id="rId5" Type="http://schemas.openxmlformats.org/officeDocument/2006/relationships/slide" Target="slide29.xml"/><Relationship Id="rId4" Type="http://schemas.openxmlformats.org/officeDocument/2006/relationships/image" Target="../media/image79.jpeg"/><Relationship Id="rId3" Type="http://schemas.openxmlformats.org/officeDocument/2006/relationships/image" Target="../media/image81.png"/><Relationship Id="rId2" Type="http://schemas.openxmlformats.org/officeDocument/2006/relationships/image" Target="../media/image77.GIF"/><Relationship Id="rId12" Type="http://schemas.openxmlformats.org/officeDocument/2006/relationships/notesSlide" Target="../notesSlides/notesSlide27.xml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7.png"/><Relationship Id="rId7" Type="http://schemas.openxmlformats.org/officeDocument/2006/relationships/image" Target="../media/image83.GIF"/><Relationship Id="rId6" Type="http://schemas.openxmlformats.org/officeDocument/2006/relationships/image" Target="../media/image82.jpeg"/><Relationship Id="rId5" Type="http://schemas.openxmlformats.org/officeDocument/2006/relationships/slide" Target="slide30.xml"/><Relationship Id="rId4" Type="http://schemas.openxmlformats.org/officeDocument/2006/relationships/image" Target="../media/image79.jpeg"/><Relationship Id="rId3" Type="http://schemas.openxmlformats.org/officeDocument/2006/relationships/image" Target="../media/image81.png"/><Relationship Id="rId2" Type="http://schemas.openxmlformats.org/officeDocument/2006/relationships/image" Target="../media/image77.GIF"/><Relationship Id="rId12" Type="http://schemas.openxmlformats.org/officeDocument/2006/relationships/notesSlide" Target="../notesSlides/notesSlide28.xml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8.png"/><Relationship Id="rId7" Type="http://schemas.openxmlformats.org/officeDocument/2006/relationships/image" Target="../media/image83.GIF"/><Relationship Id="rId6" Type="http://schemas.openxmlformats.org/officeDocument/2006/relationships/image" Target="../media/image82.jpeg"/><Relationship Id="rId5" Type="http://schemas.openxmlformats.org/officeDocument/2006/relationships/slide" Target="slide31.xml"/><Relationship Id="rId4" Type="http://schemas.openxmlformats.org/officeDocument/2006/relationships/image" Target="../media/image79.jpeg"/><Relationship Id="rId3" Type="http://schemas.openxmlformats.org/officeDocument/2006/relationships/image" Target="../media/image81.png"/><Relationship Id="rId2" Type="http://schemas.openxmlformats.org/officeDocument/2006/relationships/image" Target="../media/image77.GIF"/><Relationship Id="rId12" Type="http://schemas.openxmlformats.org/officeDocument/2006/relationships/notesSlide" Target="../notesSlides/notesSlide29.xml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89.png"/><Relationship Id="rId7" Type="http://schemas.openxmlformats.org/officeDocument/2006/relationships/image" Target="../media/image83.GIF"/><Relationship Id="rId6" Type="http://schemas.openxmlformats.org/officeDocument/2006/relationships/image" Target="../media/image82.jpeg"/><Relationship Id="rId5" Type="http://schemas.openxmlformats.org/officeDocument/2006/relationships/slide" Target="slide32.xml"/><Relationship Id="rId4" Type="http://schemas.openxmlformats.org/officeDocument/2006/relationships/image" Target="../media/image79.jpeg"/><Relationship Id="rId3" Type="http://schemas.openxmlformats.org/officeDocument/2006/relationships/image" Target="../media/image81.png"/><Relationship Id="rId2" Type="http://schemas.openxmlformats.org/officeDocument/2006/relationships/image" Target="../media/image77.GIF"/><Relationship Id="rId12" Type="http://schemas.openxmlformats.org/officeDocument/2006/relationships/notesSlide" Target="../notesSlides/notesSlide30.xml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0.png"/><Relationship Id="rId3" Type="http://schemas.openxmlformats.org/officeDocument/2006/relationships/image" Target="../media/image9.svg"/><Relationship Id="rId2" Type="http://schemas.openxmlformats.org/officeDocument/2006/relationships/image" Target="../media/image60.png"/><Relationship Id="rId1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01.png"/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00.png"/><Relationship Id="rId1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hyperlink" Target="https://hoc10.vn/doc-sach/cong-nghe-3/1/130/10/" TargetMode="Externa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 nghệ 3</a:t>
            </a:r>
            <a:endParaRPr 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9" name="Google Shape;54;p1"/>
          <p:cNvSpPr txBox="1"/>
          <p:nvPr/>
        </p:nvSpPr>
        <p:spPr>
          <a:xfrm>
            <a:off x="-364490" y="1752600"/>
            <a:ext cx="13235940" cy="123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 (tiết 2)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24050" y="1015365"/>
            <a:ext cx="7660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/>
              <a:t>Công nghệ</a:t>
            </a:r>
            <a:endParaRPr lang="en-US" sz="4800"/>
          </a:p>
        </p:txBody>
      </p:sp>
      <p:sp>
        <p:nvSpPr>
          <p:cNvPr id="4" name="Text Box 3"/>
          <p:cNvSpPr txBox="1"/>
          <p:nvPr/>
        </p:nvSpPr>
        <p:spPr>
          <a:xfrm>
            <a:off x="1731645" y="3669030"/>
            <a:ext cx="92551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4800"/>
              <a:t>3. Các bộ phận của đèn học</a:t>
            </a:r>
            <a:endParaRPr lang="en-US" sz="4800"/>
          </a:p>
          <a:p>
            <a:pPr algn="l"/>
            <a:r>
              <a:rPr lang="en-US" sz="4800"/>
              <a:t>4. Sử dụng đèn học</a:t>
            </a:r>
            <a:endParaRPr lang="en-US" sz="4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/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/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/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/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aphic 44"/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/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/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/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/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/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/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/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/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/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/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/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/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/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/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/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/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/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/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/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/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/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/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/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/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/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/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4"/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/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/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/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/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/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/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/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/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/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/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/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/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4"/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/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/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/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/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/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/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/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/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/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/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/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/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/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" name="Graphic 44"/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/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/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/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/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/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/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/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/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/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/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/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/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/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/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/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/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/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/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/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/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/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/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/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/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/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/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: Shape 208"/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0" name="Graphic 44"/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/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/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/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/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: Shape 214"/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: Shape 215"/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: Shape 216"/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/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: Shape 218"/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19"/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: Shape 220"/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: Shape 221"/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: Shape 222"/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: Shape 223"/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: Shape 224"/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: Shape 225"/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: Shape 226"/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: Shape 227"/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: Shape 228"/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: Shape 229"/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: Shape 230"/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/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: Shape 232"/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: Shape 233"/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: Shape 234"/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Graphic 44"/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/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: Shape 237"/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: Shape 238"/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: Shape 239"/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: Shape 240"/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: Shape 241"/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/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/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Freeform: Shape 244"/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/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: Shape 246"/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: Shape 247"/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: Shape 248"/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: Shape 249"/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1" name="Graphic 25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258" name="Straight Connector 257"/>
          <p:cNvCxnSpPr/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/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/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2" name="Straight Connector 261"/>
          <p:cNvCxnSpPr/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/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/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6" name="Straight Connector 265"/>
          <p:cNvCxnSpPr/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/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/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0" name="Picture 26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959" y="738002"/>
            <a:ext cx="7564229" cy="528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59" name="Picture 15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193851" y="924737"/>
              <a:ext cx="51851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90243" y="3906780"/>
            <a:ext cx="5875678" cy="2772629"/>
            <a:chOff x="3890243" y="3906780"/>
            <a:chExt cx="5875678" cy="2772629"/>
          </a:xfrm>
        </p:grpSpPr>
        <p:pic>
          <p:nvPicPr>
            <p:cNvPr id="17" name="Graphic 16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90243" y="3906780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808983" y="4205477"/>
              <a:ext cx="41264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đứng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8" name="Graphic 7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14450" y="792733"/>
              <a:ext cx="6220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tắc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16" name="Graphic 15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06761" y="4056362"/>
              <a:ext cx="4519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Bật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tắt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chỉnh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20653" y="981454"/>
              <a:ext cx="49634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02359" y="4193879"/>
              <a:ext cx="4348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92588" y="4914429"/>
            <a:ext cx="2368982" cy="2415754"/>
            <a:chOff x="192357" y="4793336"/>
            <a:chExt cx="2368982" cy="2415754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6" name="Graphic 15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7" name="Graphic 16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41917" y="792733"/>
              <a:ext cx="49634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83184" y="3420006"/>
            <a:ext cx="5953091" cy="2772629"/>
            <a:chOff x="3883184" y="3420006"/>
            <a:chExt cx="5953091" cy="2772629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925565" y="3998726"/>
              <a:ext cx="59107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33" name="Graphic 3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34" name="Graphic 33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35" name="Graphic 34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328530" y="792733"/>
              <a:ext cx="46322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lang="en-US" sz="44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lang="en-US" sz="44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06965" y="3462658"/>
            <a:ext cx="6022490" cy="3436402"/>
            <a:chOff x="3826421" y="3454419"/>
            <a:chExt cx="5903614" cy="2772629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3854357" y="3454419"/>
              <a:ext cx="5875678" cy="27726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26421" y="3966530"/>
              <a:ext cx="59036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chính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hướng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chiều</a:t>
              </a:r>
              <a:r>
                <a:rPr lang="en-US" sz="3600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đèn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4986" y="235279"/>
            <a:ext cx="7188715" cy="3932388"/>
            <a:chOff x="1284986" y="235279"/>
            <a:chExt cx="7188715" cy="3932388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4986" y="235279"/>
              <a:ext cx="7188715" cy="39323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37915" y="754923"/>
              <a:ext cx="5482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là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06948" y="3400621"/>
            <a:ext cx="5875678" cy="2772629"/>
            <a:chOff x="3906948" y="3400621"/>
            <a:chExt cx="5875678" cy="2772629"/>
          </a:xfrm>
        </p:grpSpPr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3906948" y="3400621"/>
              <a:ext cx="5875678" cy="277262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45564" y="4210034"/>
              <a:ext cx="4950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điện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1157512" y="1730834"/>
            <a:ext cx="545923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74377" y="5187745"/>
            <a:ext cx="2295246" cy="14397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47" y="2945426"/>
            <a:ext cx="5459235" cy="35071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5332" y="2960277"/>
            <a:ext cx="5291647" cy="319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600" b="1" kern="1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nl-NL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Đèn học nên đặt bên trái hay bên phải người học?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nl-NL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Điều chỉnh đèn như thế nào để không gây chói mắt?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196" y="3445168"/>
            <a:ext cx="4503776" cy="3189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381241" y="4743133"/>
            <a:ext cx="1006725" cy="1851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621" y="1760679"/>
            <a:ext cx="3481320" cy="1336182"/>
          </a:xfrm>
          <a:prstGeom prst="wedgeRoundRectCallout">
            <a:avLst>
              <a:gd name="adj1" fmla="val 46562"/>
              <a:gd name="adj2" fmla="val 7691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4885" y="3644274"/>
            <a:ext cx="3481320" cy="1336182"/>
          </a:xfrm>
          <a:prstGeom prst="wedgeRoundRectCallout">
            <a:avLst>
              <a:gd name="adj1" fmla="val -54522"/>
              <a:gd name="adj2" fmla="val 376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4283" y="1764543"/>
            <a:ext cx="9563433" cy="2408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2600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thẳng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600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gây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chói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mắt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21" y="4353320"/>
            <a:ext cx="4323404" cy="22810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  <a:endParaRPr lang="en-US" sz="1800" b="1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8437" y="1585921"/>
            <a:ext cx="9563433" cy="607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00" b="1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436" y="2483201"/>
            <a:ext cx="1036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sắp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xếp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42607" r="20631" b="35000"/>
          <a:stretch>
            <a:fillRect/>
          </a:stretch>
        </p:blipFill>
        <p:spPr>
          <a:xfrm>
            <a:off x="1243736" y="4419999"/>
            <a:ext cx="1016000" cy="945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4653" y="4532836"/>
            <a:ext cx="284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là: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0299" y="5430578"/>
            <a:ext cx="3649154" cy="492443"/>
          </a:xfrm>
          <a:prstGeom prst="rect">
            <a:avLst/>
          </a:prstGeom>
          <a:solidFill>
            <a:srgbClr val="C4CEE9"/>
          </a:solidFill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Đặt đèn đúng vị  trí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0299" y="6139434"/>
            <a:ext cx="3453951" cy="502766"/>
          </a:xfrm>
          <a:prstGeom prst="rect">
            <a:avLst/>
          </a:prstGeom>
          <a:solidFill>
            <a:srgbClr val="D0E39B"/>
          </a:solidFill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Bật đèn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1781" y="5430577"/>
            <a:ext cx="4974487" cy="492443"/>
          </a:xfrm>
          <a:prstGeom prst="rect">
            <a:avLst/>
          </a:prstGeom>
          <a:solidFill>
            <a:srgbClr val="FFECCC"/>
          </a:solidFill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Điều chỉnh độ sáng, hướng 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4609" y="6139434"/>
            <a:ext cx="4763719" cy="502766"/>
          </a:xfrm>
          <a:prstGeom prst="rect">
            <a:avLst/>
          </a:prstGeom>
          <a:solidFill>
            <a:srgbClr val="B2DCF6"/>
          </a:solidFill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Tắt khi không sử dụng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978" y="3305844"/>
            <a:ext cx="8896350" cy="940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6435" y="1534898"/>
            <a:ext cx="9563433" cy="607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2600" b="1" kern="120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5. An toàn khi sử dụng đèn học </a:t>
            </a:r>
            <a:endParaRPr lang="en-US" sz="2600" b="1" kern="120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5713" y="2173041"/>
            <a:ext cx="10093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tả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an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toàn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1" y="2917544"/>
            <a:ext cx="2562769" cy="1969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60" y="2917544"/>
            <a:ext cx="2631962" cy="19692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079" y="4767513"/>
            <a:ext cx="2631962" cy="1998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038" y="4783783"/>
            <a:ext cx="2631962" cy="1982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3" y="3558307"/>
            <a:ext cx="2792944" cy="2113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068" y="1538524"/>
            <a:ext cx="2792944" cy="2075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94" y="3165241"/>
            <a:ext cx="2876430" cy="2182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424" y="629642"/>
            <a:ext cx="2707373" cy="20758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620" y="5672233"/>
            <a:ext cx="2636502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vị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1986" y="3482903"/>
            <a:ext cx="3080619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có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ánh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yếu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9265" y="7610503"/>
            <a:ext cx="2938385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200" b="1" i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 đặt đèn học ở vị trí chắc chắn</a:t>
            </a:r>
            <a:endParaRPr lang="en-US" sz="2200" b="1" i="1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8622" y="5235058"/>
            <a:ext cx="3237173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75424" y="2640637"/>
            <a:ext cx="2600985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sờ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bóng</a:t>
            </a:r>
            <a:r>
              <a:rPr lang="en-US" sz="21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endParaRPr lang="en-US" sz="21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  <a:endParaRPr lang="en-US" sz="1800" b="1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7078" y="1622265"/>
            <a:ext cx="10681881" cy="107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an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3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4" y="4837262"/>
            <a:ext cx="1871882" cy="1871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38" y="3083745"/>
            <a:ext cx="8332204" cy="2976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976" y="609600"/>
            <a:ext cx="54680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Ong nhỏ và mật hoa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3400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/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nhand"/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/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102" y="753072"/>
            <a:ext cx="4762500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/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nhand"/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/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051" y="917596"/>
            <a:ext cx="4763949" cy="87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/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nhand"/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/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227" y="860549"/>
            <a:ext cx="4524375" cy="90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/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nhand"/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/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754" y="778700"/>
            <a:ext cx="5044246" cy="986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344694" y="5606584"/>
            <a:ext cx="525405" cy="96646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8309" y="682235"/>
            <a:ext cx="1101314" cy="1043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597" y="4303248"/>
            <a:ext cx="7146631" cy="2484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201" y="1582924"/>
            <a:ext cx="8784826" cy="189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 defTabSz="6096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  <a:endParaRPr lang="en-US" sz="2600" kern="1200" dirty="0">
              <a:solidFill>
                <a:srgbClr val="FF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0960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vi-VN" sz="26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kern="1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88558" y="4293767"/>
            <a:ext cx="2165790" cy="2493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buClrTx/>
            </a:pPr>
            <a:endParaRPr lang="en-US" sz="2600" kern="12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9" y="3194505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/>
          <p:cNvSpPr txBox="1"/>
          <p:nvPr/>
        </p:nvSpPr>
        <p:spPr>
          <a:xfrm>
            <a:off x="4618326" y="3492143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nhand"/>
          <p:cNvSpPr/>
          <p:nvPr/>
        </p:nvSpPr>
        <p:spPr>
          <a:xfrm>
            <a:off x="3573102" y="327672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439162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/>
          <p:cNvSpPr txBox="1"/>
          <p:nvPr/>
        </p:nvSpPr>
        <p:spPr>
          <a:xfrm>
            <a:off x="4618326" y="4634835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712" y="967466"/>
            <a:ext cx="5036288" cy="67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0391"/>
            <a:ext cx="1143000" cy="11430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435003" y="292647"/>
            <a:ext cx="6699443" cy="217207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192599" y="734272"/>
            <a:ext cx="55852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" y="348695"/>
            <a:ext cx="1137802" cy="113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8" y="4926611"/>
            <a:ext cx="1256825" cy="1587449"/>
          </a:xfrm>
          <a:prstGeom prst="rect">
            <a:avLst/>
          </a:prstGeom>
        </p:spPr>
      </p:pic>
      <p:pic>
        <p:nvPicPr>
          <p:cNvPr id="6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4142412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/>
          <p:cNvSpPr txBox="1"/>
          <p:nvPr/>
        </p:nvSpPr>
        <p:spPr>
          <a:xfrm>
            <a:off x="4714019" y="4341836"/>
            <a:ext cx="3475642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nhand"/>
          <p:cNvSpPr/>
          <p:nvPr/>
        </p:nvSpPr>
        <p:spPr>
          <a:xfrm>
            <a:off x="3668795" y="4126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0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51" y="309823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/>
          <p:cNvSpPr txBox="1"/>
          <p:nvPr/>
        </p:nvSpPr>
        <p:spPr>
          <a:xfrm>
            <a:off x="4714019" y="3341447"/>
            <a:ext cx="3475642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3936" y="827304"/>
            <a:ext cx="4898064" cy="875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771614" y="5442505"/>
            <a:ext cx="631891" cy="1162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515" y="2191568"/>
            <a:ext cx="1625600" cy="2698496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6537123" y="2016816"/>
            <a:ext cx="2938385" cy="3048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9916" y="5171665"/>
            <a:ext cx="3172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đèn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đốt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2371" y="2550492"/>
            <a:ext cx="5319392" cy="266420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Thô – mát Ê – đi – xơn (Thomas Edison) là người đầu tiên chế tạo thành công bóng đèn sợi đốt.</a:t>
            </a:r>
            <a:endParaRPr lang="en-US" sz="2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2371" y="1802475"/>
            <a:ext cx="3291539" cy="544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Em có biết???</a:t>
            </a:r>
            <a:endParaRPr lang="en-US" sz="26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/>
          <p:nvPr/>
        </p:nvSpPr>
        <p:spPr>
          <a:xfrm>
            <a:off x="2149034" y="854871"/>
            <a:ext cx="8035225" cy="68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6400"/>
              </a:lnSpc>
              <a:spcBef>
                <a:spcPct val="0"/>
              </a:spcBef>
              <a:buClrTx/>
            </a:pPr>
            <a:r>
              <a:rPr lang="en-US" sz="2600" b="1" kern="120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 dẫn về nhà</a:t>
            </a:r>
            <a:endParaRPr lang="en-US" sz="2600" b="1" kern="120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2167506" y="2061373"/>
            <a:ext cx="7856989" cy="4110827"/>
            <a:chOff x="0" y="0"/>
            <a:chExt cx="6290592" cy="3291278"/>
          </a:xfrm>
        </p:grpSpPr>
        <p:sp>
          <p:nvSpPr>
            <p:cNvPr id="17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9317" y="747617"/>
            <a:ext cx="1696061" cy="1976343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82908">
            <a:off x="1275551" y="4306312"/>
            <a:ext cx="1379655" cy="20181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95195" y="3594822"/>
            <a:ext cx="2794000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Ôn tập lại nội dung bài học ngày hôm nay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7916" y="3594822"/>
            <a:ext cx="3125708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 trước chuẩn bị cho bài 3: Sử dụng quạt điện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795" y="2723960"/>
            <a:ext cx="81280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633" y="281300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88;p1">
            <a:hlinkClick r:id="rId3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5303" y="3032823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2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>
              <a:fillRect/>
            </a:stretch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  <a:endParaRPr lang="en-US" sz="1800" b="1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933294" y="1679699"/>
            <a:ext cx="545923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4530" y="1100176"/>
            <a:ext cx="1101314" cy="1043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613" y="6039534"/>
            <a:ext cx="1223014" cy="767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13462"/>
          <a:stretch>
            <a:fillRect/>
          </a:stretch>
        </p:blipFill>
        <p:spPr>
          <a:xfrm>
            <a:off x="3262854" y="3843261"/>
            <a:ext cx="5902391" cy="2914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037" y="3557805"/>
            <a:ext cx="2082800" cy="50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Chiếu sáng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7923" y="4436960"/>
            <a:ext cx="269645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Giảm mỏi mắt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287" y="5547091"/>
            <a:ext cx="269645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Chống cận thị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8806" y="2793848"/>
            <a:ext cx="3748822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 trí góc học tập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7628" y="3557805"/>
            <a:ext cx="3231351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 trung học tập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6074" y="4581910"/>
            <a:ext cx="2862905" cy="1247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lnSpc>
                <a:spcPct val="150000"/>
              </a:lnSpc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Tích hợp hộp đựng bút…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619" y="5173544"/>
            <a:ext cx="953729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096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huống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khoa.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457200" indent="-457200" defTabSz="6096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“Ai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ai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”.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54102" y="1635181"/>
            <a:ext cx="5901734" cy="3226132"/>
            <a:chOff x="2764465" y="1815934"/>
            <a:chExt cx="5901734" cy="32261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56930" y="638253"/>
            <a:ext cx="1101314" cy="1043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0905" y="5551630"/>
            <a:ext cx="7154995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096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chị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lang="en-US" sz="2600" kern="1200" dirty="0">
              <a:solidFill>
                <a:srgbClr val="FF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70905" y="1830083"/>
            <a:ext cx="6305107" cy="3553507"/>
            <a:chOff x="2764465" y="1815934"/>
            <a:chExt cx="5901734" cy="32261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8115" y="2035599"/>
              <a:ext cx="5438084" cy="300646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64465" y="1815934"/>
              <a:ext cx="2222205" cy="672085"/>
            </a:xfrm>
            <a:prstGeom prst="rect">
              <a:avLst/>
            </a:prstGeom>
            <a:solidFill>
              <a:srgbClr val="FFF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-301088" y="1617677"/>
            <a:ext cx="5459235" cy="376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880"/>
              </a:lnSpc>
              <a:buClrTx/>
            </a:pP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b="1" kern="1200" spc="8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b="1" kern="1200" spc="8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endParaRPr lang="en-US" sz="2600" b="1" kern="1200" spc="8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495" y="1993934"/>
            <a:ext cx="1105640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096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tin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so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điểm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6342" y="5065967"/>
            <a:ext cx="5074533" cy="180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254" y="3508257"/>
            <a:ext cx="4839200" cy="1807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  <a:buClrTx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bật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tắt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mức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9453" r="45063"/>
          <a:stretch>
            <a:fillRect/>
          </a:stretch>
        </p:blipFill>
        <p:spPr>
          <a:xfrm>
            <a:off x="3191067" y="5345323"/>
            <a:ext cx="1666814" cy="1528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530" r="-1"/>
          <a:stretch>
            <a:fillRect/>
          </a:stretch>
        </p:blipFill>
        <p:spPr>
          <a:xfrm>
            <a:off x="7899990" y="3060885"/>
            <a:ext cx="1903229" cy="1746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886147" y="1555591"/>
            <a:ext cx="749585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880"/>
              </a:lnSpc>
              <a:buClrTx/>
            </a:pPr>
            <a:r>
              <a:rPr lang="en-US" sz="2600" b="1" kern="1200" spc="8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Các bộ phận chính của đèn học</a:t>
            </a:r>
            <a:endParaRPr lang="en-US" sz="2600" b="1" kern="1200" spc="8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919" y="2078425"/>
            <a:ext cx="10208161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6096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chỉ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đèn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chức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năng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chúng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4188"/>
          <a:stretch>
            <a:fillRect/>
          </a:stretch>
        </p:blipFill>
        <p:spPr>
          <a:xfrm>
            <a:off x="5077429" y="3205926"/>
            <a:ext cx="2440604" cy="3097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3969" y="3696474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1. Đế đèn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1919" y="4664006"/>
            <a:ext cx="2864067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Công tắc đèn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969" y="5631539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3. Bóng đèn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9367" y="5631538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6. Dây nguồn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723" y="4721095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5. Thân đèn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7504" y="3690803"/>
            <a:ext cx="2540000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600">
              <a:buClrTx/>
            </a:pPr>
            <a:r>
              <a:rPr lang="en-US" sz="26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4. Chụp đèn</a:t>
            </a:r>
            <a:endParaRPr lang="en-US" sz="2600" kern="120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3130</Words>
  <Application>WPS Presentation</Application>
  <PresentationFormat>Widescreen</PresentationFormat>
  <Paragraphs>194</Paragraphs>
  <Slides>35</Slides>
  <Notes>33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Arial</vt:lpstr>
      <vt:lpstr>Calibri</vt:lpstr>
      <vt:lpstr>UTM Avo</vt:lpstr>
      <vt:lpstr>Segoe Print</vt:lpstr>
      <vt:lpstr>Calibri</vt:lpstr>
      <vt:lpstr>Microsoft YaHei</vt:lpstr>
      <vt:lpstr>Arial Unicode MS</vt:lpstr>
      <vt:lpstr>Times New Roman</vt:lpstr>
      <vt:lpstr>Calibri Light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Làn Nguyễn Thị</cp:lastModifiedBy>
  <cp:revision>19</cp:revision>
  <dcterms:created xsi:type="dcterms:W3CDTF">2025-10-01T03:16:00Z</dcterms:created>
  <dcterms:modified xsi:type="dcterms:W3CDTF">2025-10-01T03:31:30Z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19DEEECB67464B07B3328EF1C2832A29_12</vt:lpwstr>
  </property>
  <property fmtid="{D5CDD505-2E9C-101B-9397-08002B2CF9AE}" pid="3" name="KSOProductBuildVer">
    <vt:lpwstr>1033-12.2.0.22549</vt:lpwstr>
  </property>
</Properties>
</file>