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72" r:id="rId9"/>
    <p:sldId id="273" r:id="rId10"/>
    <p:sldId id="274" r:id="rId11"/>
    <p:sldId id="275" r:id="rId12"/>
    <p:sldId id="321" r:id="rId13"/>
    <p:sldId id="320" r:id="rId14"/>
    <p:sldId id="261" r:id="rId15"/>
    <p:sldId id="262" r:id="rId16"/>
    <p:sldId id="327" r:id="rId17"/>
    <p:sldId id="328" r:id="rId18"/>
    <p:sldId id="329" r:id="rId19"/>
    <p:sldId id="266" r:id="rId20"/>
    <p:sldId id="330" r:id="rId21"/>
    <p:sldId id="331" r:id="rId22"/>
    <p:sldId id="332" r:id="rId23"/>
    <p:sldId id="333" r:id="rId24"/>
    <p:sldId id="334" r:id="rId25"/>
    <p:sldId id="265" r:id="rId26"/>
    <p:sldId id="269" r:id="rId27"/>
    <p:sldId id="270" r:id="rId28"/>
    <p:sldId id="335" r:id="rId29"/>
    <p:sldId id="271" r:id="rId30"/>
    <p:sldId id="267" r:id="rId31"/>
    <p:sldId id="336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49" autoAdjust="0"/>
  </p:normalViewPr>
  <p:slideViewPr>
    <p:cSldViewPr snapToGrid="0">
      <p:cViewPr varScale="1">
        <p:scale>
          <a:sx n="76" d="100"/>
          <a:sy n="76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4945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841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08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66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388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538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366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606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699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vi-VN" dirty="0"/>
              <a:t>vào tên con vật 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vi-VN" dirty="0"/>
              <a:t>câu 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vi-VN" dirty="0"/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</a:t>
            </a:r>
            <a:r>
              <a:rPr lang="vi-VN" dirty="0"/>
              <a:t> </a:t>
            </a:r>
            <a:r>
              <a:rPr lang="en-US" dirty="0"/>
              <a:t>click </a:t>
            </a:r>
            <a:r>
              <a:rPr lang="vi-VN" dirty="0"/>
              <a:t>vào khinh khí cầu để bay 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5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2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0088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26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44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82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15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281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552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902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051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22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528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3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4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93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64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45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90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9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38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6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81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752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83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090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383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872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4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12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70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92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861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86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401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n-hoc-3/1/129/2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2.xml"/><Relationship Id="rId3" Type="http://schemas.openxmlformats.org/officeDocument/2006/relationships/image" Target="../media/image41.jpg"/><Relationship Id="rId7" Type="http://schemas.openxmlformats.org/officeDocument/2006/relationships/image" Target="../media/image42.png"/><Relationship Id="rId12" Type="http://schemas.openxmlformats.org/officeDocument/2006/relationships/slide" Target="slide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20.xml"/><Relationship Id="rId5" Type="http://schemas.openxmlformats.org/officeDocument/2006/relationships/image" Target="../media/image30.png"/><Relationship Id="rId10" Type="http://schemas.openxmlformats.org/officeDocument/2006/relationships/slide" Target="slide19.xml"/><Relationship Id="rId4" Type="http://schemas.openxmlformats.org/officeDocument/2006/relationships/slide" Target="slide23.xml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11" Type="http://schemas.microsoft.com/office/2007/relationships/hdphoto" Target="../media/hdphoto3.wdp"/><Relationship Id="rId5" Type="http://schemas.openxmlformats.org/officeDocument/2006/relationships/image" Target="../media/image44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n-hoc-3/1/129/25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n-hoc-3/1/129/26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n-hoc-3/1/129/2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Tin học 3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029810" y="1484791"/>
            <a:ext cx="10820462" cy="19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A3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quen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phím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50121D54-0636-A8A0-7723-842661EDF632}"/>
              </a:ext>
            </a:extLst>
          </p:cNvPr>
          <p:cNvSpPr txBox="1">
            <a:spLocks/>
          </p:cNvSpPr>
          <p:nvPr/>
        </p:nvSpPr>
        <p:spPr>
          <a:xfrm>
            <a:off x="-258046" y="3275860"/>
            <a:ext cx="13235781" cy="144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pt-BR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làm quen với bàn phím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C25B2FE-93CE-0618-6087-A91BD0705CE8}"/>
              </a:ext>
            </a:extLst>
          </p:cNvPr>
          <p:cNvSpPr txBox="1"/>
          <p:nvPr/>
        </p:nvSpPr>
        <p:spPr>
          <a:xfrm>
            <a:off x="3925648" y="1748135"/>
            <a:ext cx="189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TỔNG KẾT </a:t>
            </a: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57C1409A-7136-D1B4-F319-1ECBE4288834}"/>
              </a:ext>
            </a:extLst>
          </p:cNvPr>
          <p:cNvSpPr/>
          <p:nvPr/>
        </p:nvSpPr>
        <p:spPr>
          <a:xfrm>
            <a:off x="726281" y="2554616"/>
            <a:ext cx="8290719" cy="1941184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57150" cap="flat" cmpd="sng" algn="ctr">
            <a:solidFill>
              <a:srgbClr val="F79646"/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Trên hàng phím cơ sở có hai phím gờ là F và J, tiếp theo là hàng phím trên (nằm trên hàng phím cơ sở) và hàng phím dưới (nằm dưới hàng phím cơ sở). </a:t>
            </a:r>
            <a:endParaRPr lang="vi-VN" sz="20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FED6B341-6EBA-9FD9-783D-9F2F75934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4180" y="4840616"/>
            <a:ext cx="5370476" cy="187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A9AF1CD-68BD-737E-1C04-1C8B86A27EE3}"/>
              </a:ext>
            </a:extLst>
          </p:cNvPr>
          <p:cNvSpPr txBox="1"/>
          <p:nvPr/>
        </p:nvSpPr>
        <p:spPr>
          <a:xfrm>
            <a:off x="1161987" y="1611150"/>
            <a:ext cx="986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Trải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nghiệm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Wordpad</a:t>
            </a: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entagon 4">
            <a:extLst>
              <a:ext uri="{FF2B5EF4-FFF2-40B4-BE49-F238E27FC236}">
                <a16:creationId xmlns:a16="http://schemas.microsoft.com/office/drawing/2014/main" id="{B22594A2-46CD-9559-87B6-7CBECB04A689}"/>
              </a:ext>
            </a:extLst>
          </p:cNvPr>
          <p:cNvSpPr/>
          <p:nvPr/>
        </p:nvSpPr>
        <p:spPr>
          <a:xfrm>
            <a:off x="0" y="2407007"/>
            <a:ext cx="2673726" cy="675759"/>
          </a:xfrm>
          <a:prstGeom prst="homePlate">
            <a:avLst/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solidFill>
              <a:srgbClr val="4F81B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Nhiệm vụ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53DA7-0902-DE6F-53F6-6BD151F62BB8}"/>
              </a:ext>
            </a:extLst>
          </p:cNvPr>
          <p:cNvGrpSpPr/>
          <p:nvPr/>
        </p:nvGrpSpPr>
        <p:grpSpPr>
          <a:xfrm>
            <a:off x="1445420" y="3090783"/>
            <a:ext cx="3123955" cy="2494670"/>
            <a:chOff x="764572" y="3494113"/>
            <a:chExt cx="5163818" cy="41236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C29233-2CDB-DCF3-BF82-A08930E75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6679" y="3494113"/>
              <a:ext cx="2440721" cy="24407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860F3E-E7B3-89D2-AF28-4EA143FAF47D}"/>
                </a:ext>
              </a:extLst>
            </p:cNvPr>
            <p:cNvSpPr txBox="1"/>
            <p:nvPr/>
          </p:nvSpPr>
          <p:spPr>
            <a:xfrm>
              <a:off x="764572" y="6323142"/>
              <a:ext cx="5163818" cy="1294598"/>
            </a:xfrm>
            <a:prstGeom prst="roundRect">
              <a:avLst/>
            </a:prstGeom>
            <a:solidFill>
              <a:srgbClr val="F79646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Click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tượng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Wordpad</a:t>
              </a:r>
              <a:endPara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DB9683-D89E-AC5F-E457-F292362A355C}"/>
              </a:ext>
            </a:extLst>
          </p:cNvPr>
          <p:cNvGrpSpPr/>
          <p:nvPr/>
        </p:nvGrpSpPr>
        <p:grpSpPr>
          <a:xfrm>
            <a:off x="5687642" y="3234368"/>
            <a:ext cx="4409359" cy="2351085"/>
            <a:chOff x="9124231" y="3313776"/>
            <a:chExt cx="7288559" cy="38862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739B63-1AE8-1A2E-A65B-C4AF8AFE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4231" y="3313776"/>
              <a:ext cx="7288559" cy="2077240"/>
            </a:xfrm>
            <a:prstGeom prst="rect">
              <a:avLst/>
            </a:prstGeom>
          </p:spPr>
        </p:pic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C864148D-4CA3-96E9-D633-D6C7B3E0BBC3}"/>
                </a:ext>
              </a:extLst>
            </p:cNvPr>
            <p:cNvSpPr/>
            <p:nvPr/>
          </p:nvSpPr>
          <p:spPr>
            <a:xfrm>
              <a:off x="10921157" y="5905461"/>
              <a:ext cx="3229131" cy="1294598"/>
            </a:xfrm>
            <a:prstGeom prst="round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F7964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tay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endPara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ight Arrow 11">
            <a:extLst>
              <a:ext uri="{FF2B5EF4-FFF2-40B4-BE49-F238E27FC236}">
                <a16:creationId xmlns:a16="http://schemas.microsoft.com/office/drawing/2014/main" id="{92AF4437-5F83-DB8D-A8E2-F993FFF2D3DF}"/>
              </a:ext>
            </a:extLst>
          </p:cNvPr>
          <p:cNvSpPr/>
          <p:nvPr/>
        </p:nvSpPr>
        <p:spPr>
          <a:xfrm>
            <a:off x="2062373" y="6024270"/>
            <a:ext cx="945024" cy="64538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E768F2-C4B4-060A-B876-92DC4D43B3A0}"/>
              </a:ext>
            </a:extLst>
          </p:cNvPr>
          <p:cNvSpPr txBox="1"/>
          <p:nvPr/>
        </p:nvSpPr>
        <p:spPr>
          <a:xfrm>
            <a:off x="3273168" y="6146906"/>
            <a:ext cx="564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dòng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114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974671" y="287691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56EB5-E1C5-F24D-4BFB-2BD165F4E5CF}"/>
              </a:ext>
            </a:extLst>
          </p:cNvPr>
          <p:cNvSpPr/>
          <p:nvPr/>
        </p:nvSpPr>
        <p:spPr>
          <a:xfrm>
            <a:off x="220068" y="2154935"/>
            <a:ext cx="762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1: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Ghép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dãy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Pentagon 3">
            <a:extLst>
              <a:ext uri="{FF2B5EF4-FFF2-40B4-BE49-F238E27FC236}">
                <a16:creationId xmlns:a16="http://schemas.microsoft.com/office/drawing/2014/main" id="{58620BE4-1477-E8AE-D6F6-F6CADDAAED28}"/>
              </a:ext>
            </a:extLst>
          </p:cNvPr>
          <p:cNvSpPr/>
          <p:nvPr/>
        </p:nvSpPr>
        <p:spPr>
          <a:xfrm>
            <a:off x="0" y="2994897"/>
            <a:ext cx="3870142" cy="573276"/>
          </a:xfrm>
          <a:prstGeom prst="homePlat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việc cặp đôi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C69BC-382C-E516-838E-DEF6A059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45830" r="14394" b="16435"/>
          <a:stretch/>
        </p:blipFill>
        <p:spPr>
          <a:xfrm>
            <a:off x="-1" y="3863103"/>
            <a:ext cx="10628852" cy="170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A1A1B654-3ABA-971C-66A1-332EC0A1D819}"/>
              </a:ext>
            </a:extLst>
          </p:cNvPr>
          <p:cNvSpPr/>
          <p:nvPr/>
        </p:nvSpPr>
        <p:spPr>
          <a:xfrm>
            <a:off x="784403" y="2658833"/>
            <a:ext cx="2362200" cy="78776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 A H F K 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990AD053-CA99-D85B-E94D-EBBEBC7EFC0C}"/>
              </a:ext>
            </a:extLst>
          </p:cNvPr>
          <p:cNvSpPr/>
          <p:nvPr/>
        </p:nvSpPr>
        <p:spPr>
          <a:xfrm>
            <a:off x="4039410" y="2650378"/>
            <a:ext cx="2362200" cy="78776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b. U Y Q O </a:t>
            </a: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3A1D6000-D3D8-83C2-C89C-9843F4A54885}"/>
              </a:ext>
            </a:extLst>
          </p:cNvPr>
          <p:cNvSpPr/>
          <p:nvPr/>
        </p:nvSpPr>
        <p:spPr>
          <a:xfrm>
            <a:off x="7294417" y="2658833"/>
            <a:ext cx="2362200" cy="78776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c. N X Z M 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1232CA57-C8F1-E5DA-6F89-B806BCC7C6B0}"/>
              </a:ext>
            </a:extLst>
          </p:cNvPr>
          <p:cNvSpPr/>
          <p:nvPr/>
        </p:nvSpPr>
        <p:spPr>
          <a:xfrm>
            <a:off x="522894" y="4690184"/>
            <a:ext cx="2885217" cy="78776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Hàng phím trên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9EB80251-E132-3670-FEFE-FC2C18681091}"/>
              </a:ext>
            </a:extLst>
          </p:cNvPr>
          <p:cNvSpPr/>
          <p:nvPr/>
        </p:nvSpPr>
        <p:spPr>
          <a:xfrm>
            <a:off x="3863523" y="4671986"/>
            <a:ext cx="2713974" cy="78776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Hàng phím cơ sở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18AF8922-B91B-C55B-0E74-E92A91091986}"/>
              </a:ext>
            </a:extLst>
          </p:cNvPr>
          <p:cNvSpPr/>
          <p:nvPr/>
        </p:nvSpPr>
        <p:spPr>
          <a:xfrm>
            <a:off x="7026906" y="4690184"/>
            <a:ext cx="2897221" cy="78776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Down Arrow 6">
            <a:extLst>
              <a:ext uri="{FF2B5EF4-FFF2-40B4-BE49-F238E27FC236}">
                <a16:creationId xmlns:a16="http://schemas.microsoft.com/office/drawing/2014/main" id="{25928E5B-5B8E-B2A5-DA9A-E2BE3B2367DC}"/>
              </a:ext>
            </a:extLst>
          </p:cNvPr>
          <p:cNvSpPr/>
          <p:nvPr/>
        </p:nvSpPr>
        <p:spPr>
          <a:xfrm>
            <a:off x="1770491" y="3776067"/>
            <a:ext cx="327074" cy="57490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Down Arrow 34">
            <a:extLst>
              <a:ext uri="{FF2B5EF4-FFF2-40B4-BE49-F238E27FC236}">
                <a16:creationId xmlns:a16="http://schemas.microsoft.com/office/drawing/2014/main" id="{5EF8B568-43C4-6FD4-B4CA-5125D3905468}"/>
              </a:ext>
            </a:extLst>
          </p:cNvPr>
          <p:cNvSpPr/>
          <p:nvPr/>
        </p:nvSpPr>
        <p:spPr>
          <a:xfrm>
            <a:off x="5056973" y="3767611"/>
            <a:ext cx="327074" cy="57490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Down Arrow 35">
            <a:extLst>
              <a:ext uri="{FF2B5EF4-FFF2-40B4-BE49-F238E27FC236}">
                <a16:creationId xmlns:a16="http://schemas.microsoft.com/office/drawing/2014/main" id="{4FA6BC59-800A-814A-BF41-806BFEE11E35}"/>
              </a:ext>
            </a:extLst>
          </p:cNvPr>
          <p:cNvSpPr/>
          <p:nvPr/>
        </p:nvSpPr>
        <p:spPr>
          <a:xfrm>
            <a:off x="8179918" y="3776067"/>
            <a:ext cx="327074" cy="57490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15B10B-6B4A-B5B6-F0B0-7736F32F05FA}"/>
              </a:ext>
            </a:extLst>
          </p:cNvPr>
          <p:cNvSpPr/>
          <p:nvPr/>
        </p:nvSpPr>
        <p:spPr>
          <a:xfrm>
            <a:off x="901955" y="1890805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“TIN HOC”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3A7A387-FCFC-0654-B2BF-6539AE44E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3661" y="3151266"/>
            <a:ext cx="2414652" cy="3042081"/>
          </a:xfrm>
          <a:prstGeom prst="rect">
            <a:avLst/>
          </a:prstGeom>
        </p:spPr>
      </p:pic>
      <p:sp>
        <p:nvSpPr>
          <p:cNvPr id="15" name="Rounded Rectangular Callout 4">
            <a:extLst>
              <a:ext uri="{FF2B5EF4-FFF2-40B4-BE49-F238E27FC236}">
                <a16:creationId xmlns:a16="http://schemas.microsoft.com/office/drawing/2014/main" id="{BBEAEC31-C513-2C0A-AF28-9F118DDE96E3}"/>
              </a:ext>
            </a:extLst>
          </p:cNvPr>
          <p:cNvSpPr/>
          <p:nvPr/>
        </p:nvSpPr>
        <p:spPr>
          <a:xfrm>
            <a:off x="3769331" y="3429000"/>
            <a:ext cx="4653337" cy="1717921"/>
          </a:xfrm>
          <a:prstGeom prst="wedgeRoundRectCallout">
            <a:avLst>
              <a:gd name="adj1" fmla="val -55222"/>
              <a:gd name="adj2" fmla="val 23102"/>
              <a:gd name="adj3" fmla="val 16667"/>
            </a:avLst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Nếu muốn gõ từ “TIN HOC”, em cần sử dụng các phím ở những hàng phím nào?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966C44-4FB7-7F1D-D6B8-F6B1B8CEC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062" y="2483133"/>
            <a:ext cx="1129798" cy="1129798"/>
          </a:xfrm>
          <a:prstGeom prst="rect">
            <a:avLst/>
          </a:prstGeom>
        </p:spPr>
      </p:pic>
      <p:pic>
        <p:nvPicPr>
          <p:cNvPr id="27" name="Picture 2" descr="Book ">
            <a:extLst>
              <a:ext uri="{FF2B5EF4-FFF2-40B4-BE49-F238E27FC236}">
                <a16:creationId xmlns:a16="http://schemas.microsoft.com/office/drawing/2014/main" id="{44459943-B0F2-0F56-CAFA-E34510AC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29" y="4569072"/>
            <a:ext cx="1341880" cy="13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5">
            <a:extLst>
              <a:ext uri="{FF2B5EF4-FFF2-40B4-BE49-F238E27FC236}">
                <a16:creationId xmlns:a16="http://schemas.microsoft.com/office/drawing/2014/main" id="{5C2BDDE4-C173-DAB3-3181-D9838C4A41D5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17570707" y="9258300"/>
            <a:ext cx="300106" cy="259892"/>
            <a:chOff x="0" y="0"/>
            <a:chExt cx="6350000" cy="5499100"/>
          </a:xfrm>
        </p:grpSpPr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AC44DA36-478C-EF40-35F6-72F44C49DF41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E104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A95851AA-AF49-BC82-477D-064929F7A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03397">
            <a:off x="8407997" y="3236985"/>
            <a:ext cx="1292862" cy="153912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41E1A26-7F64-BC6D-B4A5-02A31973CD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501" y="3386615"/>
            <a:ext cx="2247400" cy="3459756"/>
          </a:xfrm>
          <a:prstGeom prst="rect">
            <a:avLst/>
          </a:prstGeom>
        </p:spPr>
      </p:pic>
      <p:sp>
        <p:nvSpPr>
          <p:cNvPr id="19" name="Rounded Rectangular Callout 1">
            <a:extLst>
              <a:ext uri="{FF2B5EF4-FFF2-40B4-BE49-F238E27FC236}">
                <a16:creationId xmlns:a16="http://schemas.microsoft.com/office/drawing/2014/main" id="{ABE5A9E3-F9BF-C8AF-8FCE-F33A99152131}"/>
              </a:ext>
            </a:extLst>
          </p:cNvPr>
          <p:cNvSpPr/>
          <p:nvPr/>
        </p:nvSpPr>
        <p:spPr>
          <a:xfrm>
            <a:off x="3182035" y="3429000"/>
            <a:ext cx="4987540" cy="805524"/>
          </a:xfrm>
          <a:prstGeom prst="wedgeRoundRectCallout">
            <a:avLst>
              <a:gd name="adj1" fmla="val -55150"/>
              <a:gd name="adj2" fmla="val 39367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 dụng các phím hàng trên </a:t>
            </a:r>
          </a:p>
        </p:txBody>
      </p:sp>
      <p:sp>
        <p:nvSpPr>
          <p:cNvPr id="20" name="Rounded Rectangular Callout 30">
            <a:extLst>
              <a:ext uri="{FF2B5EF4-FFF2-40B4-BE49-F238E27FC236}">
                <a16:creationId xmlns:a16="http://schemas.microsoft.com/office/drawing/2014/main" id="{7E58382A-581A-CB25-9A1A-DF734BA2E080}"/>
              </a:ext>
            </a:extLst>
          </p:cNvPr>
          <p:cNvSpPr/>
          <p:nvPr/>
        </p:nvSpPr>
        <p:spPr>
          <a:xfrm>
            <a:off x="3182035" y="5609393"/>
            <a:ext cx="4987540" cy="805524"/>
          </a:xfrm>
          <a:prstGeom prst="wedgeRoundRectCallout">
            <a:avLst>
              <a:gd name="adj1" fmla="val -55806"/>
              <a:gd name="adj2" fmla="val -41597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 dụng các phím hàng dưới</a:t>
            </a:r>
          </a:p>
        </p:txBody>
      </p:sp>
      <p:sp>
        <p:nvSpPr>
          <p:cNvPr id="21" name="Rounded Rectangular Callout 31">
            <a:extLst>
              <a:ext uri="{FF2B5EF4-FFF2-40B4-BE49-F238E27FC236}">
                <a16:creationId xmlns:a16="http://schemas.microsoft.com/office/drawing/2014/main" id="{4313FFF0-4E92-D4DE-90B2-F496A3087D34}"/>
              </a:ext>
            </a:extLst>
          </p:cNvPr>
          <p:cNvSpPr/>
          <p:nvPr/>
        </p:nvSpPr>
        <p:spPr>
          <a:xfrm>
            <a:off x="3182035" y="4599431"/>
            <a:ext cx="4987540" cy="805524"/>
          </a:xfrm>
          <a:prstGeom prst="wedgeRoundRectCallout">
            <a:avLst>
              <a:gd name="adj1" fmla="val -56899"/>
              <a:gd name="adj2" fmla="val -3043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 dụng các phím hàng cơ sở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A7706-55BB-3763-0538-48473D94718F}"/>
              </a:ext>
            </a:extLst>
          </p:cNvPr>
          <p:cNvSpPr txBox="1"/>
          <p:nvPr/>
        </p:nvSpPr>
        <p:spPr>
          <a:xfrm>
            <a:off x="250649" y="2504994"/>
            <a:ext cx="10850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gõ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“TIN HỌC” ta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gõ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487421-F06C-C62F-59CC-BB843F870824}"/>
              </a:ext>
            </a:extLst>
          </p:cNvPr>
          <p:cNvSpPr/>
          <p:nvPr/>
        </p:nvSpPr>
        <p:spPr>
          <a:xfrm>
            <a:off x="901955" y="1890805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24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“TIN HOC”</a:t>
            </a:r>
          </a:p>
        </p:txBody>
      </p:sp>
    </p:spTree>
    <p:extLst>
      <p:ext uri="{BB962C8B-B14F-4D97-AF65-F5344CB8AC3E}">
        <p14:creationId xmlns:p14="http://schemas.microsoft.com/office/powerpoint/2010/main" val="42682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21ACD-C909-8FC5-E04A-739E489677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4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098958" y="209550"/>
            <a:ext cx="2038386" cy="462479"/>
          </a:xfrm>
          <a:prstGeom prst="homePlate">
            <a:avLst>
              <a:gd name="adj" fmla="val 142903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1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11" y="1638086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36" y="1638086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867063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3207468" y="5073413"/>
            <a:ext cx="139618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5625512" y="6252039"/>
            <a:ext cx="193138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9081555" y="50239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8BAA92-E55F-A05F-8E4B-D02CA53893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1445 -0.7382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333DD8-41D0-4D08-BF7A-733B57E37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9DEFAEA-01C1-4421-8271-3BA2633E3EDF}"/>
              </a:ext>
            </a:extLst>
          </p:cNvPr>
          <p:cNvSpPr/>
          <p:nvPr/>
        </p:nvSpPr>
        <p:spPr>
          <a:xfrm>
            <a:off x="6431350" y="2941441"/>
            <a:ext cx="3033216" cy="1403833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2BA789A2-0C71-43E0-BF33-B8805069E497}"/>
              </a:ext>
            </a:extLst>
          </p:cNvPr>
          <p:cNvSpPr/>
          <p:nvPr/>
        </p:nvSpPr>
        <p:spPr>
          <a:xfrm>
            <a:off x="2500450" y="4753277"/>
            <a:ext cx="3149807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F78464DA-938C-4C2F-A880-CE3EC45491F5}"/>
              </a:ext>
            </a:extLst>
          </p:cNvPr>
          <p:cNvSpPr/>
          <p:nvPr/>
        </p:nvSpPr>
        <p:spPr>
          <a:xfrm>
            <a:off x="2500450" y="2927323"/>
            <a:ext cx="3149807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69D077-826D-456E-B024-6DB5DA0589E5}"/>
              </a:ext>
            </a:extLst>
          </p:cNvPr>
          <p:cNvGrpSpPr/>
          <p:nvPr/>
        </p:nvGrpSpPr>
        <p:grpSpPr>
          <a:xfrm>
            <a:off x="1728521" y="170776"/>
            <a:ext cx="7701816" cy="2404175"/>
            <a:chOff x="1728521" y="170776"/>
            <a:chExt cx="7701816" cy="240417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CC400F3-B41B-4324-9D92-0D23C9E73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69035-5A5E-496D-BA16-CB52DB4702AF}"/>
                </a:ext>
              </a:extLst>
            </p:cNvPr>
            <p:cNvSpPr txBox="1"/>
            <p:nvPr/>
          </p:nvSpPr>
          <p:spPr>
            <a:xfrm>
              <a:off x="2727434" y="465053"/>
              <a:ext cx="56839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43C920-A8C0-445D-90E1-6E185A48120D}"/>
              </a:ext>
            </a:extLst>
          </p:cNvPr>
          <p:cNvSpPr txBox="1"/>
          <p:nvPr/>
        </p:nvSpPr>
        <p:spPr>
          <a:xfrm>
            <a:off x="7236462" y="3214135"/>
            <a:ext cx="15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6CD38-727A-44DB-A380-06B09B14E866}"/>
              </a:ext>
            </a:extLst>
          </p:cNvPr>
          <p:cNvSpPr txBox="1"/>
          <p:nvPr/>
        </p:nvSpPr>
        <p:spPr>
          <a:xfrm>
            <a:off x="3221444" y="2855536"/>
            <a:ext cx="1562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00D87-3D14-4EB8-8415-878F91BA0432}"/>
              </a:ext>
            </a:extLst>
          </p:cNvPr>
          <p:cNvSpPr txBox="1"/>
          <p:nvPr/>
        </p:nvSpPr>
        <p:spPr>
          <a:xfrm>
            <a:off x="2996762" y="4696586"/>
            <a:ext cx="2157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sp>
        <p:nvSpPr>
          <p:cNvPr id="25" name="Star: 7 Points 10">
            <a:extLst>
              <a:ext uri="{FF2B5EF4-FFF2-40B4-BE49-F238E27FC236}">
                <a16:creationId xmlns:a16="http://schemas.microsoft.com/office/drawing/2014/main" id="{9645F9C9-5EDD-4D45-82BD-321879D40A78}"/>
              </a:ext>
            </a:extLst>
          </p:cNvPr>
          <p:cNvSpPr/>
          <p:nvPr/>
        </p:nvSpPr>
        <p:spPr>
          <a:xfrm>
            <a:off x="6431351" y="4802153"/>
            <a:ext cx="3149807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A7A097-5BE5-4034-A565-E246B01211D2}"/>
              </a:ext>
            </a:extLst>
          </p:cNvPr>
          <p:cNvSpPr txBox="1"/>
          <p:nvPr/>
        </p:nvSpPr>
        <p:spPr>
          <a:xfrm>
            <a:off x="7007513" y="5053813"/>
            <a:ext cx="199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Bốn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00E79-5D9D-FB5C-E33E-DE484FD4F1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/>
      <p:bldP spid="18" grpId="1"/>
      <p:bldP spid="19" grpId="0"/>
      <p:bldP spid="19" grpId="1"/>
      <p:bldP spid="20" grpId="0"/>
      <p:bldP spid="20" grpId="1"/>
      <p:bldP spid="2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974671" y="287691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5D1BAC-7754-4167-AABC-4AA0ACD5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F3370027-EA2D-4DB3-9E24-C94F122CADF5}"/>
              </a:ext>
            </a:extLst>
          </p:cNvPr>
          <p:cNvSpPr/>
          <p:nvPr/>
        </p:nvSpPr>
        <p:spPr>
          <a:xfrm>
            <a:off x="2627194" y="2678469"/>
            <a:ext cx="3205506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957077CA-1890-4684-9D73-E201E866B6CA}"/>
              </a:ext>
            </a:extLst>
          </p:cNvPr>
          <p:cNvSpPr/>
          <p:nvPr/>
        </p:nvSpPr>
        <p:spPr>
          <a:xfrm>
            <a:off x="6453352" y="2721664"/>
            <a:ext cx="3205506" cy="1426085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64086D83-8EFC-489D-9FCF-DC7A38D5E32D}"/>
              </a:ext>
            </a:extLst>
          </p:cNvPr>
          <p:cNvSpPr/>
          <p:nvPr/>
        </p:nvSpPr>
        <p:spPr>
          <a:xfrm>
            <a:off x="2648756" y="4713548"/>
            <a:ext cx="3205506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61694107-243C-4978-9679-C906B8617DDA}"/>
              </a:ext>
            </a:extLst>
          </p:cNvPr>
          <p:cNvSpPr/>
          <p:nvPr/>
        </p:nvSpPr>
        <p:spPr>
          <a:xfrm>
            <a:off x="6453352" y="4690164"/>
            <a:ext cx="3205506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355D77-B85C-475F-9788-A6063EE22F2A}"/>
              </a:ext>
            </a:extLst>
          </p:cNvPr>
          <p:cNvGrpSpPr/>
          <p:nvPr/>
        </p:nvGrpSpPr>
        <p:grpSpPr>
          <a:xfrm>
            <a:off x="2151164" y="302599"/>
            <a:ext cx="7701816" cy="2404175"/>
            <a:chOff x="2923733" y="268551"/>
            <a:chExt cx="7701816" cy="240417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87E4531-31B6-4E3B-901D-F64F61998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23733" y="268551"/>
              <a:ext cx="7701816" cy="24041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8303A7-1051-49B5-B9DE-2669AFE89EB1}"/>
                </a:ext>
              </a:extLst>
            </p:cNvPr>
            <p:cNvSpPr txBox="1"/>
            <p:nvPr/>
          </p:nvSpPr>
          <p:spPr>
            <a:xfrm>
              <a:off x="3552576" y="684319"/>
              <a:ext cx="63046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58F95-C3FC-4A94-BA4C-DFE0A87492C0}"/>
              </a:ext>
            </a:extLst>
          </p:cNvPr>
          <p:cNvSpPr txBox="1"/>
          <p:nvPr/>
        </p:nvSpPr>
        <p:spPr>
          <a:xfrm>
            <a:off x="3178312" y="3025403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8103B-B3C8-47ED-AAC5-BF2FDF42FE08}"/>
              </a:ext>
            </a:extLst>
          </p:cNvPr>
          <p:cNvSpPr txBox="1"/>
          <p:nvPr/>
        </p:nvSpPr>
        <p:spPr>
          <a:xfrm>
            <a:off x="6744186" y="3096347"/>
            <a:ext cx="2564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3CF19-3E61-45B3-9757-E911618F0F04}"/>
              </a:ext>
            </a:extLst>
          </p:cNvPr>
          <p:cNvSpPr txBox="1"/>
          <p:nvPr/>
        </p:nvSpPr>
        <p:spPr>
          <a:xfrm>
            <a:off x="6977514" y="5038683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phím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94BC6C-B35B-44F5-97B5-8DACBCFC6C22}"/>
              </a:ext>
            </a:extLst>
          </p:cNvPr>
          <p:cNvSpPr txBox="1"/>
          <p:nvPr/>
        </p:nvSpPr>
        <p:spPr>
          <a:xfrm>
            <a:off x="3172918" y="5038684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Khu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vực</a:t>
            </a:r>
            <a:r>
              <a:rPr lang="en-US" sz="2400" kern="1200" noProof="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noProof="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chính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B08DAF-E4EF-E03C-52D8-0E795A573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2EB861-8C64-4509-B386-404F9B3B4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9645F9C9-5EDD-4D45-82BD-321879D40A78}"/>
              </a:ext>
            </a:extLst>
          </p:cNvPr>
          <p:cNvSpPr/>
          <p:nvPr/>
        </p:nvSpPr>
        <p:spPr>
          <a:xfrm>
            <a:off x="6653169" y="4999617"/>
            <a:ext cx="3007701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0D04D822-A2A4-4287-99B4-4D17A355B895}"/>
              </a:ext>
            </a:extLst>
          </p:cNvPr>
          <p:cNvSpPr/>
          <p:nvPr/>
        </p:nvSpPr>
        <p:spPr>
          <a:xfrm>
            <a:off x="6707066" y="2977075"/>
            <a:ext cx="3007701" cy="1426085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82D4C7FC-2035-4E2A-A7A7-5F2EB810B5C4}"/>
              </a:ext>
            </a:extLst>
          </p:cNvPr>
          <p:cNvSpPr/>
          <p:nvPr/>
        </p:nvSpPr>
        <p:spPr>
          <a:xfrm>
            <a:off x="3024066" y="4970975"/>
            <a:ext cx="3007701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EA7DB27B-1AFC-4243-979B-669CAE1C80BE}"/>
              </a:ext>
            </a:extLst>
          </p:cNvPr>
          <p:cNvSpPr/>
          <p:nvPr/>
        </p:nvSpPr>
        <p:spPr>
          <a:xfrm>
            <a:off x="3003280" y="2996702"/>
            <a:ext cx="3007701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4BEE51-9B90-4915-8D9F-966E3744E036}"/>
              </a:ext>
            </a:extLst>
          </p:cNvPr>
          <p:cNvGrpSpPr/>
          <p:nvPr/>
        </p:nvGrpSpPr>
        <p:grpSpPr>
          <a:xfrm>
            <a:off x="2540925" y="286450"/>
            <a:ext cx="7636196" cy="2404175"/>
            <a:chOff x="1728521" y="170776"/>
            <a:chExt cx="7636196" cy="24041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31DB8B8-A84B-4FC1-8866-494A25453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636196" cy="24041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3754E4-92D1-4A5F-9138-674F453FC2C7}"/>
                </a:ext>
              </a:extLst>
            </p:cNvPr>
            <p:cNvSpPr txBox="1"/>
            <p:nvPr/>
          </p:nvSpPr>
          <p:spPr>
            <a:xfrm>
              <a:off x="2761663" y="640812"/>
              <a:ext cx="54500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A7A097-5BE5-4034-A565-E246B01211D2}"/>
              </a:ext>
            </a:extLst>
          </p:cNvPr>
          <p:cNvSpPr txBox="1"/>
          <p:nvPr/>
        </p:nvSpPr>
        <p:spPr>
          <a:xfrm>
            <a:off x="7078428" y="5297159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hàng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84F106-EB43-47A6-AAFE-3F326062D032}"/>
              </a:ext>
            </a:extLst>
          </p:cNvPr>
          <p:cNvSpPr txBox="1"/>
          <p:nvPr/>
        </p:nvSpPr>
        <p:spPr>
          <a:xfrm>
            <a:off x="7132325" y="3274618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2D4894-146A-4404-AA89-86119AA395DE}"/>
              </a:ext>
            </a:extLst>
          </p:cNvPr>
          <p:cNvSpPr txBox="1"/>
          <p:nvPr/>
        </p:nvSpPr>
        <p:spPr>
          <a:xfrm>
            <a:off x="3517814" y="3294245"/>
            <a:ext cx="197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Hai 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lvl="0" algn="ctr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hàng 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D8D74C-8C10-4D91-89B5-E6E23FDD17A8}"/>
              </a:ext>
            </a:extLst>
          </p:cNvPr>
          <p:cNvSpPr txBox="1"/>
          <p:nvPr/>
        </p:nvSpPr>
        <p:spPr>
          <a:xfrm>
            <a:off x="3425248" y="5297160"/>
            <a:ext cx="21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Bốn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phím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201601-A76D-D114-8ED5-092351F2E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683B85-E4FC-4025-9773-8492BB0B5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A72CA289-8D07-43B4-B28A-7373234CD650}"/>
              </a:ext>
            </a:extLst>
          </p:cNvPr>
          <p:cNvSpPr/>
          <p:nvPr/>
        </p:nvSpPr>
        <p:spPr>
          <a:xfrm>
            <a:off x="6622588" y="4715564"/>
            <a:ext cx="2589369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EC9ACDE8-699C-4D76-A867-841736211C27}"/>
              </a:ext>
            </a:extLst>
          </p:cNvPr>
          <p:cNvSpPr/>
          <p:nvPr/>
        </p:nvSpPr>
        <p:spPr>
          <a:xfrm>
            <a:off x="2424110" y="2705292"/>
            <a:ext cx="2589369" cy="1426085"/>
          </a:xfrm>
          <a:prstGeom prst="star7">
            <a:avLst>
              <a:gd name="adj" fmla="val 371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8D4C3E65-9F44-40D7-9241-11706F575833}"/>
              </a:ext>
            </a:extLst>
          </p:cNvPr>
          <p:cNvSpPr/>
          <p:nvPr/>
        </p:nvSpPr>
        <p:spPr>
          <a:xfrm>
            <a:off x="2424110" y="4704899"/>
            <a:ext cx="2589369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0B62E5D9-EDE2-4E97-8EAF-36327EE7C0C1}"/>
              </a:ext>
            </a:extLst>
          </p:cNvPr>
          <p:cNvSpPr/>
          <p:nvPr/>
        </p:nvSpPr>
        <p:spPr>
          <a:xfrm>
            <a:off x="6456188" y="2547693"/>
            <a:ext cx="2589369" cy="1426085"/>
          </a:xfrm>
          <a:prstGeom prst="star7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4926F7-051F-47BA-BFC9-324B298CB7B8}"/>
              </a:ext>
            </a:extLst>
          </p:cNvPr>
          <p:cNvGrpSpPr/>
          <p:nvPr/>
        </p:nvGrpSpPr>
        <p:grpSpPr>
          <a:xfrm>
            <a:off x="1728521" y="170776"/>
            <a:ext cx="7701816" cy="2404175"/>
            <a:chOff x="1728521" y="170776"/>
            <a:chExt cx="7701816" cy="240417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426C6B1-7ECE-4325-B1BF-CE0560192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67209C-D308-43F0-95A0-C3C5BAA57B7B}"/>
                </a:ext>
              </a:extLst>
            </p:cNvPr>
            <p:cNvSpPr txBox="1"/>
            <p:nvPr/>
          </p:nvSpPr>
          <p:spPr>
            <a:xfrm>
              <a:off x="2215964" y="716351"/>
              <a:ext cx="679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phím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1C231AD-DDD0-4F76-BE31-1EEABC1A0703}"/>
              </a:ext>
            </a:extLst>
          </p:cNvPr>
          <p:cNvSpPr txBox="1"/>
          <p:nvPr/>
        </p:nvSpPr>
        <p:spPr>
          <a:xfrm>
            <a:off x="6838681" y="5205711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F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99A796-22C8-40B8-AAA6-3EB99DC59084}"/>
              </a:ext>
            </a:extLst>
          </p:cNvPr>
          <p:cNvSpPr txBox="1"/>
          <p:nvPr/>
        </p:nvSpPr>
        <p:spPr>
          <a:xfrm>
            <a:off x="2640203" y="3210209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A. G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7D0EC1-9867-453C-A861-26C0C950F59C}"/>
              </a:ext>
            </a:extLst>
          </p:cNvPr>
          <p:cNvSpPr txBox="1"/>
          <p:nvPr/>
        </p:nvSpPr>
        <p:spPr>
          <a:xfrm>
            <a:off x="6672281" y="3120526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B. A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3D7FE8-1BC6-4797-BCFA-3083168A9716}"/>
              </a:ext>
            </a:extLst>
          </p:cNvPr>
          <p:cNvSpPr txBox="1"/>
          <p:nvPr/>
        </p:nvSpPr>
        <p:spPr>
          <a:xfrm>
            <a:off x="2640203" y="5187108"/>
            <a:ext cx="215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39"/>
            <a:ext cx="2175133" cy="3385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42A289-1356-1EFE-541D-E4204808FA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6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0391" y="685801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98112" y="2260565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1071" y="4014257"/>
            <a:ext cx="1510274" cy="2892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A89B4F-BD03-2866-974B-E2AB03709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17530" cy="800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1.59414 0.11829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701" y="5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1.25286 0.029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43" y="14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974671" y="287691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904AB6D4-7C96-4B18-843D-FE7A557F4490}"/>
              </a:ext>
            </a:extLst>
          </p:cNvPr>
          <p:cNvSpPr/>
          <p:nvPr/>
        </p:nvSpPr>
        <p:spPr>
          <a:xfrm>
            <a:off x="432261" y="2234738"/>
            <a:ext cx="7952982" cy="119426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79646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J?</a:t>
            </a:r>
          </a:p>
        </p:txBody>
      </p:sp>
      <p:sp>
        <p:nvSpPr>
          <p:cNvPr id="15" name="Right Arrow 6">
            <a:extLst>
              <a:ext uri="{FF2B5EF4-FFF2-40B4-BE49-F238E27FC236}">
                <a16:creationId xmlns:a16="http://schemas.microsoft.com/office/drawing/2014/main" id="{35F76C1B-2081-6AB4-9C1D-B106ACD5AB18}"/>
              </a:ext>
            </a:extLst>
          </p:cNvPr>
          <p:cNvSpPr/>
          <p:nvPr/>
        </p:nvSpPr>
        <p:spPr>
          <a:xfrm>
            <a:off x="130323" y="4394470"/>
            <a:ext cx="1066800" cy="83820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3B7BE-8A91-C51F-6ABA-D0D614DE594E}"/>
              </a:ext>
            </a:extLst>
          </p:cNvPr>
          <p:cNvSpPr txBox="1"/>
          <p:nvPr/>
        </p:nvSpPr>
        <p:spPr>
          <a:xfrm>
            <a:off x="1255489" y="3788384"/>
            <a:ext cx="7775643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gờ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bên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F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J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vì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685800" indent="-68580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nhận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cơ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sở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ngón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nhìn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845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62FD5-573A-A041-DFA6-33C800955BC6}"/>
              </a:ext>
            </a:extLst>
          </p:cNvPr>
          <p:cNvSpPr txBox="1"/>
          <p:nvPr/>
        </p:nvSpPr>
        <p:spPr>
          <a:xfrm>
            <a:off x="3285569" y="1471871"/>
            <a:ext cx="644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 MỤC GHI NHỚ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E4AC0-D213-9F69-6456-DF2CF08E152B}"/>
              </a:ext>
            </a:extLst>
          </p:cNvPr>
          <p:cNvGrpSpPr/>
          <p:nvPr/>
        </p:nvGrpSpPr>
        <p:grpSpPr>
          <a:xfrm>
            <a:off x="252919" y="2200168"/>
            <a:ext cx="7821038" cy="3772687"/>
            <a:chOff x="983456" y="2688221"/>
            <a:chExt cx="15087600" cy="5739991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DDEB319D-28D5-673A-2D37-A7308BAD2207}"/>
                </a:ext>
              </a:extLst>
            </p:cNvPr>
            <p:cNvSpPr/>
            <p:nvPr/>
          </p:nvSpPr>
          <p:spPr>
            <a:xfrm>
              <a:off x="983456" y="3551722"/>
              <a:ext cx="15087600" cy="4876490"/>
            </a:xfrm>
            <a:prstGeom prst="roundRect">
              <a:avLst/>
            </a:prstGeom>
            <a:solidFill>
              <a:srgbClr val="FDE795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571500" marR="0" lvl="0" indent="-5715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gồm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sở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chứa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gõ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giữa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).</a:t>
              </a:r>
            </a:p>
            <a:p>
              <a:pPr marL="571500" marR="0" lvl="0" indent="-5715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sở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phím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F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J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gờ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nhô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đặc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biệt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ngón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trỏ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6" name="Pentagon 14">
              <a:extLst>
                <a:ext uri="{FF2B5EF4-FFF2-40B4-BE49-F238E27FC236}">
                  <a16:creationId xmlns:a16="http://schemas.microsoft.com/office/drawing/2014/main" id="{DFEA5F27-C9DB-B3B0-2962-DC70FF50742E}"/>
                </a:ext>
              </a:extLst>
            </p:cNvPr>
            <p:cNvSpPr/>
            <p:nvPr/>
          </p:nvSpPr>
          <p:spPr>
            <a:xfrm>
              <a:off x="1981200" y="2791336"/>
              <a:ext cx="4038600" cy="973721"/>
            </a:xfrm>
            <a:prstGeom prst="homePlat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GHI NHỚ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4F6278-F77F-0315-83A1-D470EFE97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456" y="2688221"/>
              <a:ext cx="1219200" cy="12192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6D25740-3C14-472A-648F-CB7502BC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286" y="2767716"/>
            <a:ext cx="1846667" cy="23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612F203C-4722-3C34-623C-AF136B1A22B5}"/>
              </a:ext>
            </a:extLst>
          </p:cNvPr>
          <p:cNvSpPr/>
          <p:nvPr/>
        </p:nvSpPr>
        <p:spPr>
          <a:xfrm>
            <a:off x="2416264" y="1171787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Hướng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dẫn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nhà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EE8D485-74ED-791C-5155-C8FC7092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2666" y="2324169"/>
            <a:ext cx="3627195" cy="2815610"/>
          </a:xfrm>
          <a:prstGeom prst="rect">
            <a:avLst/>
          </a:prstGeom>
        </p:spPr>
      </p:pic>
      <p:sp>
        <p:nvSpPr>
          <p:cNvPr id="5" name="Pentagon 29">
            <a:extLst>
              <a:ext uri="{FF2B5EF4-FFF2-40B4-BE49-F238E27FC236}">
                <a16:creationId xmlns:a16="http://schemas.microsoft.com/office/drawing/2014/main" id="{1A1A1B60-9A80-82E6-4C92-BA58791799D1}"/>
              </a:ext>
            </a:extLst>
          </p:cNvPr>
          <p:cNvSpPr/>
          <p:nvPr/>
        </p:nvSpPr>
        <p:spPr>
          <a:xfrm>
            <a:off x="4691743" y="2430237"/>
            <a:ext cx="4887686" cy="1094014"/>
          </a:xfrm>
          <a:prstGeom prst="homePlat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6" name="Pentagon 30">
            <a:extLst>
              <a:ext uri="{FF2B5EF4-FFF2-40B4-BE49-F238E27FC236}">
                <a16:creationId xmlns:a16="http://schemas.microsoft.com/office/drawing/2014/main" id="{21EC8640-6D46-D74F-811E-E9B78260C36F}"/>
              </a:ext>
            </a:extLst>
          </p:cNvPr>
          <p:cNvSpPr/>
          <p:nvPr/>
        </p:nvSpPr>
        <p:spPr>
          <a:xfrm>
            <a:off x="4691743" y="3931800"/>
            <a:ext cx="4887686" cy="1094014"/>
          </a:xfrm>
          <a:prstGeom prst="homePlat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Soạn bài mới, 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2: Em tập gõ hàng phím cơ sở </a:t>
            </a:r>
          </a:p>
        </p:txBody>
      </p:sp>
    </p:spTree>
    <p:extLst>
      <p:ext uri="{BB962C8B-B14F-4D97-AF65-F5344CB8AC3E}">
        <p14:creationId xmlns:p14="http://schemas.microsoft.com/office/powerpoint/2010/main" val="14756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0F81F89-8A33-BFED-E5EE-D1A0D6C09C84}"/>
              </a:ext>
            </a:extLst>
          </p:cNvPr>
          <p:cNvGrpSpPr/>
          <p:nvPr/>
        </p:nvGrpSpPr>
        <p:grpSpPr>
          <a:xfrm>
            <a:off x="1454552" y="2579729"/>
            <a:ext cx="3870731" cy="2808150"/>
            <a:chOff x="1062885" y="2886803"/>
            <a:chExt cx="3452530" cy="2180201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D701C86E-D80F-A3EF-7DBE-CCA1C286CAB8}"/>
                </a:ext>
              </a:extLst>
            </p:cNvPr>
            <p:cNvGrpSpPr/>
            <p:nvPr/>
          </p:nvGrpSpPr>
          <p:grpSpPr>
            <a:xfrm>
              <a:off x="1062885" y="2886803"/>
              <a:ext cx="3452530" cy="2180201"/>
              <a:chOff x="0" y="-4075"/>
              <a:chExt cx="11025470" cy="7690938"/>
            </a:xfrm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2B73F685-5B01-E2A1-E3BD-78D84ED608BC}"/>
                  </a:ext>
                </a:extLst>
              </p:cNvPr>
              <p:cNvSpPr/>
              <p:nvPr/>
            </p:nvSpPr>
            <p:spPr>
              <a:xfrm>
                <a:off x="0" y="-4075"/>
                <a:ext cx="11025470" cy="7690938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F67AC3-30D7-0C52-E572-FACE9137AD8C}"/>
                </a:ext>
              </a:extLst>
            </p:cNvPr>
            <p:cNvSpPr txBox="1"/>
            <p:nvPr/>
          </p:nvSpPr>
          <p:spPr>
            <a:xfrm>
              <a:off x="1175200" y="3097114"/>
              <a:ext cx="3340215" cy="173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phải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tớ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gõ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cả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nữa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Tớ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ai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ADD8D18-0A01-1231-F254-92AD636CA26D}"/>
              </a:ext>
            </a:extLst>
          </p:cNvPr>
          <p:cNvSpPr txBox="1"/>
          <p:nvPr/>
        </p:nvSpPr>
        <p:spPr>
          <a:xfrm>
            <a:off x="549584" y="1841138"/>
            <a:ext cx="753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Tx/>
              <a:buFont typeface="Wingdings" panose="05000000000000000000" pitchFamily="2" charset="2"/>
              <a:buChar char="Ø"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 em hãy đọc và giải câu đố sau đây:</a:t>
            </a:r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5B9876B5-5B4E-3374-4E90-016B81002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26318" y="3220185"/>
            <a:ext cx="2818592" cy="1860271"/>
          </a:xfrm>
          <a:prstGeom prst="rect">
            <a:avLst/>
          </a:prstGeom>
        </p:spPr>
      </p:pic>
      <p:sp>
        <p:nvSpPr>
          <p:cNvPr id="45" name="Right Arrow 39">
            <a:extLst>
              <a:ext uri="{FF2B5EF4-FFF2-40B4-BE49-F238E27FC236}">
                <a16:creationId xmlns:a16="http://schemas.microsoft.com/office/drawing/2014/main" id="{D4D62573-E5F6-C7BA-E77F-3194301906E7}"/>
              </a:ext>
            </a:extLst>
          </p:cNvPr>
          <p:cNvSpPr/>
          <p:nvPr/>
        </p:nvSpPr>
        <p:spPr>
          <a:xfrm>
            <a:off x="2391897" y="5845634"/>
            <a:ext cx="661526" cy="441811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0692E2-F0AA-06DB-E630-B5658340D27A}"/>
              </a:ext>
            </a:extLst>
          </p:cNvPr>
          <p:cNvSpPr txBox="1"/>
          <p:nvPr/>
        </p:nvSpPr>
        <p:spPr>
          <a:xfrm>
            <a:off x="3245839" y="5825780"/>
            <a:ext cx="359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Chiếc</a:t>
            </a:r>
            <a:r>
              <a:rPr lang="en-US" sz="24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4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4974671" y="2876913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5">
            <a:extLst>
              <a:ext uri="{FF2B5EF4-FFF2-40B4-BE49-F238E27FC236}">
                <a16:creationId xmlns:a16="http://schemas.microsoft.com/office/drawing/2014/main" id="{CA466A50-61DE-7AED-73F1-4C0853A5B711}"/>
              </a:ext>
            </a:extLst>
          </p:cNvPr>
          <p:cNvGrpSpPr>
            <a:grpSpLocks noChangeAspect="1"/>
          </p:cNvGrpSpPr>
          <p:nvPr/>
        </p:nvGrpSpPr>
        <p:grpSpPr>
          <a:xfrm rot="-10800000">
            <a:off x="17570707" y="9258300"/>
            <a:ext cx="278210" cy="240930"/>
            <a:chOff x="0" y="0"/>
            <a:chExt cx="6350000" cy="5499100"/>
          </a:xfrm>
        </p:grpSpPr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963C22EB-518B-54A9-8050-A43890BAEF22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E104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F527FA5-85F3-38BA-4ECE-3522BF02750F}"/>
              </a:ext>
            </a:extLst>
          </p:cNvPr>
          <p:cNvSpPr txBox="1"/>
          <p:nvPr/>
        </p:nvSpPr>
        <p:spPr>
          <a:xfrm>
            <a:off x="3403453" y="1411058"/>
            <a:ext cx="538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ular Callout 3">
            <a:extLst>
              <a:ext uri="{FF2B5EF4-FFF2-40B4-BE49-F238E27FC236}">
                <a16:creationId xmlns:a16="http://schemas.microsoft.com/office/drawing/2014/main" id="{7D3AD359-795E-FB6B-D0EB-ABB136DE7BE3}"/>
              </a:ext>
            </a:extLst>
          </p:cNvPr>
          <p:cNvSpPr/>
          <p:nvPr/>
        </p:nvSpPr>
        <p:spPr>
          <a:xfrm>
            <a:off x="242477" y="2060686"/>
            <a:ext cx="4521200" cy="840361"/>
          </a:xfrm>
          <a:prstGeom prst="wedgeRoundRectCallout">
            <a:avLst>
              <a:gd name="adj1" fmla="val -20425"/>
              <a:gd name="adj2" fmla="val 124172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F79646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bàn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1FA500C5-84FD-5805-6E1D-0611D52B2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16" y="4001615"/>
            <a:ext cx="1768045" cy="2760773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1EA49240-40F5-846E-6E83-31893770DD30}"/>
              </a:ext>
            </a:extLst>
          </p:cNvPr>
          <p:cNvSpPr/>
          <p:nvPr/>
        </p:nvSpPr>
        <p:spPr>
          <a:xfrm>
            <a:off x="2401795" y="3530085"/>
            <a:ext cx="3403600" cy="552779"/>
          </a:xfrm>
          <a:prstGeom prst="flowChartTerminator">
            <a:avLst/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 chữ 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B99EB88A-85A0-F6D7-56E7-3CF5B2AD64EC}"/>
              </a:ext>
            </a:extLst>
          </p:cNvPr>
          <p:cNvSpPr/>
          <p:nvPr/>
        </p:nvSpPr>
        <p:spPr>
          <a:xfrm>
            <a:off x="2353777" y="4571227"/>
            <a:ext cx="3403600" cy="552779"/>
          </a:xfrm>
          <a:prstGeom prst="flowChartTerminator">
            <a:avLst/>
          </a:prstGeom>
          <a:solidFill>
            <a:srgbClr val="C0504D">
              <a:lumMod val="40000"/>
              <a:lumOff val="6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D232D27C-7E6B-9F56-96B2-4F97FC6ADB50}"/>
              </a:ext>
            </a:extLst>
          </p:cNvPr>
          <p:cNvSpPr/>
          <p:nvPr/>
        </p:nvSpPr>
        <p:spPr>
          <a:xfrm>
            <a:off x="2353777" y="5602579"/>
            <a:ext cx="3403600" cy="552779"/>
          </a:xfrm>
          <a:prstGeom prst="flowChartTerminator">
            <a:avLst/>
          </a:prstGeom>
          <a:solidFill>
            <a:srgbClr val="9BBB59">
              <a:lumMod val="60000"/>
              <a:lumOff val="40000"/>
            </a:srgbClr>
          </a:solidFill>
          <a:ln w="381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Nhìn màn hình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2581A056-0A88-5673-746A-14FD894AA649}"/>
              </a:ext>
            </a:extLst>
          </p:cNvPr>
          <p:cNvSpPr/>
          <p:nvPr/>
        </p:nvSpPr>
        <p:spPr>
          <a:xfrm>
            <a:off x="6160669" y="2755906"/>
            <a:ext cx="3403600" cy="552779"/>
          </a:xfrm>
          <a:prstGeom prst="flowChartTerminator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 kí hiệu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E4E6388A-7C6E-5559-1B21-EF7AC1BC7A48}"/>
              </a:ext>
            </a:extLst>
          </p:cNvPr>
          <p:cNvSpPr/>
          <p:nvPr/>
        </p:nvSpPr>
        <p:spPr>
          <a:xfrm>
            <a:off x="6096000" y="3801761"/>
            <a:ext cx="3403600" cy="552779"/>
          </a:xfrm>
          <a:prstGeom prst="flowChartTerminator">
            <a:avLst/>
          </a:prstGeom>
          <a:solidFill>
            <a:srgbClr val="4BACC6">
              <a:lumMod val="40000"/>
              <a:lumOff val="60000"/>
            </a:srgbClr>
          </a:solidFill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9EE6A1BE-7A3D-5D87-FD50-3ACE7FB29F8A}"/>
              </a:ext>
            </a:extLst>
          </p:cNvPr>
          <p:cNvSpPr/>
          <p:nvPr/>
        </p:nvSpPr>
        <p:spPr>
          <a:xfrm>
            <a:off x="6096000" y="4847616"/>
            <a:ext cx="3403600" cy="552779"/>
          </a:xfrm>
          <a:prstGeom prst="flowChartTerminator">
            <a:avLst/>
          </a:prstGeom>
          <a:solidFill>
            <a:srgbClr val="FFFF99"/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Xem thông tin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A05112-D43E-4111-5C68-6207D1B26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930" y="3715659"/>
            <a:ext cx="531575" cy="5315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BBA639-D88F-E3A3-6CCF-ACCFFD3A9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930" y="4797314"/>
            <a:ext cx="531575" cy="5315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210C7C-7084-762D-B87B-B8FEE16C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213" y="2978966"/>
            <a:ext cx="531575" cy="53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17DBC1-B117-58AA-E553-634384BBA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65" b="16765"/>
          <a:stretch/>
        </p:blipFill>
        <p:spPr>
          <a:xfrm>
            <a:off x="1135957" y="3198536"/>
            <a:ext cx="7878824" cy="28426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7466D3-D60D-78B6-9C25-8C93E9750514}"/>
              </a:ext>
            </a:extLst>
          </p:cNvPr>
          <p:cNvSpPr txBox="1"/>
          <p:nvPr/>
        </p:nvSpPr>
        <p:spPr>
          <a:xfrm>
            <a:off x="337916" y="1922588"/>
            <a:ext cx="7538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Tx/>
              <a:buFont typeface="Wingdings" panose="05000000000000000000" pitchFamily="2" charset="2"/>
              <a:buChar char="Ø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máy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thường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bốn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7AABEA-3440-51FB-C836-A869B0B0C388}"/>
              </a:ext>
            </a:extLst>
          </p:cNvPr>
          <p:cNvSpPr/>
          <p:nvPr/>
        </p:nvSpPr>
        <p:spPr>
          <a:xfrm>
            <a:off x="1302553" y="3198536"/>
            <a:ext cx="4880284" cy="58097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A7A07B-6E9C-0DBB-81C4-38055D4C9B35}"/>
              </a:ext>
            </a:extLst>
          </p:cNvPr>
          <p:cNvSpPr/>
          <p:nvPr/>
        </p:nvSpPr>
        <p:spPr>
          <a:xfrm>
            <a:off x="6279081" y="3225498"/>
            <a:ext cx="1155668" cy="28156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3444F-8439-6859-031E-90459CE9591A}"/>
              </a:ext>
            </a:extLst>
          </p:cNvPr>
          <p:cNvSpPr/>
          <p:nvPr/>
        </p:nvSpPr>
        <p:spPr>
          <a:xfrm>
            <a:off x="1296192" y="3997423"/>
            <a:ext cx="4893006" cy="20437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9AEC5E-B2AF-E4E0-C5DD-CDF859366204}"/>
              </a:ext>
            </a:extLst>
          </p:cNvPr>
          <p:cNvSpPr/>
          <p:nvPr/>
        </p:nvSpPr>
        <p:spPr>
          <a:xfrm>
            <a:off x="7494754" y="3912647"/>
            <a:ext cx="1391660" cy="21285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ABF6D1-2201-140A-B209-26FF1E8C9ED7}"/>
              </a:ext>
            </a:extLst>
          </p:cNvPr>
          <p:cNvGrpSpPr/>
          <p:nvPr/>
        </p:nvGrpSpPr>
        <p:grpSpPr>
          <a:xfrm>
            <a:off x="2534825" y="6041149"/>
            <a:ext cx="617637" cy="410478"/>
            <a:chOff x="4953000" y="8817511"/>
            <a:chExt cx="1143000" cy="64605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6FA5D1-C80C-9034-404D-1EF3BF3D653B}"/>
                </a:ext>
              </a:extLst>
            </p:cNvPr>
            <p:cNvCxnSpPr/>
            <p:nvPr/>
          </p:nvCxnSpPr>
          <p:spPr>
            <a:xfrm>
              <a:off x="6096000" y="8817511"/>
              <a:ext cx="0" cy="62418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B0DE13-49AF-4354-F976-EA651B029922}"/>
                </a:ext>
              </a:extLst>
            </p:cNvPr>
            <p:cNvCxnSpPr/>
            <p:nvPr/>
          </p:nvCxnSpPr>
          <p:spPr>
            <a:xfrm flipH="1">
              <a:off x="4953000" y="9441694"/>
              <a:ext cx="1143000" cy="2187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B292FCC5-381C-E28F-A6E9-A2418D2FAAC0}"/>
              </a:ext>
            </a:extLst>
          </p:cNvPr>
          <p:cNvSpPr/>
          <p:nvPr/>
        </p:nvSpPr>
        <p:spPr>
          <a:xfrm>
            <a:off x="421999" y="6235043"/>
            <a:ext cx="2129420" cy="49988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77E409-CDD0-CA6A-1C42-E8D3A29074B0}"/>
              </a:ext>
            </a:extLst>
          </p:cNvPr>
          <p:cNvGrpSpPr/>
          <p:nvPr/>
        </p:nvGrpSpPr>
        <p:grpSpPr>
          <a:xfrm>
            <a:off x="6190620" y="6034200"/>
            <a:ext cx="617637" cy="410478"/>
            <a:chOff x="4953000" y="8817511"/>
            <a:chExt cx="1143000" cy="64605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510077-0F35-9A5F-B9EE-B361856E78D8}"/>
                </a:ext>
              </a:extLst>
            </p:cNvPr>
            <p:cNvCxnSpPr/>
            <p:nvPr/>
          </p:nvCxnSpPr>
          <p:spPr>
            <a:xfrm>
              <a:off x="6096000" y="8817511"/>
              <a:ext cx="0" cy="62418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50FCE3-E0C1-F9F8-CADA-6C08E4B1515D}"/>
                </a:ext>
              </a:extLst>
            </p:cNvPr>
            <p:cNvCxnSpPr/>
            <p:nvPr/>
          </p:nvCxnSpPr>
          <p:spPr>
            <a:xfrm flipH="1">
              <a:off x="4953000" y="9441694"/>
              <a:ext cx="1143000" cy="2187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1" name="Rounded Rectangle 51">
            <a:extLst>
              <a:ext uri="{FF2B5EF4-FFF2-40B4-BE49-F238E27FC236}">
                <a16:creationId xmlns:a16="http://schemas.microsoft.com/office/drawing/2014/main" id="{E4ACA487-D2EA-3FF5-5F7A-ABA002E4A30D}"/>
              </a:ext>
            </a:extLst>
          </p:cNvPr>
          <p:cNvSpPr/>
          <p:nvPr/>
        </p:nvSpPr>
        <p:spPr>
          <a:xfrm>
            <a:off x="3960581" y="6216833"/>
            <a:ext cx="2228617" cy="47208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1DA1C9-6419-5BD9-AA23-F48248798895}"/>
              </a:ext>
            </a:extLst>
          </p:cNvPr>
          <p:cNvCxnSpPr>
            <a:cxnSpLocks/>
          </p:cNvCxnSpPr>
          <p:nvPr/>
        </p:nvCxnSpPr>
        <p:spPr>
          <a:xfrm>
            <a:off x="8195214" y="3003413"/>
            <a:ext cx="0" cy="8284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3" name="Rounded Rectangle 53">
            <a:extLst>
              <a:ext uri="{FF2B5EF4-FFF2-40B4-BE49-F238E27FC236}">
                <a16:creationId xmlns:a16="http://schemas.microsoft.com/office/drawing/2014/main" id="{1E653CC8-90C0-5980-3533-51BFE904CEA4}"/>
              </a:ext>
            </a:extLst>
          </p:cNvPr>
          <p:cNvSpPr/>
          <p:nvPr/>
        </p:nvSpPr>
        <p:spPr>
          <a:xfrm>
            <a:off x="6966127" y="2517826"/>
            <a:ext cx="2458173" cy="46166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E1DF1F-CBAD-573B-66C7-B2FEBEE65064}"/>
              </a:ext>
            </a:extLst>
          </p:cNvPr>
          <p:cNvGrpSpPr/>
          <p:nvPr/>
        </p:nvGrpSpPr>
        <p:grpSpPr>
          <a:xfrm rot="10800000">
            <a:off x="2242600" y="2788057"/>
            <a:ext cx="617637" cy="410478"/>
            <a:chOff x="4953000" y="8817511"/>
            <a:chExt cx="1143000" cy="64605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751776-5B28-9164-C69C-02289FC4266F}"/>
                </a:ext>
              </a:extLst>
            </p:cNvPr>
            <p:cNvCxnSpPr/>
            <p:nvPr/>
          </p:nvCxnSpPr>
          <p:spPr>
            <a:xfrm>
              <a:off x="6096000" y="8817511"/>
              <a:ext cx="0" cy="62418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F16E5F-96C9-4553-3CA3-BCC374DE529A}"/>
                </a:ext>
              </a:extLst>
            </p:cNvPr>
            <p:cNvCxnSpPr/>
            <p:nvPr/>
          </p:nvCxnSpPr>
          <p:spPr>
            <a:xfrm flipH="1">
              <a:off x="4953000" y="9441694"/>
              <a:ext cx="1143000" cy="2187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7" name="Rounded Rectangle 57">
            <a:extLst>
              <a:ext uri="{FF2B5EF4-FFF2-40B4-BE49-F238E27FC236}">
                <a16:creationId xmlns:a16="http://schemas.microsoft.com/office/drawing/2014/main" id="{ED02D25B-6AA5-CA92-ABDE-BD145D2AA862}"/>
              </a:ext>
            </a:extLst>
          </p:cNvPr>
          <p:cNvSpPr/>
          <p:nvPr/>
        </p:nvSpPr>
        <p:spPr>
          <a:xfrm>
            <a:off x="2860237" y="2568432"/>
            <a:ext cx="3601760" cy="46166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năng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A50897-1779-B519-3D08-2EDB777C2F88}"/>
              </a:ext>
            </a:extLst>
          </p:cNvPr>
          <p:cNvSpPr txBox="1"/>
          <p:nvPr/>
        </p:nvSpPr>
        <p:spPr>
          <a:xfrm>
            <a:off x="3403453" y="1411058"/>
            <a:ext cx="538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5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31" grpId="0" animBg="1"/>
      <p:bldP spid="33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AC556C1-319B-5AE4-B53B-4A5B5548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0822" y="2908300"/>
            <a:ext cx="3933710" cy="3949700"/>
          </a:xfrm>
          <a:prstGeom prst="rect">
            <a:avLst/>
          </a:prstGeom>
        </p:spPr>
      </p:pic>
      <p:sp>
        <p:nvSpPr>
          <p:cNvPr id="3" name="Rounded Rectangular Callout 3">
            <a:extLst>
              <a:ext uri="{FF2B5EF4-FFF2-40B4-BE49-F238E27FC236}">
                <a16:creationId xmlns:a16="http://schemas.microsoft.com/office/drawing/2014/main" id="{59075AAB-AF08-3416-E936-E37616163357}"/>
              </a:ext>
            </a:extLst>
          </p:cNvPr>
          <p:cNvSpPr/>
          <p:nvPr/>
        </p:nvSpPr>
        <p:spPr>
          <a:xfrm>
            <a:off x="3795324" y="2410740"/>
            <a:ext cx="5527974" cy="1019529"/>
          </a:xfrm>
          <a:prstGeom prst="wedgeRoundRectCallout">
            <a:avLst>
              <a:gd name="adj1" fmla="val -62982"/>
              <a:gd name="adj2" fmla="val 53004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57150" cap="flat" cmpd="sng" algn="ctr">
            <a:solidFill>
              <a:srgbClr val="F79646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có biết tác dụng của khu vực chính dùng để làm gì?</a:t>
            </a:r>
          </a:p>
        </p:txBody>
      </p:sp>
      <p:sp>
        <p:nvSpPr>
          <p:cNvPr id="4" name="Right Arrow 4">
            <a:extLst>
              <a:ext uri="{FF2B5EF4-FFF2-40B4-BE49-F238E27FC236}">
                <a16:creationId xmlns:a16="http://schemas.microsoft.com/office/drawing/2014/main" id="{BEFF10C2-E3E1-2660-8B29-B581B811E5B1}"/>
              </a:ext>
            </a:extLst>
          </p:cNvPr>
          <p:cNvSpPr/>
          <p:nvPr/>
        </p:nvSpPr>
        <p:spPr>
          <a:xfrm>
            <a:off x="2746332" y="4610705"/>
            <a:ext cx="767774" cy="582123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A9D7516-9CFE-71E1-EB64-265B8AC2349E}"/>
              </a:ext>
            </a:extLst>
          </p:cNvPr>
          <p:cNvSpPr/>
          <p:nvPr/>
        </p:nvSpPr>
        <p:spPr>
          <a:xfrm>
            <a:off x="3768535" y="4299221"/>
            <a:ext cx="5527974" cy="1205092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571500" marR="0" lvl="0" indent="-5715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E4E9A-80D8-E07E-0C11-6EF98008448E}"/>
              </a:ext>
            </a:extLst>
          </p:cNvPr>
          <p:cNvSpPr txBox="1"/>
          <p:nvPr/>
        </p:nvSpPr>
        <p:spPr>
          <a:xfrm>
            <a:off x="3403453" y="1411058"/>
            <a:ext cx="538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2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E2FEC62-ED70-FBEE-01C2-B4C7A10D0595}"/>
              </a:ext>
            </a:extLst>
          </p:cNvPr>
          <p:cNvSpPr txBox="1"/>
          <p:nvPr/>
        </p:nvSpPr>
        <p:spPr>
          <a:xfrm>
            <a:off x="2719020" y="1458870"/>
            <a:ext cx="675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hiểu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47B0F-070B-D9F9-6959-E068DFDFAA1B}"/>
              </a:ext>
            </a:extLst>
          </p:cNvPr>
          <p:cNvSpPr txBox="1"/>
          <p:nvPr/>
        </p:nvSpPr>
        <p:spPr>
          <a:xfrm>
            <a:off x="334044" y="2273421"/>
            <a:ext cx="9924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2.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gọi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F1AF1-6A06-D0E7-34E9-C046DDB486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20611" r="4452" b="22721"/>
          <a:stretch/>
        </p:blipFill>
        <p:spPr>
          <a:xfrm>
            <a:off x="3161821" y="2937435"/>
            <a:ext cx="6497400" cy="25162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A219A2-C588-2C4D-9624-8E3AB4FD80F5}"/>
              </a:ext>
            </a:extLst>
          </p:cNvPr>
          <p:cNvSpPr txBox="1"/>
          <p:nvPr/>
        </p:nvSpPr>
        <p:spPr>
          <a:xfrm>
            <a:off x="3581977" y="6195273"/>
            <a:ext cx="519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2.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bàn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686AA9-978C-2AF5-F5E2-2086D7EBB057}"/>
              </a:ext>
            </a:extLst>
          </p:cNvPr>
          <p:cNvGrpSpPr/>
          <p:nvPr/>
        </p:nvGrpSpPr>
        <p:grpSpPr>
          <a:xfrm>
            <a:off x="2941936" y="5260930"/>
            <a:ext cx="1280082" cy="471003"/>
            <a:chOff x="4743157" y="8067040"/>
            <a:chExt cx="2303536" cy="685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2AB8B69-24B4-C0BC-C076-8602CFA5D73D}"/>
                </a:ext>
              </a:extLst>
            </p:cNvPr>
            <p:cNvCxnSpPr/>
            <p:nvPr/>
          </p:nvCxnSpPr>
          <p:spPr>
            <a:xfrm>
              <a:off x="4743157" y="8730171"/>
              <a:ext cx="23035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828691-13DE-1853-7587-B16D55110995}"/>
                </a:ext>
              </a:extLst>
            </p:cNvPr>
            <p:cNvCxnSpPr/>
            <p:nvPr/>
          </p:nvCxnSpPr>
          <p:spPr>
            <a:xfrm>
              <a:off x="4743157" y="8067040"/>
              <a:ext cx="0" cy="685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036D32-7358-4235-E001-A734413BB819}"/>
                </a:ext>
              </a:extLst>
            </p:cNvPr>
            <p:cNvCxnSpPr/>
            <p:nvPr/>
          </p:nvCxnSpPr>
          <p:spPr>
            <a:xfrm>
              <a:off x="4743157" y="8067040"/>
              <a:ext cx="40185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</p:grp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0C93E4E-E1D7-93D6-507B-6D2F30A7062C}"/>
              </a:ext>
            </a:extLst>
          </p:cNvPr>
          <p:cNvSpPr/>
          <p:nvPr/>
        </p:nvSpPr>
        <p:spPr>
          <a:xfrm>
            <a:off x="4155219" y="5531563"/>
            <a:ext cx="3743641" cy="400991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 phím chứa phím cách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BCD10B-0AE0-3C28-B331-C681A79A269D}"/>
              </a:ext>
            </a:extLst>
          </p:cNvPr>
          <p:cNvGrpSpPr/>
          <p:nvPr/>
        </p:nvGrpSpPr>
        <p:grpSpPr>
          <a:xfrm>
            <a:off x="2761555" y="4739864"/>
            <a:ext cx="400266" cy="410951"/>
            <a:chOff x="2175313" y="6972300"/>
            <a:chExt cx="720287" cy="6096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EE2F21-E7B5-A43B-3EBA-A3D198E0C276}"/>
                </a:ext>
              </a:extLst>
            </p:cNvPr>
            <p:cNvCxnSpPr/>
            <p:nvPr/>
          </p:nvCxnSpPr>
          <p:spPr>
            <a:xfrm>
              <a:off x="2470224" y="6972300"/>
              <a:ext cx="0" cy="609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CE62412-A0D5-3F2D-6410-9255098925F8}"/>
                </a:ext>
              </a:extLst>
            </p:cNvPr>
            <p:cNvCxnSpPr/>
            <p:nvPr/>
          </p:nvCxnSpPr>
          <p:spPr>
            <a:xfrm>
              <a:off x="2470224" y="6972300"/>
              <a:ext cx="42537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3283A3-AC22-3BD9-8B9B-D798EF0213EE}"/>
                </a:ext>
              </a:extLst>
            </p:cNvPr>
            <p:cNvCxnSpPr/>
            <p:nvPr/>
          </p:nvCxnSpPr>
          <p:spPr>
            <a:xfrm>
              <a:off x="2175313" y="7581900"/>
              <a:ext cx="29491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0" name="Rounded Rectangle 47">
            <a:extLst>
              <a:ext uri="{FF2B5EF4-FFF2-40B4-BE49-F238E27FC236}">
                <a16:creationId xmlns:a16="http://schemas.microsoft.com/office/drawing/2014/main" id="{10B8CE93-929E-47C9-B97F-C5BAE6B21B83}"/>
              </a:ext>
            </a:extLst>
          </p:cNvPr>
          <p:cNvSpPr/>
          <p:nvPr/>
        </p:nvSpPr>
        <p:spPr>
          <a:xfrm>
            <a:off x="317546" y="4937027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851101-18A5-A689-2820-72CCEE1387D7}"/>
              </a:ext>
            </a:extLst>
          </p:cNvPr>
          <p:cNvGrpSpPr/>
          <p:nvPr/>
        </p:nvGrpSpPr>
        <p:grpSpPr>
          <a:xfrm>
            <a:off x="2778053" y="4168722"/>
            <a:ext cx="400266" cy="410952"/>
            <a:chOff x="2175313" y="6972300"/>
            <a:chExt cx="720287" cy="6096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5026C56-BC05-5DDF-36B9-4D3A7072C6EA}"/>
                </a:ext>
              </a:extLst>
            </p:cNvPr>
            <p:cNvCxnSpPr/>
            <p:nvPr/>
          </p:nvCxnSpPr>
          <p:spPr>
            <a:xfrm>
              <a:off x="2470224" y="6972300"/>
              <a:ext cx="0" cy="609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A9B455-6C7D-974C-62BE-A688D6DFE67E}"/>
                </a:ext>
              </a:extLst>
            </p:cNvPr>
            <p:cNvCxnSpPr/>
            <p:nvPr/>
          </p:nvCxnSpPr>
          <p:spPr>
            <a:xfrm>
              <a:off x="2470224" y="6972300"/>
              <a:ext cx="42537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FDB2F0-5AF7-A03E-7032-876F223E8EFE}"/>
                </a:ext>
              </a:extLst>
            </p:cNvPr>
            <p:cNvCxnSpPr/>
            <p:nvPr/>
          </p:nvCxnSpPr>
          <p:spPr>
            <a:xfrm>
              <a:off x="2175313" y="7581900"/>
              <a:ext cx="29491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35" name="Rounded Rectangle 52">
            <a:extLst>
              <a:ext uri="{FF2B5EF4-FFF2-40B4-BE49-F238E27FC236}">
                <a16:creationId xmlns:a16="http://schemas.microsoft.com/office/drawing/2014/main" id="{3865A3B8-B4A1-379D-6B15-3A920BE4BC02}"/>
              </a:ext>
            </a:extLst>
          </p:cNvPr>
          <p:cNvSpPr/>
          <p:nvPr/>
        </p:nvSpPr>
        <p:spPr>
          <a:xfrm>
            <a:off x="334044" y="4378851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sở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642E3-633B-488D-AAD3-3C363F6A8963}"/>
              </a:ext>
            </a:extLst>
          </p:cNvPr>
          <p:cNvGrpSpPr/>
          <p:nvPr/>
        </p:nvGrpSpPr>
        <p:grpSpPr>
          <a:xfrm>
            <a:off x="2778053" y="3752168"/>
            <a:ext cx="400266" cy="352887"/>
            <a:chOff x="2175313" y="6972300"/>
            <a:chExt cx="720287" cy="609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E3A752-3926-61E2-99B2-8DBD46CCBA48}"/>
                </a:ext>
              </a:extLst>
            </p:cNvPr>
            <p:cNvCxnSpPr/>
            <p:nvPr/>
          </p:nvCxnSpPr>
          <p:spPr>
            <a:xfrm>
              <a:off x="2470224" y="6972300"/>
              <a:ext cx="0" cy="609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96CB34-57B8-E61F-AE76-47D4EF3B0A73}"/>
                </a:ext>
              </a:extLst>
            </p:cNvPr>
            <p:cNvCxnSpPr/>
            <p:nvPr/>
          </p:nvCxnSpPr>
          <p:spPr>
            <a:xfrm>
              <a:off x="2470224" y="6972300"/>
              <a:ext cx="42537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1EB0F8B-BCF2-82B4-5EEA-79A3E9962370}"/>
                </a:ext>
              </a:extLst>
            </p:cNvPr>
            <p:cNvCxnSpPr/>
            <p:nvPr/>
          </p:nvCxnSpPr>
          <p:spPr>
            <a:xfrm>
              <a:off x="2175313" y="7581900"/>
              <a:ext cx="294911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40" name="Rounded Rectangle 57">
            <a:extLst>
              <a:ext uri="{FF2B5EF4-FFF2-40B4-BE49-F238E27FC236}">
                <a16:creationId xmlns:a16="http://schemas.microsoft.com/office/drawing/2014/main" id="{ED515F12-088E-5E9E-4549-0C50340630FF}"/>
              </a:ext>
            </a:extLst>
          </p:cNvPr>
          <p:cNvSpPr/>
          <p:nvPr/>
        </p:nvSpPr>
        <p:spPr>
          <a:xfrm>
            <a:off x="334044" y="3815762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 phím trên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1790BD8-064D-F567-32AC-44D4295F5FDD}"/>
              </a:ext>
            </a:extLst>
          </p:cNvPr>
          <p:cNvCxnSpPr/>
          <p:nvPr/>
        </p:nvCxnSpPr>
        <p:spPr>
          <a:xfrm>
            <a:off x="2761555" y="3334168"/>
            <a:ext cx="42344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42" name="Rounded Rectangle 60">
            <a:extLst>
              <a:ext uri="{FF2B5EF4-FFF2-40B4-BE49-F238E27FC236}">
                <a16:creationId xmlns:a16="http://schemas.microsoft.com/office/drawing/2014/main" id="{9E0246E2-6B39-539A-039D-A23F6CEE9016}"/>
              </a:ext>
            </a:extLst>
          </p:cNvPr>
          <p:cNvSpPr/>
          <p:nvPr/>
        </p:nvSpPr>
        <p:spPr>
          <a:xfrm>
            <a:off x="317546" y="3134118"/>
            <a:ext cx="2418538" cy="4001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5" grpId="0" animBg="1"/>
      <p:bldP spid="30" grpId="0" animBg="1"/>
      <p:bldP spid="35" grpId="0" animBg="1"/>
      <p:bldP spid="40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8">
            <a:extLst>
              <a:ext uri="{FF2B5EF4-FFF2-40B4-BE49-F238E27FC236}">
                <a16:creationId xmlns:a16="http://schemas.microsoft.com/office/drawing/2014/main" id="{8FEC3088-6571-B9BC-64C8-AB7CDD1B5EC7}"/>
              </a:ext>
            </a:extLst>
          </p:cNvPr>
          <p:cNvSpPr/>
          <p:nvPr/>
        </p:nvSpPr>
        <p:spPr>
          <a:xfrm>
            <a:off x="12751798" y="2416943"/>
            <a:ext cx="159942" cy="1"/>
          </a:xfrm>
          <a:prstGeom prst="line">
            <a:avLst/>
          </a:prstGeom>
          <a:ln w="28575" cap="rnd">
            <a:solidFill>
              <a:srgbClr val="2E10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29">
            <a:extLst>
              <a:ext uri="{FF2B5EF4-FFF2-40B4-BE49-F238E27FC236}">
                <a16:creationId xmlns:a16="http://schemas.microsoft.com/office/drawing/2014/main" id="{CCC51FFE-AFEB-C86D-92A9-029DDBD23D4B}"/>
              </a:ext>
            </a:extLst>
          </p:cNvPr>
          <p:cNvSpPr/>
          <p:nvPr/>
        </p:nvSpPr>
        <p:spPr>
          <a:xfrm>
            <a:off x="12751798" y="2539648"/>
            <a:ext cx="159942" cy="1"/>
          </a:xfrm>
          <a:prstGeom prst="line">
            <a:avLst/>
          </a:prstGeom>
          <a:ln w="28575" cap="rnd">
            <a:solidFill>
              <a:srgbClr val="2E10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15072-2B5E-113E-7A27-B1DC8B1F7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20611" r="4452" b="22721"/>
          <a:stretch/>
        </p:blipFill>
        <p:spPr>
          <a:xfrm>
            <a:off x="381091" y="3858130"/>
            <a:ext cx="6622959" cy="2437617"/>
          </a:xfrm>
          <a:prstGeom prst="rect">
            <a:avLst/>
          </a:prstGeom>
        </p:spPr>
      </p:pic>
      <p:sp>
        <p:nvSpPr>
          <p:cNvPr id="18" name="Rounded Rectangular Callout 2">
            <a:extLst>
              <a:ext uri="{FF2B5EF4-FFF2-40B4-BE49-F238E27FC236}">
                <a16:creationId xmlns:a16="http://schemas.microsoft.com/office/drawing/2014/main" id="{1052A0BD-6765-D855-73EB-7517D7C15B50}"/>
              </a:ext>
            </a:extLst>
          </p:cNvPr>
          <p:cNvSpPr/>
          <p:nvPr/>
        </p:nvSpPr>
        <p:spPr>
          <a:xfrm>
            <a:off x="622300" y="2377942"/>
            <a:ext cx="7315140" cy="970351"/>
          </a:xfrm>
          <a:prstGeom prst="wedgeRoundRectCallout">
            <a:avLst>
              <a:gd name="adj1" fmla="val -55939"/>
              <a:gd name="adj2" fmla="val 50383"/>
              <a:gd name="adj3" fmla="val 16667"/>
            </a:avLst>
          </a:prstGeom>
          <a:solidFill>
            <a:srgbClr val="FFFF99"/>
          </a:solidFill>
          <a:ln w="381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buClrTx/>
              <a:defRPr/>
            </a:pPr>
            <a:r>
              <a:rPr lang="vi-VN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Em hãy quan sát các phím trên hàng phím cơ sở và chỉ ra có những phím nào khác biệt so với các phím còn lại. </a:t>
            </a:r>
          </a:p>
        </p:txBody>
      </p:sp>
      <p:sp>
        <p:nvSpPr>
          <p:cNvPr id="19" name="Right Arrow 3">
            <a:extLst>
              <a:ext uri="{FF2B5EF4-FFF2-40B4-BE49-F238E27FC236}">
                <a16:creationId xmlns:a16="http://schemas.microsoft.com/office/drawing/2014/main" id="{50DF408D-04F4-07D8-C064-C800505D4E68}"/>
              </a:ext>
            </a:extLst>
          </p:cNvPr>
          <p:cNvSpPr/>
          <p:nvPr/>
        </p:nvSpPr>
        <p:spPr>
          <a:xfrm rot="20010875">
            <a:off x="7018188" y="4442290"/>
            <a:ext cx="793059" cy="217009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ight Arrow 42">
            <a:extLst>
              <a:ext uri="{FF2B5EF4-FFF2-40B4-BE49-F238E27FC236}">
                <a16:creationId xmlns:a16="http://schemas.microsoft.com/office/drawing/2014/main" id="{56E45F04-BCEA-431D-B136-80705F571E64}"/>
              </a:ext>
            </a:extLst>
          </p:cNvPr>
          <p:cNvSpPr/>
          <p:nvPr/>
        </p:nvSpPr>
        <p:spPr>
          <a:xfrm rot="1405397">
            <a:off x="7014506" y="5703835"/>
            <a:ext cx="793059" cy="217009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6A2FCAA6-1602-FFCD-B6C5-D46B5CDD7FE8}"/>
              </a:ext>
            </a:extLst>
          </p:cNvPr>
          <p:cNvSpPr/>
          <p:nvPr/>
        </p:nvSpPr>
        <p:spPr>
          <a:xfrm>
            <a:off x="7950140" y="3946637"/>
            <a:ext cx="1767728" cy="74588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 F</a:t>
            </a: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294B440E-63A1-1C49-28D4-44B6F83A79FE}"/>
              </a:ext>
            </a:extLst>
          </p:cNvPr>
          <p:cNvSpPr/>
          <p:nvPr/>
        </p:nvSpPr>
        <p:spPr>
          <a:xfrm>
            <a:off x="7950140" y="5496650"/>
            <a:ext cx="1767728" cy="74588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 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2D6E7-A0FE-F007-C980-4303E60E5013}"/>
              </a:ext>
            </a:extLst>
          </p:cNvPr>
          <p:cNvSpPr txBox="1"/>
          <p:nvPr/>
        </p:nvSpPr>
        <p:spPr>
          <a:xfrm>
            <a:off x="2719020" y="1458870"/>
            <a:ext cx="675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hiểu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phím</a:t>
            </a:r>
            <a:endParaRPr lang="en-US" sz="24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Chủ đề A2-Bài 3_1</Template>
  <TotalTime>73</TotalTime>
  <Words>933</Words>
  <Application>Microsoft Office PowerPoint</Application>
  <PresentationFormat>Widescreen</PresentationFormat>
  <Paragraphs>129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Administrator</cp:lastModifiedBy>
  <cp:revision>29</cp:revision>
  <dcterms:created xsi:type="dcterms:W3CDTF">2023-06-14T11:19:05Z</dcterms:created>
  <dcterms:modified xsi:type="dcterms:W3CDTF">2023-08-21T04:23:43Z</dcterms:modified>
</cp:coreProperties>
</file>