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709" r:id="rId5"/>
  </p:sldMasterIdLst>
  <p:notesMasterIdLst>
    <p:notesMasterId r:id="rId26"/>
  </p:notesMasterIdLst>
  <p:sldIdLst>
    <p:sldId id="345" r:id="rId6"/>
    <p:sldId id="355" r:id="rId7"/>
    <p:sldId id="289" r:id="rId8"/>
    <p:sldId id="352" r:id="rId9"/>
    <p:sldId id="358" r:id="rId10"/>
    <p:sldId id="386" r:id="rId11"/>
    <p:sldId id="371" r:id="rId12"/>
    <p:sldId id="387" r:id="rId13"/>
    <p:sldId id="285" r:id="rId14"/>
    <p:sldId id="290" r:id="rId15"/>
    <p:sldId id="356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4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7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72"/>
      </p:cViewPr>
      <p:guideLst>
        <p:guide orient="horz" pos="2112"/>
        <p:guide pos="3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054DC8-42E4-4F53-8770-95F5BDF20664}" type="slidenum">
              <a:rPr lang="en-US" smtClean="0">
                <a:solidFill>
                  <a:prstClr val="black"/>
                </a:solidFill>
              </a:r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9899" y="2028977"/>
            <a:ext cx="10538848" cy="140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9797" y="3701240"/>
            <a:ext cx="8679051" cy="166914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1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2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3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407" y="4197048"/>
            <a:ext cx="10538848" cy="1297214"/>
          </a:xfrm>
        </p:spPr>
        <p:txBody>
          <a:bodyPr anchor="t"/>
          <a:lstStyle>
            <a:lvl1pPr algn="l">
              <a:defRPr sz="38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9407" y="2768298"/>
            <a:ext cx="10538848" cy="1428750"/>
          </a:xfrm>
        </p:spPr>
        <p:txBody>
          <a:bodyPr anchor="b"/>
          <a:lstStyle>
            <a:lvl1pPr marL="0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1pPr>
            <a:lvl2pPr marL="435610" indent="0">
              <a:buNone/>
              <a:defRPr sz="1715">
                <a:solidFill>
                  <a:schemeClr val="tx1">
                    <a:tint val="75000"/>
                  </a:schemeClr>
                </a:solidFill>
              </a:defRPr>
            </a:lvl2pPr>
            <a:lvl3pPr marL="870585" indent="0">
              <a:buNone/>
              <a:defRPr sz="1525">
                <a:solidFill>
                  <a:schemeClr val="tx1">
                    <a:tint val="75000"/>
                  </a:schemeClr>
                </a:solidFill>
              </a:defRPr>
            </a:lvl3pPr>
            <a:lvl4pPr marL="130619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74180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2177415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61239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3048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48361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934" y="1524000"/>
            <a:ext cx="5476068" cy="4310441"/>
          </a:xfrm>
        </p:spPr>
        <p:txBody>
          <a:bodyPr/>
          <a:lstStyle>
            <a:lvl1pPr>
              <a:defRPr sz="2665"/>
            </a:lvl1pPr>
            <a:lvl2pPr>
              <a:defRPr sz="2285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47" y="1524000"/>
            <a:ext cx="5476068" cy="4310441"/>
          </a:xfrm>
        </p:spPr>
        <p:txBody>
          <a:bodyPr/>
          <a:lstStyle>
            <a:lvl1pPr>
              <a:defRPr sz="2665"/>
            </a:lvl1pPr>
            <a:lvl2pPr>
              <a:defRPr sz="2285"/>
            </a:lvl2pPr>
            <a:lvl3pPr>
              <a:defRPr sz="1905"/>
            </a:lvl3pPr>
            <a:lvl4pPr>
              <a:defRPr sz="1715"/>
            </a:lvl4pPr>
            <a:lvl5pPr>
              <a:defRPr sz="1715"/>
            </a:lvl5pPr>
            <a:lvl6pPr>
              <a:defRPr sz="1715"/>
            </a:lvl6pPr>
            <a:lvl7pPr>
              <a:defRPr sz="1715"/>
            </a:lvl7pPr>
            <a:lvl8pPr>
              <a:defRPr sz="1715"/>
            </a:lvl8pPr>
            <a:lvl9pPr>
              <a:defRPr sz="17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932" y="1462012"/>
            <a:ext cx="5478221" cy="609297"/>
          </a:xfrm>
        </p:spPr>
        <p:txBody>
          <a:bodyPr anchor="b"/>
          <a:lstStyle>
            <a:lvl1pPr marL="0" indent="0">
              <a:buNone/>
              <a:defRPr sz="2285" b="1"/>
            </a:lvl1pPr>
            <a:lvl2pPr marL="435610" indent="0">
              <a:buNone/>
              <a:defRPr sz="1905" b="1"/>
            </a:lvl2pPr>
            <a:lvl3pPr marL="870585" indent="0">
              <a:buNone/>
              <a:defRPr sz="1715" b="1"/>
            </a:lvl3pPr>
            <a:lvl4pPr marL="1306195" indent="0">
              <a:buNone/>
              <a:defRPr sz="1525" b="1"/>
            </a:lvl4pPr>
            <a:lvl5pPr marL="1741805" indent="0">
              <a:buNone/>
              <a:defRPr sz="1525" b="1"/>
            </a:lvl5pPr>
            <a:lvl6pPr marL="2177415" indent="0">
              <a:buNone/>
              <a:defRPr sz="1525" b="1"/>
            </a:lvl6pPr>
            <a:lvl7pPr marL="2612390" indent="0">
              <a:buNone/>
              <a:defRPr sz="1525" b="1"/>
            </a:lvl7pPr>
            <a:lvl8pPr marL="3048000" indent="0">
              <a:buNone/>
              <a:defRPr sz="1525" b="1"/>
            </a:lvl8pPr>
            <a:lvl9pPr marL="3483610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32" y="2071318"/>
            <a:ext cx="5478221" cy="3763131"/>
          </a:xfrm>
        </p:spPr>
        <p:txBody>
          <a:bodyPr/>
          <a:lstStyle>
            <a:lvl1pPr>
              <a:defRPr sz="2285"/>
            </a:lvl1pPr>
            <a:lvl2pPr>
              <a:defRPr sz="1905"/>
            </a:lvl2pPr>
            <a:lvl3pPr>
              <a:defRPr sz="1715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8340" y="1462012"/>
            <a:ext cx="5480373" cy="609297"/>
          </a:xfrm>
        </p:spPr>
        <p:txBody>
          <a:bodyPr anchor="b"/>
          <a:lstStyle>
            <a:lvl1pPr marL="0" indent="0">
              <a:buNone/>
              <a:defRPr sz="2285" b="1"/>
            </a:lvl1pPr>
            <a:lvl2pPr marL="435610" indent="0">
              <a:buNone/>
              <a:defRPr sz="1905" b="1"/>
            </a:lvl2pPr>
            <a:lvl3pPr marL="870585" indent="0">
              <a:buNone/>
              <a:defRPr sz="1715" b="1"/>
            </a:lvl3pPr>
            <a:lvl4pPr marL="1306195" indent="0">
              <a:buNone/>
              <a:defRPr sz="1525" b="1"/>
            </a:lvl4pPr>
            <a:lvl5pPr marL="1741805" indent="0">
              <a:buNone/>
              <a:defRPr sz="1525" b="1"/>
            </a:lvl5pPr>
            <a:lvl6pPr marL="2177415" indent="0">
              <a:buNone/>
              <a:defRPr sz="1525" b="1"/>
            </a:lvl6pPr>
            <a:lvl7pPr marL="2612390" indent="0">
              <a:buNone/>
              <a:defRPr sz="1525" b="1"/>
            </a:lvl7pPr>
            <a:lvl8pPr marL="3048000" indent="0">
              <a:buNone/>
              <a:defRPr sz="1525" b="1"/>
            </a:lvl8pPr>
            <a:lvl9pPr marL="3483610" indent="0">
              <a:buNone/>
              <a:defRPr sz="1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8340" y="2071318"/>
            <a:ext cx="5480373" cy="3763131"/>
          </a:xfrm>
        </p:spPr>
        <p:txBody>
          <a:bodyPr/>
          <a:lstStyle>
            <a:lvl1pPr>
              <a:defRPr sz="2285"/>
            </a:lvl1pPr>
            <a:lvl2pPr>
              <a:defRPr sz="1905"/>
            </a:lvl2pPr>
            <a:lvl3pPr>
              <a:defRPr sz="1715"/>
            </a:lvl3pPr>
            <a:lvl4pPr>
              <a:defRPr sz="1525"/>
            </a:lvl4pPr>
            <a:lvl5pPr>
              <a:defRPr sz="1525"/>
            </a:lvl5pPr>
            <a:lvl6pPr>
              <a:defRPr sz="1525"/>
            </a:lvl6pPr>
            <a:lvl7pPr>
              <a:defRPr sz="1525"/>
            </a:lvl7pPr>
            <a:lvl8pPr>
              <a:defRPr sz="1525"/>
            </a:lvl8pPr>
            <a:lvl9pPr>
              <a:defRPr sz="15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35" y="260048"/>
            <a:ext cx="4079068" cy="1106714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525" y="260145"/>
            <a:ext cx="6931187" cy="5574393"/>
          </a:xfrm>
        </p:spPr>
        <p:txBody>
          <a:bodyPr/>
          <a:lstStyle>
            <a:lvl1pPr>
              <a:defRPr sz="3050"/>
            </a:lvl1pPr>
            <a:lvl2pPr>
              <a:defRPr sz="2665"/>
            </a:lvl2pPr>
            <a:lvl3pPr>
              <a:defRPr sz="2285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935" y="1366763"/>
            <a:ext cx="4079068" cy="4467679"/>
          </a:xfrm>
        </p:spPr>
        <p:txBody>
          <a:bodyPr/>
          <a:lstStyle>
            <a:lvl1pPr marL="0" indent="0">
              <a:buNone/>
              <a:defRPr sz="1335"/>
            </a:lvl1pPr>
            <a:lvl2pPr marL="435610" indent="0">
              <a:buNone/>
              <a:defRPr sz="1145"/>
            </a:lvl2pPr>
            <a:lvl3pPr marL="870585" indent="0">
              <a:buNone/>
              <a:defRPr sz="950"/>
            </a:lvl3pPr>
            <a:lvl4pPr marL="1306195" indent="0">
              <a:buNone/>
              <a:defRPr sz="855"/>
            </a:lvl4pPr>
            <a:lvl5pPr marL="1741805" indent="0">
              <a:buNone/>
              <a:defRPr sz="855"/>
            </a:lvl5pPr>
            <a:lvl6pPr marL="2177415" indent="0">
              <a:buNone/>
              <a:defRPr sz="855"/>
            </a:lvl6pPr>
            <a:lvl7pPr marL="2612390" indent="0">
              <a:buNone/>
              <a:defRPr sz="855"/>
            </a:lvl7pPr>
            <a:lvl8pPr marL="3048000" indent="0">
              <a:buNone/>
              <a:defRPr sz="855"/>
            </a:lvl8pPr>
            <a:lvl9pPr marL="3483610" indent="0">
              <a:buNone/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221" y="4572000"/>
            <a:ext cx="7439187" cy="539750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0221" y="583692"/>
            <a:ext cx="7439187" cy="3918857"/>
          </a:xfrm>
        </p:spPr>
        <p:txBody>
          <a:bodyPr/>
          <a:lstStyle>
            <a:lvl1pPr marL="0" indent="0">
              <a:buNone/>
              <a:defRPr sz="3050"/>
            </a:lvl1pPr>
            <a:lvl2pPr marL="435610" indent="0">
              <a:buNone/>
              <a:defRPr sz="2665"/>
            </a:lvl2pPr>
            <a:lvl3pPr marL="870585" indent="0">
              <a:buNone/>
              <a:defRPr sz="2285"/>
            </a:lvl3pPr>
            <a:lvl4pPr marL="1306195" indent="0">
              <a:buNone/>
              <a:defRPr sz="1905"/>
            </a:lvl4pPr>
            <a:lvl5pPr marL="1741805" indent="0">
              <a:buNone/>
              <a:defRPr sz="1905"/>
            </a:lvl5pPr>
            <a:lvl6pPr marL="2177415" indent="0">
              <a:buNone/>
              <a:defRPr sz="1905"/>
            </a:lvl6pPr>
            <a:lvl7pPr marL="2612390" indent="0">
              <a:buNone/>
              <a:defRPr sz="1905"/>
            </a:lvl7pPr>
            <a:lvl8pPr marL="3048000" indent="0">
              <a:buNone/>
              <a:defRPr sz="1905"/>
            </a:lvl8pPr>
            <a:lvl9pPr marL="3483610" indent="0">
              <a:buNone/>
              <a:defRPr sz="19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0221" y="5111848"/>
            <a:ext cx="7439187" cy="766535"/>
          </a:xfrm>
        </p:spPr>
        <p:txBody>
          <a:bodyPr/>
          <a:lstStyle>
            <a:lvl1pPr marL="0" indent="0">
              <a:buNone/>
              <a:defRPr sz="1335"/>
            </a:lvl1pPr>
            <a:lvl2pPr marL="435610" indent="0">
              <a:buNone/>
              <a:defRPr sz="1145"/>
            </a:lvl2pPr>
            <a:lvl3pPr marL="870585" indent="0">
              <a:buNone/>
              <a:defRPr sz="950"/>
            </a:lvl3pPr>
            <a:lvl4pPr marL="1306195" indent="0">
              <a:buNone/>
              <a:defRPr sz="855"/>
            </a:lvl4pPr>
            <a:lvl5pPr marL="1741805" indent="0">
              <a:buNone/>
              <a:defRPr sz="855"/>
            </a:lvl5pPr>
            <a:lvl6pPr marL="2177415" indent="0">
              <a:buNone/>
              <a:defRPr sz="855"/>
            </a:lvl6pPr>
            <a:lvl7pPr marL="2612390" indent="0">
              <a:buNone/>
              <a:defRPr sz="855"/>
            </a:lvl7pPr>
            <a:lvl8pPr marL="3048000" indent="0">
              <a:buNone/>
              <a:defRPr sz="855"/>
            </a:lvl8pPr>
            <a:lvl9pPr marL="3483610" indent="0">
              <a:buNone/>
              <a:defRPr sz="8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9082" y="261657"/>
            <a:ext cx="2789695" cy="55728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9997" y="261657"/>
            <a:ext cx="8162441" cy="55728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DC2EE-FFAF-4DC4-9D99-431169E1689C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6FC6-7144-49B7-8493-9BE00E60AD4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92650-798E-45A2-92E2-34E7DC9EA07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68284-9718-410D-B464-C50F6816B39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AEB85-EB6F-4033-AFC5-F96A0B4492C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91867-B753-4B0C-9039-4F6DAA3283F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5E214-DAA9-44BE-B469-144BFBE1BB4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937C1-3464-41AA-9B2A-28052A962C9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74E54-A362-4E1B-B216-0D1598F6D930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FF57A-478A-4847-8EF5-8A5C43E8BA1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D2C9D-447C-4B81-946B-1A848591998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4CC9B-EA6A-4FA8-83B5-D9D4D54725E9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75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11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4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1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90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0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50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26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93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92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5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935" y="261657"/>
            <a:ext cx="11158780" cy="1088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935" y="1524000"/>
            <a:ext cx="11158780" cy="431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997" y="6053667"/>
            <a:ext cx="289301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6204" y="6053667"/>
            <a:ext cx="392623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85760" y="6053667"/>
            <a:ext cx="2893017" cy="347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058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870585" rtl="0" eaLnBrk="1" latinLnBrk="0" hangingPunct="1">
        <a:spcBef>
          <a:spcPct val="0"/>
        </a:spcBef>
        <a:buNone/>
        <a:defRPr sz="41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390" indent="-326390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50" kern="1200">
          <a:solidFill>
            <a:schemeClr val="tx1"/>
          </a:solidFill>
          <a:latin typeface="+mn-lt"/>
          <a:ea typeface="+mn-ea"/>
          <a:cs typeface="+mn-cs"/>
        </a:defRPr>
      </a:lvl1pPr>
      <a:lvl2pPr marL="707390" indent="-272415" algn="l" defTabSz="870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85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5961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95220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19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580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415" indent="-217805" algn="l" defTabSz="8705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61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058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19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180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415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239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00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3610" algn="l" defTabSz="870585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C366C-972D-44EA-A8DE-14B115254A9A}" type="slidenum">
              <a:rPr lang="en-US" smtClean="0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2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sv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1717040" y="2514600"/>
            <a:ext cx="7693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945" y="1813560"/>
            <a:ext cx="5012055" cy="4798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744451">
            <a:off x="616585" y="1052195"/>
            <a:ext cx="2908935" cy="130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885872" y="339632"/>
            <a:ext cx="2318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en-US" sz="18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algn="ctr" defTabSz="609630"/>
            <a:r>
              <a:rPr lang="en-US" sz="18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 HỢP GÕ ĐỆM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02286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75463" y="-133969"/>
            <a:ext cx="1631575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1867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8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09630"/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defTabSz="609630"/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1867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4"/>
          <p:cNvGrpSpPr/>
          <p:nvPr/>
        </p:nvGrpSpPr>
        <p:grpSpPr bwMode="auto">
          <a:xfrm>
            <a:off x="-69215" y="6396990"/>
            <a:ext cx="12741910" cy="502920"/>
            <a:chOff x="0" y="4003"/>
            <a:chExt cx="5511" cy="317"/>
          </a:xfrm>
        </p:grpSpPr>
        <p:sp>
          <p:nvSpPr>
            <p:cNvPr id="2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6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7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15" y="-182245"/>
            <a:ext cx="4392295" cy="4526280"/>
          </a:xfrm>
          <a:prstGeom prst="rect">
            <a:avLst/>
          </a:prstGeom>
        </p:spPr>
      </p:pic>
      <p:pic>
        <p:nvPicPr>
          <p:cNvPr id="14" name="Content Placeholder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990205" y="-182245"/>
            <a:ext cx="4337685" cy="4526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62CB0E0-1DDE-8D26-29F6-57B1C0544D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785090" y="3022601"/>
            <a:ext cx="4503420" cy="398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A981C1C-E370-75DD-C2DB-622AFDAF8D3B}"/>
              </a:ext>
            </a:extLst>
          </p:cNvPr>
          <p:cNvSpPr/>
          <p:nvPr/>
        </p:nvSpPr>
        <p:spPr>
          <a:xfrm>
            <a:off x="3441762" y="1468464"/>
            <a:ext cx="9398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VẬN ĐỘNG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309944B-C7D6-21BD-CCA7-E1A298005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70" y="2453539"/>
            <a:ext cx="9976582" cy="1168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50E304-276A-D0B7-C256-3956C9E1398A}"/>
              </a:ext>
            </a:extLst>
          </p:cNvPr>
          <p:cNvSpPr txBox="1"/>
          <p:nvPr/>
        </p:nvSpPr>
        <p:spPr>
          <a:xfrm>
            <a:off x="2857886" y="3322769"/>
            <a:ext cx="898536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 em   nằm   bên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nghe   câu    hò    ngân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96" y="3812201"/>
            <a:ext cx="754380" cy="703580"/>
          </a:xfrm>
          <a:prstGeom prst="rect">
            <a:avLst/>
          </a:prstGeom>
        </p:spPr>
      </p:pic>
      <p:pic>
        <p:nvPicPr>
          <p:cNvPr id="9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27" y="3824428"/>
            <a:ext cx="596265" cy="562610"/>
          </a:xfrm>
          <a:prstGeom prst="rect">
            <a:avLst/>
          </a:prstGeom>
        </p:spPr>
      </p:pic>
      <p:pic>
        <p:nvPicPr>
          <p:cNvPr id="1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B361D7C9-7559-47AF-E7A6-B35C5B3D1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9" y="3797616"/>
            <a:ext cx="596265" cy="562610"/>
          </a:xfrm>
          <a:prstGeom prst="rect">
            <a:avLst/>
          </a:prstGeom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4FECDE75-479E-04C8-D15F-92AE02F5F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687" y="3764299"/>
            <a:ext cx="754380" cy="703580"/>
          </a:xfrm>
          <a:prstGeom prst="rect">
            <a:avLst/>
          </a:prstGeom>
        </p:spPr>
      </p:pic>
      <p:pic>
        <p:nvPicPr>
          <p:cNvPr id="1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257166A1-4A8D-37FE-319C-1F051556B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072" y="3813155"/>
            <a:ext cx="596265" cy="562610"/>
          </a:xfrm>
          <a:prstGeom prst="rect">
            <a:avLst/>
          </a:prstGeom>
        </p:spPr>
      </p:pic>
      <p:pic>
        <p:nvPicPr>
          <p:cNvPr id="15" name="Picture 29">
            <a:extLst>
              <a:ext uri="{FF2B5EF4-FFF2-40B4-BE49-F238E27FC236}">
                <a16:creationId xmlns:a16="http://schemas.microsoft.com/office/drawing/2014/main" id="{0E224B9A-17B9-E869-98E8-82574820A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59" y="3758476"/>
            <a:ext cx="754380" cy="703580"/>
          </a:xfrm>
          <a:prstGeom prst="rect">
            <a:avLst/>
          </a:prstGeom>
        </p:spPr>
      </p:pic>
      <p:pic>
        <p:nvPicPr>
          <p:cNvPr id="1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81F033B-BE4C-8DA9-8087-2EB78615A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16" y="3761905"/>
            <a:ext cx="596265" cy="562610"/>
          </a:xfrm>
          <a:prstGeom prst="rect">
            <a:avLst/>
          </a:prstGeom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C95F4A00-01C4-6099-829B-AE3833417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86" y="3775308"/>
            <a:ext cx="754380" cy="70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732786" y="339632"/>
            <a:ext cx="2624437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 HỢP VẬN</a:t>
            </a:r>
            <a:r>
              <a:rPr kumimoji="0" lang="en-US" sz="1867" b="1" i="0" u="none" strike="noStrike" kern="1200" cap="none" spc="0" normalizeH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02286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75463" y="-133969"/>
            <a:ext cx="1631575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em    nằm   bên          cánh đồng lúa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nghe    câu     hò    ngân        xa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    thơ    hồn     nhiên   đón     ngày   mới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tiếng   chim   hòa      lời           ca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   quê   hương  xanh    tươi     bao      la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gió    thơm     mùi   hương    lúa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    cuộc     đời     nở        hoa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…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    nhịp sống    chan        hòa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186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635"/>
            <a:ext cx="12192635" cy="6951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172" y="1622455"/>
            <a:ext cx="7909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Bay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1365" y="2407285"/>
            <a:ext cx="5012055" cy="47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E915EB-70E3-FFE7-82F8-C299AA6CB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23" y="1792409"/>
            <a:ext cx="9555143" cy="4151755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CDE5F226-4EDF-6E0A-C746-C30278672EE5}"/>
              </a:ext>
            </a:extLst>
          </p:cNvPr>
          <p:cNvSpPr txBox="1"/>
          <p:nvPr/>
        </p:nvSpPr>
        <p:spPr>
          <a:xfrm>
            <a:off x="2337505" y="222749"/>
            <a:ext cx="7909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Bay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25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D0622FA-FA13-D745-ACA1-8A064FE14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22" y="1674010"/>
            <a:ext cx="10196356" cy="39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5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D7A7E41-F692-92C8-6D78-DF83FC717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73" y="1943046"/>
            <a:ext cx="9559127" cy="35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401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B99A5B1-93F5-2331-4686-95C23D318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721" y="1653821"/>
            <a:ext cx="9847863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2AC9086-00B0-E5B0-9306-94171F1BB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956" y="1730887"/>
            <a:ext cx="9554144" cy="381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73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478690-C410-52C8-8596-6E0279638B77}"/>
              </a:ext>
            </a:extLst>
          </p:cNvPr>
          <p:cNvSpPr/>
          <p:nvPr/>
        </p:nvSpPr>
        <p:spPr>
          <a:xfrm>
            <a:off x="-90311" y="6186310"/>
            <a:ext cx="6801341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059404C2-E89D-E495-8DFA-23F02D427D6F}"/>
              </a:ext>
            </a:extLst>
          </p:cNvPr>
          <p:cNvSpPr/>
          <p:nvPr/>
        </p:nvSpPr>
        <p:spPr>
          <a:xfrm>
            <a:off x="2817159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8E523C-E605-94ED-5D47-35EE1475A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337" y="306297"/>
            <a:ext cx="1631575" cy="1187523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465CA2-C952-A6B8-E789-8B193B42D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100" y="-10690"/>
            <a:ext cx="1914415" cy="6940109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4D1026A1-911A-B1B6-0A6F-5BF976CA3B5D}"/>
              </a:ext>
            </a:extLst>
          </p:cNvPr>
          <p:cNvSpPr/>
          <p:nvPr/>
        </p:nvSpPr>
        <p:spPr>
          <a:xfrm>
            <a:off x="5562600" y="6186310"/>
            <a:ext cx="6711030" cy="671689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D88B57C-1EBF-4C1D-323E-15FD2267E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124" y="1636777"/>
            <a:ext cx="9255572" cy="36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547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60140" y="1271107"/>
            <a:ext cx="576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cap="all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en-US" b="1" cap="all" dirty="0">
              <a:ln w="0"/>
              <a:solidFill>
                <a:srgbClr val="4E67C8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3819" y="1594272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64086" y="164796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cap="all" dirty="0">
                <a:ln w="0"/>
                <a:solidFill>
                  <a:srgbClr val="4E67C8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0" y="6329680"/>
            <a:ext cx="12489180" cy="50292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34"/>
          <p:cNvGrpSpPr/>
          <p:nvPr/>
        </p:nvGrpSpPr>
        <p:grpSpPr bwMode="auto">
          <a:xfrm>
            <a:off x="-69215" y="6396990"/>
            <a:ext cx="12741910" cy="502920"/>
            <a:chOff x="0" y="4003"/>
            <a:chExt cx="5511" cy="317"/>
          </a:xfrm>
        </p:grpSpPr>
        <p:sp>
          <p:nvSpPr>
            <p:cNvPr id="2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3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6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7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TextBox 5"/>
          <p:cNvSpPr txBox="1"/>
          <p:nvPr/>
        </p:nvSpPr>
        <p:spPr>
          <a:xfrm>
            <a:off x="68004" y="241067"/>
            <a:ext cx="49593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giai điệu sau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cho em nhớ đến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bát nào đã học?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1473" y="1107132"/>
            <a:ext cx="495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F2DBB98C-0627-CD12-46EF-E0B972FC2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2440" y="237759"/>
            <a:ext cx="609600" cy="6096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AFC1DBF-5A88-7E1E-78CD-8CB9E5E3F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7" y="2131769"/>
            <a:ext cx="8197836" cy="440403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9AE4383-04EC-1052-A529-9377FFA1F007}"/>
              </a:ext>
            </a:extLst>
          </p:cNvPr>
          <p:cNvSpPr/>
          <p:nvPr/>
        </p:nvSpPr>
        <p:spPr>
          <a:xfrm>
            <a:off x="6997090" y="1872240"/>
            <a:ext cx="40511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F6CA220-4F09-E900-FC4F-2E51F6D1E304}"/>
              </a:ext>
            </a:extLst>
          </p:cNvPr>
          <p:cNvSpPr txBox="1"/>
          <p:nvPr/>
        </p:nvSpPr>
        <p:spPr>
          <a:xfrm>
            <a:off x="8863286" y="3055719"/>
            <a:ext cx="6395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0720" y="533400"/>
            <a:ext cx="177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385" y="1229995"/>
            <a:ext cx="7403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967740" y="1751965"/>
            <a:ext cx="7406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Bay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734957" y="160295"/>
            <a:ext cx="2488182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6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667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09630"/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6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2667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36987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2005" y="-203790"/>
            <a:ext cx="1657711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1867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8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09630"/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defTabSz="609630"/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1867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0720" y="533400"/>
            <a:ext cx="177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385" y="1229995"/>
            <a:ext cx="7403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967740" y="1751965"/>
            <a:ext cx="74066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635"/>
            <a:ext cx="12192635" cy="6951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10405" y="2261447"/>
            <a:ext cx="7909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1365" y="2407285"/>
            <a:ext cx="5012055" cy="479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734957" y="160295"/>
            <a:ext cx="2488182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đệm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36987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62005" y="-203790"/>
            <a:ext cx="1657711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em    nằm   bên          cánh đồng lúa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nghe    câu     hò    ngân        xa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    thơ    hồn     nhiên   đón     ngày   mới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tiếng   chim   hòa      lời           ca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   quê   hương  xanh    tươi     bao      la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gió    thơm     mùi   hương    lúa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kumimoji="0" lang="en-US" sz="1867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    cuộc     đời     nở        hoa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…</a:t>
            </a:r>
            <a:r>
              <a:rPr kumimoji="0" lang="vi-VN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    nhịp sống    chan        hòa</a:t>
            </a: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1867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1867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1867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352800" y="5300663"/>
            <a:ext cx="670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Arial"/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467600" y="3886200"/>
            <a:ext cx="1600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2" tIns="45706" rIns="91412" bIns="45706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Brush" pitchFamily="2" charset="0"/>
              <a:ea typeface="+mn-ea"/>
              <a:cs typeface="Arial"/>
            </a:endParaRPr>
          </a:p>
        </p:txBody>
      </p:sp>
      <p:sp>
        <p:nvSpPr>
          <p:cNvPr id="3" name="TextBox 12"/>
          <p:cNvSpPr txBox="1"/>
          <p:nvPr/>
        </p:nvSpPr>
        <p:spPr>
          <a:xfrm>
            <a:off x="4156428" y="3594417"/>
            <a:ext cx="9207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715645" y="2524760"/>
            <a:ext cx="5120005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164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0880952" y="-2976662"/>
            <a:ext cx="3413657" cy="491173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885872" y="339632"/>
            <a:ext cx="2318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en-US" sz="18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algn="ctr" defTabSz="609630"/>
            <a:r>
              <a:rPr lang="en-US" sz="18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 HỢP GÕ ĐỆM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1036987"/>
            <a:ext cx="11836400" cy="496364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312400" y="5346330"/>
            <a:ext cx="2275380" cy="143876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1599" y="5557708"/>
            <a:ext cx="1657711" cy="106435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08868" y="6492794"/>
            <a:ext cx="10643677" cy="41515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400" y="6516065"/>
            <a:ext cx="10643677" cy="4151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75463" y="-133969"/>
            <a:ext cx="1631575" cy="118752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2089057" y="1788717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061767" y="2747500"/>
            <a:ext cx="1035571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061767" y="3662002"/>
            <a:ext cx="980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079696" y="4565391"/>
            <a:ext cx="106172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1867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061767" y="5544941"/>
            <a:ext cx="89458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18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4193037" y="246449"/>
            <a:ext cx="3114955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667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09630"/>
            <a:r>
              <a:rPr lang="en-US" sz="26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7680204" y="498435"/>
            <a:ext cx="31859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defTabSz="609630"/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1867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1867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1867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459" y="1452532"/>
            <a:ext cx="508341" cy="508341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E211B808-FF7F-24DE-A718-8D6E1ACA3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5200" y="201078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C5CEFC06-B38F-118B-CCCC-0BB9F32FB60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4617" y="205122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63790695-84BF-0484-23AD-B88307FEC2D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246" y="2010686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78089848-4823-0D54-1252-F20DBBCD4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1560" y="202825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7B61360C-8438-0612-0877-9439782522E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4612" y="204835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4B8E9C4-B35F-A445-DD95-64C3A01A6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5154" y="1996591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7DBAE26A-9F46-D284-EFFC-2D02DD81C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84777" y="202223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1D6E69C8-B0DF-E301-638D-8C3432E1E85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33890" y="202825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6D4E6F09-C7C1-0349-948B-50339FE42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971" y="2965864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6BF2D7C3-1E41-5CF6-5AB3-DE89436532D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7654" y="2949090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DD20E6B-20CB-BC5E-E633-B0AACCFB8DB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023" y="2967880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07D4693B-FAD7-11D4-2CD8-E98A573AAF8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189" y="296163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A1B88C3B-B625-6278-45CF-452287F05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1376" y="299191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DAB125F4-6B9D-AB6C-7861-740544EA7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249" y="299780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9DC0BE63-B8C7-43FA-8504-1A93CC08963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644" y="3014310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12632A3D-D544-C8EF-3642-FF299E76236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9589" y="2960874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3" descr="mặt phách">
            <a:extLst>
              <a:ext uri="{FF2B5EF4-FFF2-40B4-BE49-F238E27FC236}">
                <a16:creationId xmlns:a16="http://schemas.microsoft.com/office/drawing/2014/main" id="{F503FFFC-9815-0818-EB06-971F1BE686F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4282" y="393465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Content Placeholder 3" descr="mặt phách">
            <a:extLst>
              <a:ext uri="{FF2B5EF4-FFF2-40B4-BE49-F238E27FC236}">
                <a16:creationId xmlns:a16="http://schemas.microsoft.com/office/drawing/2014/main" id="{C2D15579-4B20-628A-81C5-9B881CA6F07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210" y="3895779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Content Placeholder 3" descr="mặt phách">
            <a:extLst>
              <a:ext uri="{FF2B5EF4-FFF2-40B4-BE49-F238E27FC236}">
                <a16:creationId xmlns:a16="http://schemas.microsoft.com/office/drawing/2014/main" id="{0E24AE3A-F2D9-841A-BC12-AA964E4BE83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8554" y="393465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Content Placeholder 3" descr="mặt phách">
            <a:extLst>
              <a:ext uri="{FF2B5EF4-FFF2-40B4-BE49-F238E27FC236}">
                <a16:creationId xmlns:a16="http://schemas.microsoft.com/office/drawing/2014/main" id="{53EF4050-6C02-66A7-B334-1D2DCD809CA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6318" y="386899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Content Placeholder 3" descr="mặt phách">
            <a:extLst>
              <a:ext uri="{FF2B5EF4-FFF2-40B4-BE49-F238E27FC236}">
                <a16:creationId xmlns:a16="http://schemas.microsoft.com/office/drawing/2014/main" id="{6189562B-1BB1-172D-E3B2-A5ED121CB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210" y="4795706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" descr="mặt phách">
            <a:extLst>
              <a:ext uri="{FF2B5EF4-FFF2-40B4-BE49-F238E27FC236}">
                <a16:creationId xmlns:a16="http://schemas.microsoft.com/office/drawing/2014/main" id="{74A6B521-98BA-57C5-9568-BFB4531BE9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0152" y="386899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Content Placeholder 3" descr="mặt phách">
            <a:extLst>
              <a:ext uri="{FF2B5EF4-FFF2-40B4-BE49-F238E27FC236}">
                <a16:creationId xmlns:a16="http://schemas.microsoft.com/office/drawing/2014/main" id="{EB87ECAB-4795-96DE-BB61-E46355095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6864" y="3935832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Content Placeholder 3" descr="mặt phách">
            <a:extLst>
              <a:ext uri="{FF2B5EF4-FFF2-40B4-BE49-F238E27FC236}">
                <a16:creationId xmlns:a16="http://schemas.microsoft.com/office/drawing/2014/main" id="{B7FE1664-2826-8E5B-922B-7E9D06B9D5E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644" y="3917235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Content Placeholder 3" descr="mặt phách">
            <a:extLst>
              <a:ext uri="{FF2B5EF4-FFF2-40B4-BE49-F238E27FC236}">
                <a16:creationId xmlns:a16="http://schemas.microsoft.com/office/drawing/2014/main" id="{7DE4CE46-E2AC-AC84-CF34-BE27920A2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6082" y="3910352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ntent Placeholder 3" descr="mặt phách">
            <a:extLst>
              <a:ext uri="{FF2B5EF4-FFF2-40B4-BE49-F238E27FC236}">
                <a16:creationId xmlns:a16="http://schemas.microsoft.com/office/drawing/2014/main" id="{BA4711BD-2D3A-541E-85A5-CA2C0C6897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1914" y="4825322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Content Placeholder 3" descr="mặt phách">
            <a:extLst>
              <a:ext uri="{FF2B5EF4-FFF2-40B4-BE49-F238E27FC236}">
                <a16:creationId xmlns:a16="http://schemas.microsoft.com/office/drawing/2014/main" id="{3EF38E21-5720-79B9-7EE8-86BBF92B1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6254" y="4806827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Content Placeholder 3" descr="mặt phách">
            <a:extLst>
              <a:ext uri="{FF2B5EF4-FFF2-40B4-BE49-F238E27FC236}">
                <a16:creationId xmlns:a16="http://schemas.microsoft.com/office/drawing/2014/main" id="{8FC9B635-A4E0-D2BB-D749-89951163120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3556" y="4850010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Content Placeholder 3" descr="mặt phách">
            <a:extLst>
              <a:ext uri="{FF2B5EF4-FFF2-40B4-BE49-F238E27FC236}">
                <a16:creationId xmlns:a16="http://schemas.microsoft.com/office/drawing/2014/main" id="{CB7C616A-E8CA-C029-9360-3236DC42E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6179" y="5849292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Content Placeholder 3" descr="mặt phách">
            <a:extLst>
              <a:ext uri="{FF2B5EF4-FFF2-40B4-BE49-F238E27FC236}">
                <a16:creationId xmlns:a16="http://schemas.microsoft.com/office/drawing/2014/main" id="{A00EF256-6E08-5EE6-EEB3-461A3FEF60C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649" y="5772532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Content Placeholder 3" descr="mặt phách">
            <a:extLst>
              <a:ext uri="{FF2B5EF4-FFF2-40B4-BE49-F238E27FC236}">
                <a16:creationId xmlns:a16="http://schemas.microsoft.com/office/drawing/2014/main" id="{A1F474AD-4648-69B6-0218-15EBE3E80FB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5347" y="5917026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Content Placeholder 3" descr="mặt phách">
            <a:extLst>
              <a:ext uri="{FF2B5EF4-FFF2-40B4-BE49-F238E27FC236}">
                <a16:creationId xmlns:a16="http://schemas.microsoft.com/office/drawing/2014/main" id="{12D26F2A-0ACA-1530-4423-C26C2A04E6A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189" y="5888866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Content Placeholder 3" descr="mặt phách">
            <a:extLst>
              <a:ext uri="{FF2B5EF4-FFF2-40B4-BE49-F238E27FC236}">
                <a16:creationId xmlns:a16="http://schemas.microsoft.com/office/drawing/2014/main" id="{980889DD-98BE-BA8F-4F31-B5D5B929040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8766" y="5837856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Content Placeholder 3" descr="mặt phách">
            <a:extLst>
              <a:ext uri="{FF2B5EF4-FFF2-40B4-BE49-F238E27FC236}">
                <a16:creationId xmlns:a16="http://schemas.microsoft.com/office/drawing/2014/main" id="{01DFEF9E-9CAC-45F8-A146-5D4EB8A2B52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9888" y="5839631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Content Placeholder 3" descr="mặt phách">
            <a:extLst>
              <a:ext uri="{FF2B5EF4-FFF2-40B4-BE49-F238E27FC236}">
                <a16:creationId xmlns:a16="http://schemas.microsoft.com/office/drawing/2014/main" id="{FD7E89E0-D31F-A86A-B060-1AAB2EA48B4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6746" y="5847098"/>
            <a:ext cx="455246" cy="34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Content Placeholder 3" descr="mặt phách">
            <a:extLst>
              <a:ext uri="{FF2B5EF4-FFF2-40B4-BE49-F238E27FC236}">
                <a16:creationId xmlns:a16="http://schemas.microsoft.com/office/drawing/2014/main" id="{43A8490C-32D7-3AAB-F996-E0E61C11015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33877" y="5878769"/>
            <a:ext cx="455246" cy="34881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7791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7599">
            <a:off x="-1687409" y="4355683"/>
            <a:ext cx="3813048" cy="54864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0628412" y="-3275042"/>
            <a:ext cx="3813048" cy="5486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1574800" y="685800"/>
            <a:ext cx="939800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GÕ ĐỆM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B8F3672-C369-CEF0-CB8B-E01E579C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38401"/>
            <a:ext cx="11715814" cy="11684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0C519BC-BB9D-E36E-FF53-7F80B4DF263D}"/>
              </a:ext>
            </a:extLst>
          </p:cNvPr>
          <p:cNvSpPr/>
          <p:nvPr/>
        </p:nvSpPr>
        <p:spPr>
          <a:xfrm>
            <a:off x="743681" y="1655324"/>
            <a:ext cx="105028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2667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67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2FA65B-F030-16DF-57DA-C2CC39B5147F}"/>
              </a:ext>
            </a:extLst>
          </p:cNvPr>
          <p:cNvSpPr txBox="1"/>
          <p:nvPr/>
        </p:nvSpPr>
        <p:spPr>
          <a:xfrm>
            <a:off x="1740310" y="3322769"/>
            <a:ext cx="1010294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 em       nằm   bên             cánh đồng lúa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nghe    câu     hò     ngân           xa</a:t>
            </a:r>
            <a:r>
              <a:rPr lang="en-US" sz="1867" b="1" dirty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90B89F8-7A3E-1FDF-94B9-E38078BB9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980" y="260219"/>
            <a:ext cx="2000250" cy="140970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83424EA9-6D52-8D33-6D48-CD0893E4C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061" y="3814953"/>
            <a:ext cx="702791" cy="4953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9329BE1-D30F-DEE3-4BE5-128EF4CC5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803" y="3730045"/>
            <a:ext cx="702791" cy="4953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CF0B943-59A6-B585-98A1-AC2F88C36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35" y="3814953"/>
            <a:ext cx="702791" cy="4953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7AF76DC-629F-7074-6FC6-8C14B809C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707" y="3814953"/>
            <a:ext cx="702791" cy="4953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0358007-3F43-2513-2D70-2A1573CB5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235" y="3814953"/>
            <a:ext cx="702791" cy="4953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5589FC8C-A109-078B-3A05-86E6B224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63" y="3814953"/>
            <a:ext cx="702791" cy="4953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35A0748-7CB2-9AB5-769C-C54CDE5F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009" y="3814953"/>
            <a:ext cx="702791" cy="4953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41F318E9-0E8E-2F93-8094-3F13935D6A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1404" y="3760884"/>
            <a:ext cx="702791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637</Words>
  <Application>Microsoft Office PowerPoint</Application>
  <PresentationFormat>Màn hình rộng</PresentationFormat>
  <Paragraphs>90</Paragraphs>
  <Slides>20</Slides>
  <Notes>2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1" baseType="lpstr">
      <vt:lpstr>.VnAristote</vt:lpstr>
      <vt:lpstr>Arial</vt:lpstr>
      <vt:lpstr>Calibri</vt:lpstr>
      <vt:lpstr>Calibri Light</vt:lpstr>
      <vt:lpstr>Times New Roman</vt:lpstr>
      <vt:lpstr>VNI-Brush</vt:lpstr>
      <vt:lpstr>1_Default Design</vt:lpstr>
      <vt:lpstr>3_Office Theme</vt:lpstr>
      <vt:lpstr>1_Office Theme</vt:lpstr>
      <vt:lpstr>2_Default Design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94</cp:revision>
  <dcterms:created xsi:type="dcterms:W3CDTF">2020-08-11T21:22:00Z</dcterms:created>
  <dcterms:modified xsi:type="dcterms:W3CDTF">2023-06-13T10:12:19Z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1033-11.2.0.10382</vt:lpwstr>
  </property>
</Properties>
</file>