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477" r:id="rId2"/>
    <p:sldId id="481" r:id="rId3"/>
    <p:sldId id="298" r:id="rId4"/>
    <p:sldId id="480" r:id="rId5"/>
    <p:sldId id="479" r:id="rId6"/>
    <p:sldId id="482" r:id="rId7"/>
    <p:sldId id="483" r:id="rId8"/>
    <p:sldId id="484" r:id="rId9"/>
    <p:sldId id="487" r:id="rId10"/>
    <p:sldId id="489" r:id="rId11"/>
    <p:sldId id="488" r:id="rId12"/>
    <p:sldId id="492" r:id="rId13"/>
    <p:sldId id="490" r:id="rId14"/>
    <p:sldId id="493" r:id="rId15"/>
    <p:sldId id="4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9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6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7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0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4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2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7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0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9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45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A97C7D6-0720-435B-B259-5A118690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"/>
          <a:stretch/>
        </p:blipFill>
        <p:spPr>
          <a:xfrm>
            <a:off x="1586345" y="835818"/>
            <a:ext cx="92202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A">
            <a:hlinkClick r:id="" action="ppaction://media"/>
            <a:extLst>
              <a:ext uri="{FF2B5EF4-FFF2-40B4-BE49-F238E27FC236}">
                <a16:creationId xmlns:a16="http://schemas.microsoft.com/office/drawing/2014/main" id="{2D0004E2-FE9F-4014-BEE1-2B338D31C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3163" y="853604"/>
            <a:ext cx="9905999" cy="55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6407A3AD-CA9F-4E06-9362-135FDD8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865" y="483561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F77F744-4E22-4E10-B985-19297F2CE726}"/>
              </a:ext>
            </a:extLst>
          </p:cNvPr>
          <p:cNvGrpSpPr/>
          <p:nvPr/>
        </p:nvGrpSpPr>
        <p:grpSpPr>
          <a:xfrm>
            <a:off x="581723" y="446540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0C8D3D48-7B42-4560-9A6E-76F85C3A083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E38DAE-2568-42A2-892D-6B46E8242ED8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5F2AB5F-69F1-4583-AEA7-E5A9A82B4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5" r="1819"/>
          <a:stretch/>
        </p:blipFill>
        <p:spPr>
          <a:xfrm>
            <a:off x="0" y="1192602"/>
            <a:ext cx="11711187" cy="566539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CE1F16-8AA5-4BAB-9DE7-528B5368E193}"/>
              </a:ext>
            </a:extLst>
          </p:cNvPr>
          <p:cNvCxnSpPr>
            <a:cxnSpLocks/>
          </p:cNvCxnSpPr>
          <p:nvPr/>
        </p:nvCxnSpPr>
        <p:spPr>
          <a:xfrm>
            <a:off x="4822013" y="3859744"/>
            <a:ext cx="1033580" cy="585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D0EFA1CE-CFDD-462C-96E7-AE1C8771D8D0}"/>
              </a:ext>
            </a:extLst>
          </p:cNvPr>
          <p:cNvCxnSpPr>
            <a:cxnSpLocks/>
          </p:cNvCxnSpPr>
          <p:nvPr/>
        </p:nvCxnSpPr>
        <p:spPr>
          <a:xfrm flipH="1" flipV="1">
            <a:off x="7491304" y="2542310"/>
            <a:ext cx="907108" cy="886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0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T3A">
            <a:hlinkClick r:id="" action="ppaction://media"/>
            <a:extLst>
              <a:ext uri="{FF2B5EF4-FFF2-40B4-BE49-F238E27FC236}">
                <a16:creationId xmlns:a16="http://schemas.microsoft.com/office/drawing/2014/main" id="{0A2147B2-2D74-4FB3-A89C-99A6D2BDB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37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T3B">
            <a:hlinkClick r:id="" action="ppaction://media"/>
            <a:extLst>
              <a:ext uri="{FF2B5EF4-FFF2-40B4-BE49-F238E27FC236}">
                <a16:creationId xmlns:a16="http://schemas.microsoft.com/office/drawing/2014/main" id="{32B2309C-DC7B-46C3-9C2A-775A55770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C1501926-C164-406C-B812-A285257E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882" y="485316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D38D6D0-4F25-48A3-B646-8B3851F5E9F5}"/>
              </a:ext>
            </a:extLst>
          </p:cNvPr>
          <p:cNvGrpSpPr/>
          <p:nvPr/>
        </p:nvGrpSpPr>
        <p:grpSpPr>
          <a:xfrm>
            <a:off x="160626" y="375970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1A62B08A-BB31-4DCA-9888-24B0135BF926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320561-8DD4-4E7D-91B6-4FDC0C1EF268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442ABDB-6EC0-4A5D-8F68-40FACF85F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5" b="89969" l="9936" r="90428">
                        <a14:foregroundMark x1="84139" y1="28997" x2="90428" y2="4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08" y="1292980"/>
            <a:ext cx="6336730" cy="525510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2C19D66-881B-4600-9503-65F67B802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8" y="1122032"/>
            <a:ext cx="5720862" cy="4843167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9AB5658-AF8D-4A42-B0FA-3A38F5D3D6ED}"/>
              </a:ext>
            </a:extLst>
          </p:cNvPr>
          <p:cNvSpPr/>
          <p:nvPr/>
        </p:nvSpPr>
        <p:spPr>
          <a:xfrm>
            <a:off x="2140762" y="617560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1AB1AA91-4C8E-4776-99C2-D8AD8931D7FB}"/>
              </a:ext>
            </a:extLst>
          </p:cNvPr>
          <p:cNvGrpSpPr/>
          <p:nvPr/>
        </p:nvGrpSpPr>
        <p:grpSpPr>
          <a:xfrm>
            <a:off x="936811" y="6148379"/>
            <a:ext cx="4499018" cy="667302"/>
            <a:chOff x="4742932" y="5485658"/>
            <a:chExt cx="4499018" cy="66730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BFEA64CD-14C4-484F-B850-189B02C3DFE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FAF116CD-6234-4429-AFDE-5A360D5761B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F63DD12B-EA8F-43D0-A0BD-B4BEA5E83A3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81578CC-A219-453B-A592-9FC050990A44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AEB2BA07-6E9E-4074-BA9D-5CE51D343F5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DA329B5-5FE8-4F4D-AC5A-D082D38DD809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7A39141D-1FA1-4B31-9785-E30FCF0AB5DC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A989E329-6681-4AFB-BB3D-853C630DDF83}"/>
              </a:ext>
            </a:extLst>
          </p:cNvPr>
          <p:cNvSpPr/>
          <p:nvPr/>
        </p:nvSpPr>
        <p:spPr>
          <a:xfrm>
            <a:off x="4535117" y="614700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21D5CB3C-6557-4E33-991E-9319F3B3BBA0}"/>
              </a:ext>
            </a:extLst>
          </p:cNvPr>
          <p:cNvSpPr/>
          <p:nvPr/>
        </p:nvSpPr>
        <p:spPr>
          <a:xfrm>
            <a:off x="9018706" y="624138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id="{1A169634-7254-448F-B088-F5E0FA2F7A17}"/>
              </a:ext>
            </a:extLst>
          </p:cNvPr>
          <p:cNvGrpSpPr/>
          <p:nvPr/>
        </p:nvGrpSpPr>
        <p:grpSpPr>
          <a:xfrm>
            <a:off x="7801729" y="6205574"/>
            <a:ext cx="4499018" cy="667302"/>
            <a:chOff x="4742932" y="5485658"/>
            <a:chExt cx="4499018" cy="667302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19F5937C-613A-4506-96D9-B8E93FF8395F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A23425F-B63C-4DB6-8477-5C910F00656D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7A764FD5-880E-4570-AB9C-5971DB24C91F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05676167-06FE-404F-A615-ED91D3FBEDD9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34BC6224-4832-431C-8D7D-C3069A07E67E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27A4B765-B877-418F-972D-CCA95547382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8178F75B-59BF-4011-AEEC-321028D5FEC1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37A4621-193F-4361-95F0-FAA201331674}"/>
              </a:ext>
            </a:extLst>
          </p:cNvPr>
          <p:cNvSpPr/>
          <p:nvPr/>
        </p:nvSpPr>
        <p:spPr>
          <a:xfrm>
            <a:off x="11391547" y="6186028"/>
            <a:ext cx="64008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890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  <p:bldP spid="19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chim bay đi">
            <a:hlinkClick r:id="" action="ppaction://media"/>
            <a:extLst>
              <a:ext uri="{FF2B5EF4-FFF2-40B4-BE49-F238E27FC236}">
                <a16:creationId xmlns:a16="http://schemas.microsoft.com/office/drawing/2014/main" id="{F18736F5-C53E-48F0-AB9D-1455A61E6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6" y="793561"/>
            <a:ext cx="10307782" cy="56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Admin\Downloads\Screenshot_2020-08-14 CloudBook.png">
            <a:extLst>
              <a:ext uri="{FF2B5EF4-FFF2-40B4-BE49-F238E27FC236}">
                <a16:creationId xmlns:a16="http://schemas.microsoft.com/office/drawing/2014/main" id="{3B8741D5-56BD-49B3-949E-37BA4601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r="5692" b="13014"/>
          <a:stretch>
            <a:fillRect/>
          </a:stretch>
        </p:blipFill>
        <p:spPr bwMode="auto">
          <a:xfrm>
            <a:off x="0" y="0"/>
            <a:ext cx="1219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DE037C-E181-470C-97B3-A5F9F44A3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534026"/>
            <a:ext cx="990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CC7AA-2036-47FE-9BB4-F0C81B02F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486401"/>
            <a:ext cx="990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71EF1-E366-49BE-821A-B7EE0C934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534026"/>
            <a:ext cx="990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C35A80-E574-4CC1-8613-66D5DCE29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534026"/>
            <a:ext cx="990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latin typeface=".VnAvant" panose="020B7200000000000000" pitchFamily="34" charset="0"/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D94FC-C09D-42A9-8C9B-32DF06321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534026"/>
            <a:ext cx="990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413AFCA5-2455-4268-AB95-A71A2F9543DB}"/>
              </a:ext>
            </a:extLst>
          </p:cNvPr>
          <p:cNvSpPr/>
          <p:nvPr/>
        </p:nvSpPr>
        <p:spPr>
          <a:xfrm>
            <a:off x="1756179" y="954581"/>
            <a:ext cx="6345382" cy="1331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0E8F9E8B-279B-4BFC-AB10-61403838A1E4}"/>
              </a:ext>
            </a:extLst>
          </p:cNvPr>
          <p:cNvGrpSpPr/>
          <p:nvPr/>
        </p:nvGrpSpPr>
        <p:grpSpPr>
          <a:xfrm>
            <a:off x="2861220" y="1300250"/>
            <a:ext cx="4135300" cy="640080"/>
            <a:chOff x="1522766" y="1062589"/>
            <a:chExt cx="4135300" cy="640080"/>
          </a:xfrm>
          <a:solidFill>
            <a:srgbClr val="FF0000"/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0C2CFED-523D-4621-9C4D-438BC58DE355}"/>
                </a:ext>
              </a:extLst>
            </p:cNvPr>
            <p:cNvSpPr/>
            <p:nvPr/>
          </p:nvSpPr>
          <p:spPr>
            <a:xfrm>
              <a:off x="327037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C179888D-8F74-443D-A159-3D5781F43D23}"/>
                </a:ext>
              </a:extLst>
            </p:cNvPr>
            <p:cNvSpPr/>
            <p:nvPr/>
          </p:nvSpPr>
          <p:spPr>
            <a:xfrm>
              <a:off x="152276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66D1AE1C-8BEA-4F1D-A3CD-C760FD5D6A6C}"/>
                </a:ext>
              </a:extLst>
            </p:cNvPr>
            <p:cNvSpPr/>
            <p:nvPr/>
          </p:nvSpPr>
          <p:spPr>
            <a:xfrm>
              <a:off x="239657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4DC63444-6879-4BD3-8766-262C4BE7B2FE}"/>
                </a:ext>
              </a:extLst>
            </p:cNvPr>
            <p:cNvSpPr/>
            <p:nvPr/>
          </p:nvSpPr>
          <p:spPr>
            <a:xfrm>
              <a:off x="501798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C67347B3-587B-49BF-96E6-C12E990114FC}"/>
                </a:ext>
              </a:extLst>
            </p:cNvPr>
            <p:cNvSpPr/>
            <p:nvPr/>
          </p:nvSpPr>
          <p:spPr>
            <a:xfrm>
              <a:off x="414418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012F376F-D9AF-472A-801A-2AA1AAA88A21}"/>
              </a:ext>
            </a:extLst>
          </p:cNvPr>
          <p:cNvCxnSpPr/>
          <p:nvPr/>
        </p:nvCxnSpPr>
        <p:spPr>
          <a:xfrm>
            <a:off x="5482635" y="1108364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8A76597A-08C8-4666-BD18-0FC05A3ED413}"/>
              </a:ext>
            </a:extLst>
          </p:cNvPr>
          <p:cNvCxnSpPr/>
          <p:nvPr/>
        </p:nvCxnSpPr>
        <p:spPr>
          <a:xfrm>
            <a:off x="6332449" y="1089019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D1DDAC66-9E4A-4B62-A174-617458B7C57B}"/>
              </a:ext>
            </a:extLst>
          </p:cNvPr>
          <p:cNvSpPr txBox="1"/>
          <p:nvPr/>
        </p:nvSpPr>
        <p:spPr>
          <a:xfrm>
            <a:off x="2392891" y="292660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B052433-7690-443A-91CE-F22EF598E341}"/>
              </a:ext>
            </a:extLst>
          </p:cNvPr>
          <p:cNvSpPr txBox="1"/>
          <p:nvPr/>
        </p:nvSpPr>
        <p:spPr>
          <a:xfrm>
            <a:off x="4411415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886368B-3558-43D1-9904-0DD50211AD13}"/>
              </a:ext>
            </a:extLst>
          </p:cNvPr>
          <p:cNvSpPr txBox="1"/>
          <p:nvPr/>
        </p:nvSpPr>
        <p:spPr>
          <a:xfrm>
            <a:off x="6725522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A710F25F-0E44-4C24-9D11-0B21786D40A9}"/>
              </a:ext>
            </a:extLst>
          </p:cNvPr>
          <p:cNvSpPr txBox="1"/>
          <p:nvPr/>
        </p:nvSpPr>
        <p:spPr>
          <a:xfrm>
            <a:off x="1756179" y="4449833"/>
            <a:ext cx="6540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9A94930-CA86-421E-938D-CF260976D215}"/>
              </a:ext>
            </a:extLst>
          </p:cNvPr>
          <p:cNvSpPr txBox="1"/>
          <p:nvPr/>
        </p:nvSpPr>
        <p:spPr>
          <a:xfrm>
            <a:off x="3477519" y="2819908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CC048149-A845-4893-A6FA-2995E0442128}"/>
              </a:ext>
            </a:extLst>
          </p:cNvPr>
          <p:cNvSpPr txBox="1"/>
          <p:nvPr/>
        </p:nvSpPr>
        <p:spPr>
          <a:xfrm>
            <a:off x="5607697" y="2907841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137AE46-74D9-4E48-9043-D2D249F8760A}"/>
              </a:ext>
            </a:extLst>
          </p:cNvPr>
          <p:cNvSpPr txBox="1"/>
          <p:nvPr/>
        </p:nvSpPr>
        <p:spPr>
          <a:xfrm>
            <a:off x="3477519" y="2821434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EDB306-0929-4A82-92A9-621181310F55}"/>
              </a:ext>
            </a:extLst>
          </p:cNvPr>
          <p:cNvSpPr txBox="1"/>
          <p:nvPr/>
        </p:nvSpPr>
        <p:spPr>
          <a:xfrm>
            <a:off x="5607697" y="2921167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F812A22-BF78-4D59-B032-95889279D421}"/>
              </a:ext>
            </a:extLst>
          </p:cNvPr>
          <p:cNvGrpSpPr/>
          <p:nvPr/>
        </p:nvGrpSpPr>
        <p:grpSpPr>
          <a:xfrm>
            <a:off x="7340604" y="1740182"/>
            <a:ext cx="3841511" cy="4473776"/>
            <a:chOff x="7752443" y="1793687"/>
            <a:chExt cx="3841511" cy="4473776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2016108A-A23F-48C2-BD49-0ADF910AEC06}"/>
                </a:ext>
              </a:extLst>
            </p:cNvPr>
            <p:cNvGrpSpPr/>
            <p:nvPr/>
          </p:nvGrpSpPr>
          <p:grpSpPr>
            <a:xfrm>
              <a:off x="7752443" y="1793687"/>
              <a:ext cx="3841511" cy="4473776"/>
              <a:chOff x="8407390" y="1845154"/>
              <a:chExt cx="3841511" cy="4473776"/>
            </a:xfrm>
          </p:grpSpPr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id="{8A1F74B9-4CE0-4B9E-BCA8-33FBA7A8E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7390" y="2567017"/>
                <a:ext cx="3841511" cy="3751913"/>
              </a:xfrm>
              <a:prstGeom prst="rect">
                <a:avLst/>
              </a:prstGeom>
            </p:spPr>
          </p:pic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C57A5D77-4686-4855-8AC0-65EB391DD46D}"/>
                  </a:ext>
                </a:extLst>
              </p:cNvPr>
              <p:cNvSpPr/>
              <p:nvPr/>
            </p:nvSpPr>
            <p:spPr>
              <a:xfrm>
                <a:off x="9952406" y="2444602"/>
                <a:ext cx="2140282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0B5E671B-87D1-4B74-8E9D-99B56046F421}"/>
                  </a:ext>
                </a:extLst>
              </p:cNvPr>
              <p:cNvSpPr/>
              <p:nvPr/>
            </p:nvSpPr>
            <p:spPr>
              <a:xfrm rot="18591267">
                <a:off x="10833993" y="2400019"/>
                <a:ext cx="1471437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A29859E6-BC43-4E4B-B2E0-7437A6019426}"/>
                </a:ext>
              </a:extLst>
            </p:cNvPr>
            <p:cNvSpPr/>
            <p:nvPr/>
          </p:nvSpPr>
          <p:spPr>
            <a:xfrm>
              <a:off x="8252124" y="5150829"/>
              <a:ext cx="803564" cy="18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6" name="Speech Bubble: Oval 16">
            <a:extLst>
              <a:ext uri="{FF2B5EF4-FFF2-40B4-BE49-F238E27FC236}">
                <a16:creationId xmlns:a16="http://schemas.microsoft.com/office/drawing/2014/main" id="{FFF4595E-CD9A-4CA9-8612-F3720DF6AD5C}"/>
              </a:ext>
            </a:extLst>
          </p:cNvPr>
          <p:cNvSpPr/>
          <p:nvPr/>
        </p:nvSpPr>
        <p:spPr>
          <a:xfrm>
            <a:off x="9266554" y="1663932"/>
            <a:ext cx="2327400" cy="798113"/>
          </a:xfrm>
          <a:prstGeom prst="wedgeEllipseCallout">
            <a:avLst>
              <a:gd name="adj1" fmla="val -59068"/>
              <a:gd name="adj2" fmla="val 689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6C77B379-BF34-4776-9A16-9193D2EB7EA2}"/>
              </a:ext>
            </a:extLst>
          </p:cNvPr>
          <p:cNvGrpSpPr/>
          <p:nvPr/>
        </p:nvGrpSpPr>
        <p:grpSpPr>
          <a:xfrm>
            <a:off x="4220007" y="1754332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6561A93-B8EF-4A0C-B50E-72EB5DAD29FA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5A6EDB83-3E28-4B75-98C7-8F423398D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AE36C63B-6271-4FB0-B9A4-D5E7353B8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FDF4234D-680A-4FF0-914E-7AB282E557A7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E04A7E4D-49FB-4381-BBFD-7205A6674B4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A086FD4F-5D72-4136-8B4C-6250E13961D8}"/>
              </a:ext>
            </a:extLst>
          </p:cNvPr>
          <p:cNvSpPr txBox="1"/>
          <p:nvPr/>
        </p:nvSpPr>
        <p:spPr>
          <a:xfrm>
            <a:off x="4019116" y="5298327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9AD65EE-A5A2-4331-A80B-33B81CDB75F0}"/>
              </a:ext>
            </a:extLst>
          </p:cNvPr>
          <p:cNvSpPr txBox="1"/>
          <p:nvPr/>
        </p:nvSpPr>
        <p:spPr>
          <a:xfrm>
            <a:off x="3993875" y="443537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FCCF8716-4D5A-43F4-8CEE-B67FFBEFACDC}"/>
              </a:ext>
            </a:extLst>
          </p:cNvPr>
          <p:cNvSpPr txBox="1"/>
          <p:nvPr/>
        </p:nvSpPr>
        <p:spPr>
          <a:xfrm>
            <a:off x="3987684" y="351346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C97E6BAF-2F9A-4393-8F3C-F335AF5C2CC8}"/>
              </a:ext>
            </a:extLst>
          </p:cNvPr>
          <p:cNvSpPr txBox="1"/>
          <p:nvPr/>
        </p:nvSpPr>
        <p:spPr>
          <a:xfrm>
            <a:off x="3991148" y="2621028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B4E3E94-3ED2-4D2E-B1E8-55BC868885DF}"/>
              </a:ext>
            </a:extLst>
          </p:cNvPr>
          <p:cNvSpPr txBox="1"/>
          <p:nvPr/>
        </p:nvSpPr>
        <p:spPr>
          <a:xfrm>
            <a:off x="3987684" y="168910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6D56ACD1-D54D-4547-84FE-AB242EDD7F53}"/>
              </a:ext>
            </a:extLst>
          </p:cNvPr>
          <p:cNvSpPr txBox="1"/>
          <p:nvPr/>
        </p:nvSpPr>
        <p:spPr>
          <a:xfrm>
            <a:off x="41183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85FC9E48-6E33-4626-9DB3-1C77857708C2}"/>
              </a:ext>
            </a:extLst>
          </p:cNvPr>
          <p:cNvSpPr txBox="1"/>
          <p:nvPr/>
        </p:nvSpPr>
        <p:spPr>
          <a:xfrm>
            <a:off x="5079206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2C8BC24E-76A0-47E1-A1D6-E82CAA539256}"/>
              </a:ext>
            </a:extLst>
          </p:cNvPr>
          <p:cNvSpPr txBox="1"/>
          <p:nvPr/>
        </p:nvSpPr>
        <p:spPr>
          <a:xfrm>
            <a:off x="599628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51192D66-F1B5-4664-8D7D-72BA52A55D28}"/>
              </a:ext>
            </a:extLst>
          </p:cNvPr>
          <p:cNvSpPr txBox="1"/>
          <p:nvPr/>
        </p:nvSpPr>
        <p:spPr>
          <a:xfrm>
            <a:off x="68828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132267F0-5DA3-4A87-8136-E5EA052CD41F}"/>
              </a:ext>
            </a:extLst>
          </p:cNvPr>
          <p:cNvSpPr txBox="1"/>
          <p:nvPr/>
        </p:nvSpPr>
        <p:spPr>
          <a:xfrm>
            <a:off x="7806733" y="145427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FD662874-E58A-4F49-90D4-5EE94F952790}"/>
              </a:ext>
            </a:extLst>
          </p:cNvPr>
          <p:cNvCxnSpPr>
            <a:cxnSpLocks/>
          </p:cNvCxnSpPr>
          <p:nvPr/>
        </p:nvCxnSpPr>
        <p:spPr>
          <a:xfrm>
            <a:off x="5224462" y="4620038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9">
            <a:extLst>
              <a:ext uri="{FF2B5EF4-FFF2-40B4-BE49-F238E27FC236}">
                <a16:creationId xmlns:a16="http://schemas.microsoft.com/office/drawing/2014/main" id="{EBCFC460-BC05-4FC6-94D0-7E13FC4377D6}"/>
              </a:ext>
            </a:extLst>
          </p:cNvPr>
          <p:cNvSpPr/>
          <p:nvPr/>
        </p:nvSpPr>
        <p:spPr>
          <a:xfrm>
            <a:off x="5107716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30">
            <a:extLst>
              <a:ext uri="{FF2B5EF4-FFF2-40B4-BE49-F238E27FC236}">
                <a16:creationId xmlns:a16="http://schemas.microsoft.com/office/drawing/2014/main" id="{C43807D3-7C2D-4BDF-BD9C-06F9A8E75DEB}"/>
              </a:ext>
            </a:extLst>
          </p:cNvPr>
          <p:cNvSpPr/>
          <p:nvPr/>
        </p:nvSpPr>
        <p:spPr>
          <a:xfrm>
            <a:off x="6054262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1A">
            <a:hlinkClick r:id="" action="ppaction://media"/>
            <a:extLst>
              <a:ext uri="{FF2B5EF4-FFF2-40B4-BE49-F238E27FC236}">
                <a16:creationId xmlns:a16="http://schemas.microsoft.com/office/drawing/2014/main" id="{707C3B55-9FA1-4A0B-8DEB-F4B166626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055" y="815582"/>
            <a:ext cx="9947564" cy="54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1B">
            <a:hlinkClick r:id="" action="ppaction://media"/>
            <a:extLst>
              <a:ext uri="{FF2B5EF4-FFF2-40B4-BE49-F238E27FC236}">
                <a16:creationId xmlns:a16="http://schemas.microsoft.com/office/drawing/2014/main" id="{4730B352-9D34-4B2D-9348-F621AD8731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492" y="827420"/>
            <a:ext cx="10196945" cy="56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A967A93-9133-487A-B6C0-CC9F3F65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802" y="86966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FC96E26C-7ED6-4398-8CB5-6F4EAB74796F}"/>
              </a:ext>
            </a:extLst>
          </p:cNvPr>
          <p:cNvGrpSpPr/>
          <p:nvPr/>
        </p:nvGrpSpPr>
        <p:grpSpPr>
          <a:xfrm>
            <a:off x="790144" y="708356"/>
            <a:ext cx="1319933" cy="1039383"/>
            <a:chOff x="-207383" y="33384"/>
            <a:chExt cx="1319933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6D5F69BF-C8C0-4E9C-9FF3-95E53688FFB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A2CA546-9B43-410C-AA6C-E1A886E07B15}"/>
                </a:ext>
              </a:extLst>
            </p:cNvPr>
            <p:cNvSpPr/>
            <p:nvPr/>
          </p:nvSpPr>
          <p:spPr>
            <a:xfrm>
              <a:off x="-207383" y="27975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307D48-FD78-4F26-98CD-6D530F87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50" y="1884649"/>
            <a:ext cx="4307187" cy="31527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D5D489F-4FFF-4BC2-98A4-032BF48A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" b="3082"/>
          <a:stretch/>
        </p:blipFill>
        <p:spPr>
          <a:xfrm>
            <a:off x="6096000" y="1884649"/>
            <a:ext cx="5233038" cy="3152731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C4DDCAE7-584F-4F70-8BF0-8C5C6B2E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953" y="5673416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3 - 1 =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B35E28B-7578-456D-979E-8CC553E2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626" y="5700324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4 - 2 =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0E2F661-AEC2-43A9-AC88-8F4AA17AB479}"/>
              </a:ext>
            </a:extLst>
          </p:cNvPr>
          <p:cNvSpPr/>
          <p:nvPr/>
        </p:nvSpPr>
        <p:spPr>
          <a:xfrm>
            <a:off x="3818831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93FE23F-DEC9-41CD-A11C-993F59B207AF}"/>
              </a:ext>
            </a:extLst>
          </p:cNvPr>
          <p:cNvSpPr/>
          <p:nvPr/>
        </p:nvSpPr>
        <p:spPr>
          <a:xfrm>
            <a:off x="3779034" y="574459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CAEA10C5-7BE2-40A1-8381-8E3BF2C306B0}"/>
              </a:ext>
            </a:extLst>
          </p:cNvPr>
          <p:cNvSpPr/>
          <p:nvPr/>
        </p:nvSpPr>
        <p:spPr>
          <a:xfrm>
            <a:off x="9315593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350381F1-89F8-4DAE-B95F-C4525A1BDF74}"/>
              </a:ext>
            </a:extLst>
          </p:cNvPr>
          <p:cNvSpPr/>
          <p:nvPr/>
        </p:nvSpPr>
        <p:spPr>
          <a:xfrm>
            <a:off x="9274028" y="5746809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B">
            <a:hlinkClick r:id="" action="ppaction://media"/>
            <a:extLst>
              <a:ext uri="{FF2B5EF4-FFF2-40B4-BE49-F238E27FC236}">
                <a16:creationId xmlns:a16="http://schemas.microsoft.com/office/drawing/2014/main" id="{C9F89FD0-E709-465B-BDF0-52A9AA326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7" y="881082"/>
            <a:ext cx="10266217" cy="54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79</Words>
  <Application>Microsoft Office PowerPoint</Application>
  <PresentationFormat>Widescreen</PresentationFormat>
  <Paragraphs>45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SimSun</vt:lpstr>
      <vt:lpstr>.VnAvant</vt:lpstr>
      <vt:lpstr>Arial</vt:lpstr>
      <vt:lpstr>Calibri</vt:lpstr>
      <vt:lpstr>inpin heiti</vt:lpstr>
      <vt:lpstr>Times New Roman</vt:lpstr>
      <vt:lpstr>UTM 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57</cp:revision>
  <dcterms:created xsi:type="dcterms:W3CDTF">2021-11-02T14:27:33Z</dcterms:created>
  <dcterms:modified xsi:type="dcterms:W3CDTF">2024-11-13T08:39:18Z</dcterms:modified>
</cp:coreProperties>
</file>