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25" r:id="rId2"/>
    <p:sldId id="326" r:id="rId3"/>
    <p:sldId id="320" r:id="rId4"/>
    <p:sldId id="332" r:id="rId5"/>
    <p:sldId id="331" r:id="rId6"/>
    <p:sldId id="341" r:id="rId7"/>
    <p:sldId id="295" r:id="rId8"/>
    <p:sldId id="340" r:id="rId9"/>
    <p:sldId id="304" r:id="rId10"/>
    <p:sldId id="324" r:id="rId11"/>
    <p:sldId id="336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9D2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pPr/>
              <a:t>2025/11/3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VÇn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©m</a:t>
                      </a:r>
                      <a:r>
                        <a:rPr lang="en-US" sz="4800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chÝnh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©m</a:t>
                      </a:r>
                      <a:r>
                        <a:rPr lang="en-US" sz="4800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cuèi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7203" y="1937405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atin typeface=".VnAvant" pitchFamily="34" charset="0"/>
              </a:rPr>
              <a:t>i</a:t>
            </a:r>
            <a:r>
              <a:rPr lang="en-US" sz="8000" b="1" dirty="0">
                <a:latin typeface=".VnAvant" pitchFamily="34" charset="0"/>
              </a:rPr>
              <a:t>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08970" y="1882336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78873" y="1935368"/>
            <a:ext cx="3039036" cy="139170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3363" y="3707119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yª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6529" y="3705093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6335" y="5344808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atin typeface=".VnAvant" pitchFamily="34" charset="0"/>
              </a:rPr>
              <a:t>i</a:t>
            </a:r>
            <a:r>
              <a:rPr lang="en-US" sz="8000" b="1" dirty="0">
                <a:latin typeface=".VnAvant" pitchFamily="34" charset="0"/>
              </a:rPr>
              <a:t>ª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95746" y="3728309"/>
            <a:ext cx="3039036" cy="139170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yªm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8005" y="5264399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p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84909" y="5466296"/>
            <a:ext cx="3039036" cy="139170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10" grpId="0"/>
      <p:bldP spid="13" grpId="0" animBg="1"/>
      <p:bldP spid="15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8383" y="45845"/>
            <a:ext cx="639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m¬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47855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.VnAvant" pitchFamily="34" charset="0"/>
              </a:rPr>
              <a:t>    </a:t>
            </a:r>
            <a:r>
              <a:rPr lang="en-US" sz="4800" dirty="0" err="1">
                <a:latin typeface=".VnAvant" pitchFamily="34" charset="0"/>
              </a:rPr>
              <a:t>Tr</a:t>
            </a:r>
            <a:r>
              <a:rPr lang="en-US" sz="5400" dirty="0" err="1">
                <a:latin typeface=".VnAvant" pitchFamily="34" charset="0"/>
              </a:rPr>
              <a:t>ư</a:t>
            </a:r>
            <a:r>
              <a:rPr lang="en-US" sz="4800" dirty="0" err="1">
                <a:latin typeface=".VnAvant" pitchFamily="34" charset="0"/>
              </a:rPr>
              <a:t>­a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hÌ</a:t>
            </a:r>
            <a:r>
              <a:rPr lang="en-US" sz="4800" dirty="0">
                <a:latin typeface=".VnAvant" pitchFamily="34" charset="0"/>
              </a:rPr>
              <a:t>, gµ </a:t>
            </a:r>
            <a:r>
              <a:rPr lang="en-US" sz="4800" dirty="0" err="1">
                <a:latin typeface=".VnAvant" pitchFamily="34" charset="0"/>
              </a:rPr>
              <a:t>nhÝ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n»m</a:t>
            </a:r>
            <a:r>
              <a:rPr lang="en-US" sz="4800" dirty="0">
                <a:latin typeface=".VnAvant" pitchFamily="34" charset="0"/>
              </a:rPr>
              <a:t> m¬ </a:t>
            </a:r>
            <a:r>
              <a:rPr lang="en-US" sz="4800" dirty="0" err="1">
                <a:latin typeface=".VnAvant" pitchFamily="34" charset="0"/>
              </a:rPr>
              <a:t>bÞ</a:t>
            </a:r>
            <a:r>
              <a:rPr lang="en-US" sz="4800" dirty="0">
                <a:latin typeface=".VnAvant" pitchFamily="34" charset="0"/>
              </a:rPr>
              <a:t> qu¹ c¾p ®</a:t>
            </a:r>
            <a:r>
              <a:rPr lang="en-US" sz="4800" dirty="0" err="1">
                <a:latin typeface=".VnAvant" pitchFamily="34" charset="0"/>
              </a:rPr>
              <a:t>i</a:t>
            </a:r>
            <a:r>
              <a:rPr lang="en-US" sz="4800" dirty="0">
                <a:latin typeface=".VnAvant" pitchFamily="34" charset="0"/>
              </a:rPr>
              <a:t>.    Gµ </a:t>
            </a:r>
            <a:r>
              <a:rPr lang="en-US" sz="4800" dirty="0" err="1">
                <a:latin typeface=".VnAvant" pitchFamily="34" charset="0"/>
              </a:rPr>
              <a:t>nhÝ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sî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qu</a:t>
            </a:r>
            <a:r>
              <a:rPr lang="en-US" sz="4800" dirty="0">
                <a:latin typeface=".VnAvant" pitchFamily="34" charset="0"/>
              </a:rPr>
              <a:t>¸.    </a:t>
            </a:r>
            <a:r>
              <a:rPr lang="en-US" sz="4800" dirty="0" err="1">
                <a:latin typeface=".VnAvant" pitchFamily="34" charset="0"/>
              </a:rPr>
              <a:t>Nã</a:t>
            </a:r>
            <a:r>
              <a:rPr lang="en-US" sz="4800" dirty="0">
                <a:latin typeface=".VnAvant" pitchFamily="34" charset="0"/>
              </a:rPr>
              <a:t> “</a:t>
            </a:r>
            <a:r>
              <a:rPr lang="en-US" sz="4800" dirty="0" err="1">
                <a:latin typeface=".VnAvant" pitchFamily="34" charset="0"/>
              </a:rPr>
              <a:t>chiªm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chiÕp</a:t>
            </a:r>
            <a:r>
              <a:rPr lang="en-US" sz="4800" dirty="0">
                <a:latin typeface=".VnAvant" pitchFamily="34" charset="0"/>
              </a:rPr>
              <a:t>” </a:t>
            </a:r>
            <a:r>
              <a:rPr lang="en-US" sz="4800" dirty="0" err="1">
                <a:latin typeface=".VnAvant" pitchFamily="34" charset="0"/>
              </a:rPr>
              <a:t>Çm</a:t>
            </a:r>
            <a:r>
              <a:rPr lang="en-US" sz="4800" dirty="0">
                <a:latin typeface=".VnAvant" pitchFamily="34" charset="0"/>
              </a:rPr>
              <a:t> Ü.    Gµ </a:t>
            </a:r>
            <a:r>
              <a:rPr lang="en-US" sz="4800" dirty="0" err="1">
                <a:latin typeface=".VnAvant" pitchFamily="34" charset="0"/>
              </a:rPr>
              <a:t>mÑ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khe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khÏ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ru</a:t>
            </a:r>
            <a:r>
              <a:rPr lang="en-US" sz="4800" dirty="0">
                <a:latin typeface=".VnAvant" pitchFamily="34" charset="0"/>
              </a:rPr>
              <a:t>.     MÑ </a:t>
            </a:r>
            <a:r>
              <a:rPr lang="en-US" sz="4800" dirty="0" err="1">
                <a:latin typeface=".VnAvant" pitchFamily="34" charset="0"/>
              </a:rPr>
              <a:t>ru</a:t>
            </a:r>
            <a:r>
              <a:rPr lang="en-US" sz="4800" dirty="0">
                <a:latin typeface=".VnAvant" pitchFamily="34" charset="0"/>
              </a:rPr>
              <a:t> ªm </a:t>
            </a:r>
            <a:r>
              <a:rPr lang="en-US" sz="4800" dirty="0" err="1">
                <a:latin typeface=".VnAvant" pitchFamily="34" charset="0"/>
              </a:rPr>
              <a:t>qu</a:t>
            </a:r>
            <a:r>
              <a:rPr lang="en-US" sz="4800" dirty="0">
                <a:latin typeface=".VnAvant" pitchFamily="34" charset="0"/>
              </a:rPr>
              <a:t>¸.     Gµ </a:t>
            </a:r>
            <a:r>
              <a:rPr lang="en-US" sz="4800" dirty="0" err="1">
                <a:latin typeface=".VnAvant" pitchFamily="34" charset="0"/>
              </a:rPr>
              <a:t>nhÝ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ngñ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thiÕp</a:t>
            </a:r>
            <a:r>
              <a:rPr lang="en-US" sz="4800" dirty="0">
                <a:latin typeface=".VnAvant" pitchFamily="34" charset="0"/>
              </a:rPr>
              <a:t> ®</a:t>
            </a:r>
            <a:r>
              <a:rPr lang="en-US" sz="4800" dirty="0" err="1">
                <a:latin typeface=".VnAvant" pitchFamily="34" charset="0"/>
              </a:rPr>
              <a:t>i</a:t>
            </a:r>
            <a:r>
              <a:rPr lang="en-US" sz="4800" dirty="0">
                <a:latin typeface=".VnAvant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431" y="1494050"/>
            <a:ext cx="568036" cy="74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5517" y="2747890"/>
            <a:ext cx="568036" cy="561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5892" y="2586332"/>
            <a:ext cx="568036" cy="74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1820" y="3836744"/>
            <a:ext cx="568036" cy="561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7845136" y="3743564"/>
            <a:ext cx="568036" cy="74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7909" y="4934316"/>
            <a:ext cx="568036" cy="56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774524" y="3377522"/>
            <a:ext cx="1745673" cy="1385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740527" y="3405817"/>
            <a:ext cx="1745673" cy="1385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885766" y="5496103"/>
            <a:ext cx="1330037" cy="1385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E92BF4-7F13-4A58-9916-59926A110134}"/>
              </a:ext>
            </a:extLst>
          </p:cNvPr>
          <p:cNvCxnSpPr>
            <a:cxnSpLocks/>
          </p:cNvCxnSpPr>
          <p:nvPr/>
        </p:nvCxnSpPr>
        <p:spPr>
          <a:xfrm flipV="1">
            <a:off x="7774524" y="1631852"/>
            <a:ext cx="187790" cy="5652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9758"/>
            <a:ext cx="12192000" cy="1985282"/>
          </a:xfrm>
          <a:prstGeom prst="rect">
            <a:avLst/>
          </a:prstGeom>
          <a:noFill/>
        </p:spPr>
      </p:pic>
      <p:pic>
        <p:nvPicPr>
          <p:cNvPr id="1027" name="Picture 3" descr="D: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942"/>
            <a:ext cx="12192000" cy="2164624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98137" y="4608150"/>
            <a:ext cx="1117600" cy="9392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85508" y="5368834"/>
            <a:ext cx="2641863" cy="23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97091" cy="5458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746" y="5411450"/>
            <a:ext cx="4613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.VnAvant" pitchFamily="34" charset="0"/>
              </a:rPr>
              <a:t>d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75948" y="1427933"/>
            <a:ext cx="3960631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diªm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897091" y="2955831"/>
            <a:ext cx="197604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atin typeface=".VnAvant" panose="020B7200000000000000" charset="0"/>
                <a:cs typeface=".VnAvant" panose="020B7200000000000000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881371" y="2955831"/>
            <a:ext cx="231062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iªm</a:t>
            </a:r>
            <a:endParaRPr lang="en-US" sz="80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439891" cy="5569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0365" y="5411450"/>
            <a:ext cx="3117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yÕm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007926" y="1427025"/>
            <a:ext cx="4184073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yÕm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998434" y="2872701"/>
            <a:ext cx="1770062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7200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9642764" y="2893196"/>
            <a:ext cx="254923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schemeClr val="bg1"/>
                </a:solidFill>
                <a:latin typeface=".VnAvant" panose="020B7200000000000000" charset="0"/>
                <a:cs typeface=".VnAvant" panose="020B7200000000000000" charset="0"/>
              </a:rPr>
              <a:t>yÕm</a:t>
            </a:r>
            <a:endParaRPr lang="en-US" sz="7200" dirty="0">
              <a:solidFill>
                <a:schemeClr val="bg1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83236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175948" y="1427933"/>
            <a:ext cx="3960631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thiÕp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8146470" y="2955831"/>
            <a:ext cx="197604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latin typeface=".VnAvant" panose="020B7200000000000000" charset="0"/>
                <a:cs typeface=".VnAvant" panose="020B7200000000000000" charset="0"/>
              </a:rPr>
              <a:t>th</a:t>
            </a:r>
            <a:endParaRPr lang="en-US" sz="8000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9839806" y="2959006"/>
            <a:ext cx="231062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iÕp</a:t>
            </a:r>
            <a:endParaRPr lang="en-US" sz="80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90241" y="0"/>
            <a:ext cx="3960631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329053" y="0"/>
            <a:ext cx="3906983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34823" y="2688697"/>
            <a:ext cx="3960631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latin typeface=".VnAvant" pitchFamily="34" charset="0"/>
              </a:rPr>
              <a:t>d</a:t>
            </a:r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76653" y="2715498"/>
            <a:ext cx="4184073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latin typeface=".VnAvant" pitchFamily="34" charset="0"/>
              </a:rPr>
              <a:t>th</a:t>
            </a:r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iÕp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61">
            <a:extLst>
              <a:ext uri="{FF2B5EF4-FFF2-40B4-BE49-F238E27FC236}">
                <a16:creationId xmlns:a16="http://schemas.microsoft.com/office/drawing/2014/main" id="{BCFF5C50-AC38-470C-9C35-1E9C08737EE9}"/>
              </a:ext>
            </a:extLst>
          </p:cNvPr>
          <p:cNvGrpSpPr/>
          <p:nvPr/>
        </p:nvGrpSpPr>
        <p:grpSpPr>
          <a:xfrm>
            <a:off x="11399821" y="357354"/>
            <a:ext cx="467620" cy="470659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4CBE5A8A-BF07-42F2-9470-BA3AFF719DB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F8348A0C-E527-4220-933C-EA9D3C93C68A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8" y="0"/>
            <a:ext cx="1234042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9B7EDB-6736-4FA8-89BD-092906881DC9}"/>
              </a:ext>
            </a:extLst>
          </p:cNvPr>
          <p:cNvSpPr/>
          <p:nvPr/>
        </p:nvSpPr>
        <p:spPr>
          <a:xfrm>
            <a:off x="281354" y="2363372"/>
            <a:ext cx="3516923" cy="88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05119-883F-4F22-8D45-689A33D3CDB5}"/>
              </a:ext>
            </a:extLst>
          </p:cNvPr>
          <p:cNvSpPr/>
          <p:nvPr/>
        </p:nvSpPr>
        <p:spPr>
          <a:xfrm>
            <a:off x="4464658" y="2443089"/>
            <a:ext cx="3516923" cy="88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164DD-FE6F-4BA0-8D23-EFD5EC78A447}"/>
              </a:ext>
            </a:extLst>
          </p:cNvPr>
          <p:cNvSpPr/>
          <p:nvPr/>
        </p:nvSpPr>
        <p:spPr>
          <a:xfrm>
            <a:off x="8397599" y="2443089"/>
            <a:ext cx="3516923" cy="88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E689D-FE70-46BB-A950-FB5AE3563AEC}"/>
              </a:ext>
            </a:extLst>
          </p:cNvPr>
          <p:cNvSpPr/>
          <p:nvPr/>
        </p:nvSpPr>
        <p:spPr>
          <a:xfrm>
            <a:off x="138332" y="5821680"/>
            <a:ext cx="3516923" cy="88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B0FDDD-A437-4018-92A7-8591D607E62F}"/>
              </a:ext>
            </a:extLst>
          </p:cNvPr>
          <p:cNvSpPr/>
          <p:nvPr/>
        </p:nvSpPr>
        <p:spPr>
          <a:xfrm>
            <a:off x="4464657" y="5821679"/>
            <a:ext cx="3516923" cy="88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B15398-A182-4466-AF04-DB2D54DD0950}"/>
              </a:ext>
            </a:extLst>
          </p:cNvPr>
          <p:cNvSpPr/>
          <p:nvPr/>
        </p:nvSpPr>
        <p:spPr>
          <a:xfrm>
            <a:off x="8675077" y="5821679"/>
            <a:ext cx="3516923" cy="88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D12CCE-1B20-4A78-9B22-37E94D3A7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D413A6-26A9-41A6-A2D1-EA7AB09EF98A}"/>
              </a:ext>
            </a:extLst>
          </p:cNvPr>
          <p:cNvCxnSpPr/>
          <p:nvPr/>
        </p:nvCxnSpPr>
        <p:spPr>
          <a:xfrm>
            <a:off x="3967089" y="2869809"/>
            <a:ext cx="1350499" cy="3657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B40FA0-F6F1-4C7E-9C1C-05D96EBECA92}"/>
              </a:ext>
            </a:extLst>
          </p:cNvPr>
          <p:cNvCxnSpPr>
            <a:cxnSpLocks/>
          </p:cNvCxnSpPr>
          <p:nvPr/>
        </p:nvCxnSpPr>
        <p:spPr>
          <a:xfrm flipV="1">
            <a:off x="6874414" y="2630658"/>
            <a:ext cx="1205130" cy="19694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F355E4-08DE-4E1D-BF63-3B09A6B4C73B}"/>
              </a:ext>
            </a:extLst>
          </p:cNvPr>
          <p:cNvCxnSpPr>
            <a:cxnSpLocks/>
          </p:cNvCxnSpPr>
          <p:nvPr/>
        </p:nvCxnSpPr>
        <p:spPr>
          <a:xfrm>
            <a:off x="6874414" y="3601329"/>
            <a:ext cx="1350499" cy="87571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212383-E111-4AF8-AB09-EB1F3E05FE7C}"/>
              </a:ext>
            </a:extLst>
          </p:cNvPr>
          <p:cNvCxnSpPr>
            <a:cxnSpLocks/>
          </p:cNvCxnSpPr>
          <p:nvPr/>
        </p:nvCxnSpPr>
        <p:spPr>
          <a:xfrm>
            <a:off x="6553199" y="3673426"/>
            <a:ext cx="1671714" cy="181121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EB885-7A09-40E7-98D1-7D7B2036E51D}"/>
              </a:ext>
            </a:extLst>
          </p:cNvPr>
          <p:cNvCxnSpPr>
            <a:cxnSpLocks/>
          </p:cNvCxnSpPr>
          <p:nvPr/>
        </p:nvCxnSpPr>
        <p:spPr>
          <a:xfrm>
            <a:off x="3924884" y="4396154"/>
            <a:ext cx="1392704" cy="8651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B42FA-1041-4649-9891-F294E9DEFFAE}"/>
              </a:ext>
            </a:extLst>
          </p:cNvPr>
          <p:cNvCxnSpPr>
            <a:cxnSpLocks/>
          </p:cNvCxnSpPr>
          <p:nvPr/>
        </p:nvCxnSpPr>
        <p:spPr>
          <a:xfrm flipV="1">
            <a:off x="3967089" y="5484642"/>
            <a:ext cx="1350499" cy="6207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3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98890"/>
            <a:ext cx="12192000" cy="274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.VnAvant" pitchFamily="34" charset="0"/>
              </a:rPr>
              <a:t>Trư</a:t>
            </a:r>
            <a:r>
              <a:rPr lang="en-US" sz="4000" dirty="0">
                <a:latin typeface=".VnAvant" pitchFamily="34" charset="0"/>
              </a:rPr>
              <a:t>­a </a:t>
            </a:r>
            <a:r>
              <a:rPr lang="en-US" sz="4000" dirty="0" err="1">
                <a:latin typeface=".VnAvant" pitchFamily="34" charset="0"/>
              </a:rPr>
              <a:t>hÌ</a:t>
            </a:r>
            <a:r>
              <a:rPr lang="en-US" sz="4000" dirty="0">
                <a:latin typeface=".VnAvant" pitchFamily="34" charset="0"/>
              </a:rPr>
              <a:t>, gµ </a:t>
            </a:r>
            <a:r>
              <a:rPr lang="en-US" sz="4000" dirty="0" err="1">
                <a:latin typeface=".VnAvant" pitchFamily="34" charset="0"/>
              </a:rPr>
              <a:t>nhÝ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n»m</a:t>
            </a:r>
            <a:r>
              <a:rPr lang="en-US" sz="4000" dirty="0">
                <a:latin typeface=".VnAvant" pitchFamily="34" charset="0"/>
              </a:rPr>
              <a:t> m¬ </a:t>
            </a:r>
            <a:r>
              <a:rPr lang="en-US" sz="4000" dirty="0" err="1">
                <a:latin typeface=".VnAvant" pitchFamily="34" charset="0"/>
              </a:rPr>
              <a:t>bÞ</a:t>
            </a:r>
            <a:r>
              <a:rPr lang="en-US" sz="4000" dirty="0">
                <a:latin typeface=".VnAvant" pitchFamily="34" charset="0"/>
              </a:rPr>
              <a:t> qu¹ c¾p ®</a:t>
            </a:r>
            <a:r>
              <a:rPr lang="en-US" sz="4000" dirty="0" err="1">
                <a:latin typeface=".VnAvant" pitchFamily="34" charset="0"/>
              </a:rPr>
              <a:t>i</a:t>
            </a:r>
            <a:r>
              <a:rPr lang="en-US" sz="4000" dirty="0">
                <a:latin typeface=".VnAvant" pitchFamily="34" charset="0"/>
              </a:rPr>
              <a:t>. Gµ </a:t>
            </a:r>
            <a:r>
              <a:rPr lang="en-US" sz="4000" dirty="0" err="1">
                <a:latin typeface=".VnAvant" pitchFamily="34" charset="0"/>
              </a:rPr>
              <a:t>nhÝ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sî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qu</a:t>
            </a:r>
            <a:r>
              <a:rPr lang="en-US" sz="4000" dirty="0">
                <a:latin typeface=".VnAvant" pitchFamily="34" charset="0"/>
              </a:rPr>
              <a:t>¸. </a:t>
            </a:r>
            <a:r>
              <a:rPr lang="en-US" sz="4000" dirty="0" err="1">
                <a:latin typeface=".VnAvant" pitchFamily="34" charset="0"/>
              </a:rPr>
              <a:t>Nã</a:t>
            </a:r>
            <a:r>
              <a:rPr lang="en-US" sz="4000" dirty="0">
                <a:latin typeface=".VnAvant" pitchFamily="34" charset="0"/>
              </a:rPr>
              <a:t> “</a:t>
            </a:r>
            <a:r>
              <a:rPr lang="en-US" sz="4000" dirty="0" err="1">
                <a:latin typeface=".VnAvant" pitchFamily="34" charset="0"/>
              </a:rPr>
              <a:t>chiªm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chiÕp</a:t>
            </a:r>
            <a:r>
              <a:rPr lang="en-US" sz="4000" dirty="0">
                <a:latin typeface=".VnAvant" pitchFamily="34" charset="0"/>
              </a:rPr>
              <a:t>” </a:t>
            </a:r>
            <a:r>
              <a:rPr lang="en-US" sz="4000" dirty="0" err="1">
                <a:latin typeface=".VnAvant" pitchFamily="34" charset="0"/>
              </a:rPr>
              <a:t>Çm</a:t>
            </a:r>
            <a:r>
              <a:rPr lang="en-US" sz="4000" dirty="0">
                <a:latin typeface=".VnAvant" pitchFamily="34" charset="0"/>
              </a:rPr>
              <a:t> Ü. Gµ </a:t>
            </a:r>
            <a:r>
              <a:rPr lang="en-US" sz="4000" dirty="0" err="1">
                <a:latin typeface=".VnAvant" pitchFamily="34" charset="0"/>
              </a:rPr>
              <a:t>mÑ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khe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khÏ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ru</a:t>
            </a:r>
            <a:r>
              <a:rPr lang="en-US" sz="4000" dirty="0">
                <a:latin typeface=".VnAvant" pitchFamily="34" charset="0"/>
              </a:rPr>
              <a:t>. MÑ  </a:t>
            </a:r>
            <a:r>
              <a:rPr lang="en-US" sz="4000" dirty="0" err="1">
                <a:latin typeface=".VnAvant" pitchFamily="34" charset="0"/>
              </a:rPr>
              <a:t>ru</a:t>
            </a:r>
            <a:r>
              <a:rPr lang="en-US" sz="4000" dirty="0">
                <a:latin typeface=".VnAvant" pitchFamily="34" charset="0"/>
              </a:rPr>
              <a:t> ªm </a:t>
            </a:r>
            <a:r>
              <a:rPr lang="en-US" sz="4000" dirty="0" err="1">
                <a:latin typeface=".VnAvant" pitchFamily="34" charset="0"/>
              </a:rPr>
              <a:t>qu</a:t>
            </a:r>
            <a:r>
              <a:rPr lang="en-US" sz="4000" dirty="0">
                <a:latin typeface=".VnAvant" pitchFamily="34" charset="0"/>
              </a:rPr>
              <a:t>¸. Gµ </a:t>
            </a:r>
            <a:r>
              <a:rPr lang="en-US" sz="4000" dirty="0" err="1">
                <a:latin typeface=".VnAvant" pitchFamily="34" charset="0"/>
              </a:rPr>
              <a:t>nhÝ</a:t>
            </a:r>
            <a:r>
              <a:rPr lang="en-US" sz="4000" dirty="0">
                <a:latin typeface=".VnAvant" pitchFamily="34" charset="0"/>
              </a:rPr>
              <a:t>  </a:t>
            </a:r>
            <a:r>
              <a:rPr lang="en-US" sz="4000" dirty="0" err="1">
                <a:latin typeface=".VnAvant" pitchFamily="34" charset="0"/>
              </a:rPr>
              <a:t>ngñ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thiÕp</a:t>
            </a:r>
            <a:r>
              <a:rPr lang="en-US" sz="4000" dirty="0">
                <a:latin typeface=".VnAvant" pitchFamily="34" charset="0"/>
              </a:rPr>
              <a:t> ®</a:t>
            </a:r>
            <a:r>
              <a:rPr lang="en-US" sz="4000" dirty="0" err="1">
                <a:latin typeface=".VnAvant" pitchFamily="34" charset="0"/>
              </a:rPr>
              <a:t>i</a:t>
            </a:r>
            <a:r>
              <a:rPr lang="en-US" sz="4000" dirty="0">
                <a:latin typeface=".VnAvant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5147" y="3578760"/>
            <a:ext cx="461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 m¬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154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等线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Administrator</cp:lastModifiedBy>
  <cp:revision>207</cp:revision>
  <dcterms:created xsi:type="dcterms:W3CDTF">2019-03-29T12:25:33Z</dcterms:created>
  <dcterms:modified xsi:type="dcterms:W3CDTF">2025-11-03T03:17:45Z</dcterms:modified>
</cp:coreProperties>
</file>