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14"/>
  </p:notesMasterIdLst>
  <p:sldIdLst>
    <p:sldId id="259" r:id="rId2"/>
    <p:sldId id="271" r:id="rId3"/>
    <p:sldId id="276" r:id="rId4"/>
    <p:sldId id="273" r:id="rId5"/>
    <p:sldId id="285" r:id="rId6"/>
    <p:sldId id="284" r:id="rId7"/>
    <p:sldId id="267" r:id="rId8"/>
    <p:sldId id="279" r:id="rId9"/>
    <p:sldId id="286" r:id="rId10"/>
    <p:sldId id="287" r:id="rId11"/>
    <p:sldId id="288" r:id="rId12"/>
    <p:sldId id="28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EC276-AC04-4A03-9106-B0B0E19D9F60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2DFCB-B094-408F-978A-63B22233A8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42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066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380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380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7848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B67B-E23B-4666-9592-A28633F8FE3D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B9BF-ADE8-4768-9581-5633305D55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39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B67B-E23B-4666-9592-A28633F8FE3D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B9BF-ADE8-4768-9581-5633305D55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930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B67B-E23B-4666-9592-A28633F8FE3D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B9BF-ADE8-4768-9581-5633305D55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5753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B67B-E23B-4666-9592-A28633F8FE3D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B9BF-ADE8-4768-9581-5633305D55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608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B67B-E23B-4666-9592-A28633F8FE3D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B9BF-ADE8-4768-9581-5633305D55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246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B67B-E23B-4666-9592-A28633F8FE3D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B9BF-ADE8-4768-9581-5633305D55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272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B67B-E23B-4666-9592-A28633F8FE3D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B9BF-ADE8-4768-9581-5633305D55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114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B67B-E23B-4666-9592-A28633F8FE3D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B9BF-ADE8-4768-9581-5633305D55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69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B67B-E23B-4666-9592-A28633F8FE3D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B9BF-ADE8-4768-9581-5633305D55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99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B67B-E23B-4666-9592-A28633F8FE3D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B9BF-ADE8-4768-9581-5633305D55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8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B67B-E23B-4666-9592-A28633F8FE3D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B9BF-ADE8-4768-9581-5633305D55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50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B67B-E23B-4666-9592-A28633F8FE3D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B9BF-ADE8-4768-9581-5633305D55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25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B67B-E23B-4666-9592-A28633F8FE3D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B9BF-ADE8-4768-9581-5633305D55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47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B67B-E23B-4666-9592-A28633F8FE3D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B9BF-ADE8-4768-9581-5633305D55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78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B67B-E23B-4666-9592-A28633F8FE3D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B9BF-ADE8-4768-9581-5633305D55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48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B67B-E23B-4666-9592-A28633F8FE3D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B9BF-ADE8-4768-9581-5633305D55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2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1B67B-E23B-4666-9592-A28633F8FE3D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A65B9BF-ADE8-4768-9581-5633305D55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143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758" y="4415246"/>
            <a:ext cx="2442754" cy="244275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828800" y="2641705"/>
            <a:ext cx="4038600" cy="3682896"/>
            <a:chOff x="1828800" y="2641705"/>
            <a:chExt cx="4038600" cy="3682896"/>
          </a:xfrm>
        </p:grpSpPr>
        <p:sp>
          <p:nvSpPr>
            <p:cNvPr id="13" name="Oval 12"/>
            <p:cNvSpPr/>
            <p:nvPr/>
          </p:nvSpPr>
          <p:spPr>
            <a:xfrm>
              <a:off x="1828800" y="2641705"/>
              <a:ext cx="4038600" cy="368289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95499" y="3078977"/>
              <a:ext cx="3505201" cy="2092873"/>
            </a:xfrm>
            <a:prstGeom prst="rect">
              <a:avLst/>
            </a:prstGeom>
            <a:noFill/>
          </p:spPr>
          <p:txBody>
            <a:bodyPr wrap="square" lIns="91431" tIns="45716" rIns="91431" bIns="45716" rtlCol="0">
              <a:spAutoFit/>
            </a:bodyPr>
            <a:lstStyle/>
            <a:p>
              <a:pPr algn="ctr"/>
              <a:r>
                <a:rPr lang="en-US" sz="13000" dirty="0">
                  <a:solidFill>
                    <a:srgbClr val="008000"/>
                  </a:solidFill>
                  <a:latin typeface=".VnAvant" pitchFamily="34" charset="0"/>
                </a:rPr>
                <a:t>«m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400800" y="2743200"/>
            <a:ext cx="4038600" cy="3682896"/>
            <a:chOff x="6400800" y="2743200"/>
            <a:chExt cx="4038600" cy="3682896"/>
          </a:xfrm>
        </p:grpSpPr>
        <p:sp>
          <p:nvSpPr>
            <p:cNvPr id="16" name="Oval 15"/>
            <p:cNvSpPr/>
            <p:nvPr/>
          </p:nvSpPr>
          <p:spPr>
            <a:xfrm>
              <a:off x="6400800" y="2743200"/>
              <a:ext cx="4038600" cy="368289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56927" y="3436716"/>
              <a:ext cx="3201473" cy="2092873"/>
            </a:xfrm>
            <a:prstGeom prst="rect">
              <a:avLst/>
            </a:prstGeom>
            <a:noFill/>
          </p:spPr>
          <p:txBody>
            <a:bodyPr wrap="square" lIns="91431" tIns="45716" rIns="91431" bIns="45716" rtlCol="0">
              <a:spAutoFit/>
            </a:bodyPr>
            <a:lstStyle/>
            <a:p>
              <a:pPr algn="ctr"/>
              <a:r>
                <a:rPr lang="en-US" sz="13000" dirty="0">
                  <a:solidFill>
                    <a:srgbClr val="008000"/>
                  </a:solidFill>
                  <a:latin typeface=".VnAvant" pitchFamily="34" charset="0"/>
                </a:rPr>
                <a:t>«p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39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D4740F-1520-440D-8AC9-1AA9608B1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911365"/>
          </a:xfrm>
          <a:prstGeom prst="rect">
            <a:avLst/>
          </a:prstGeom>
        </p:spPr>
      </p:pic>
      <p:pic>
        <p:nvPicPr>
          <p:cNvPr id="3" name="Picture 3" descr="D:\Desktop\11.png">
            <a:extLst>
              <a:ext uri="{FF2B5EF4-FFF2-40B4-BE49-F238E27FC236}">
                <a16:creationId xmlns:a16="http://schemas.microsoft.com/office/drawing/2014/main" id="{9B8BBA81-E684-44AB-9424-BAA2DE6A6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098" y="89762"/>
            <a:ext cx="4726745" cy="2365920"/>
          </a:xfrm>
          <a:prstGeom prst="rect">
            <a:avLst/>
          </a:prstGeom>
          <a:noFill/>
        </p:spPr>
      </p:pic>
      <p:pic>
        <p:nvPicPr>
          <p:cNvPr id="4" name="Picture 4" descr="D:\Desktop\12.png">
            <a:extLst>
              <a:ext uri="{FF2B5EF4-FFF2-40B4-BE49-F238E27FC236}">
                <a16:creationId xmlns:a16="http://schemas.microsoft.com/office/drawing/2014/main" id="{EF50F98F-3820-4CE2-9C46-3E767D259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1512" y="2607677"/>
            <a:ext cx="4726745" cy="2365920"/>
          </a:xfrm>
          <a:prstGeom prst="rect">
            <a:avLst/>
          </a:prstGeom>
          <a:noFill/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2DA083C-FFC7-45AA-A42F-5894DBB2C7B6}"/>
              </a:ext>
            </a:extLst>
          </p:cNvPr>
          <p:cNvCxnSpPr>
            <a:cxnSpLocks/>
          </p:cNvCxnSpPr>
          <p:nvPr/>
        </p:nvCxnSpPr>
        <p:spPr>
          <a:xfrm>
            <a:off x="5008097" y="2011680"/>
            <a:ext cx="2655895" cy="11745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5522FC-F60E-402F-AF9B-6E35078C1072}"/>
              </a:ext>
            </a:extLst>
          </p:cNvPr>
          <p:cNvCxnSpPr>
            <a:cxnSpLocks/>
          </p:cNvCxnSpPr>
          <p:nvPr/>
        </p:nvCxnSpPr>
        <p:spPr>
          <a:xfrm flipV="1">
            <a:off x="5238257" y="1894788"/>
            <a:ext cx="2425735" cy="177695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37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22BFE1-F8AC-475F-ADE6-EE2C0C18E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117997"/>
          </a:xfrm>
          <a:prstGeom prst="rect">
            <a:avLst/>
          </a:prstGeom>
        </p:spPr>
      </p:pic>
      <p:pic>
        <p:nvPicPr>
          <p:cNvPr id="3" name="Picture 3" descr="D:\Desktop\13.png">
            <a:extLst>
              <a:ext uri="{FF2B5EF4-FFF2-40B4-BE49-F238E27FC236}">
                <a16:creationId xmlns:a16="http://schemas.microsoft.com/office/drawing/2014/main" id="{B3284B8A-0D91-48F9-A2B4-D7C7764B3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031" y="981022"/>
            <a:ext cx="4740811" cy="2216060"/>
          </a:xfrm>
          <a:prstGeom prst="rect">
            <a:avLst/>
          </a:prstGeom>
          <a:noFill/>
        </p:spPr>
      </p:pic>
      <p:pic>
        <p:nvPicPr>
          <p:cNvPr id="4" name="Picture 4" descr="D:\Desktop\16.png">
            <a:extLst>
              <a:ext uri="{FF2B5EF4-FFF2-40B4-BE49-F238E27FC236}">
                <a16:creationId xmlns:a16="http://schemas.microsoft.com/office/drawing/2014/main" id="{5D7B7A07-120F-4839-88CB-5C72B2B59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2031" y="3461483"/>
            <a:ext cx="4740811" cy="2216061"/>
          </a:xfrm>
          <a:prstGeom prst="rect">
            <a:avLst/>
          </a:prstGeom>
          <a:noFill/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AFCFE2C-9822-453E-BBB5-FB85BA4448D6}"/>
              </a:ext>
            </a:extLst>
          </p:cNvPr>
          <p:cNvCxnSpPr>
            <a:cxnSpLocks/>
          </p:cNvCxnSpPr>
          <p:nvPr/>
        </p:nvCxnSpPr>
        <p:spPr>
          <a:xfrm>
            <a:off x="5162842" y="2848436"/>
            <a:ext cx="2538857" cy="109196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A4E217E-46AE-4011-B8D1-08C932590667}"/>
              </a:ext>
            </a:extLst>
          </p:cNvPr>
          <p:cNvCxnSpPr>
            <a:cxnSpLocks/>
          </p:cNvCxnSpPr>
          <p:nvPr/>
        </p:nvCxnSpPr>
        <p:spPr>
          <a:xfrm flipV="1">
            <a:off x="5162842" y="2526385"/>
            <a:ext cx="2651979" cy="17722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09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8EE711-2B80-4450-8C7C-523B651A5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5929461"/>
          </a:xfrm>
          <a:prstGeom prst="rect">
            <a:avLst/>
          </a:prstGeom>
        </p:spPr>
      </p:pic>
      <p:pic>
        <p:nvPicPr>
          <p:cNvPr id="3" name="Picture 3" descr="D:\Desktop\14.png">
            <a:extLst>
              <a:ext uri="{FF2B5EF4-FFF2-40B4-BE49-F238E27FC236}">
                <a16:creationId xmlns:a16="http://schemas.microsoft.com/office/drawing/2014/main" id="{7521137E-8D86-4DA3-A85C-7BABB2778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4054" y="759504"/>
            <a:ext cx="4163399" cy="1899025"/>
          </a:xfrm>
          <a:prstGeom prst="rect">
            <a:avLst/>
          </a:prstGeom>
          <a:noFill/>
        </p:spPr>
      </p:pic>
      <p:pic>
        <p:nvPicPr>
          <p:cNvPr id="4" name="Picture 4" descr="D:\Desktop\15.png">
            <a:extLst>
              <a:ext uri="{FF2B5EF4-FFF2-40B4-BE49-F238E27FC236}">
                <a16:creationId xmlns:a16="http://schemas.microsoft.com/office/drawing/2014/main" id="{D6311F99-3F94-41DB-9CD8-A99470AC5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34054" y="3065383"/>
            <a:ext cx="4163400" cy="2233245"/>
          </a:xfrm>
          <a:prstGeom prst="rect">
            <a:avLst/>
          </a:prstGeom>
          <a:noFill/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800AC34-0C01-487D-A3D8-853F807BDAC7}"/>
              </a:ext>
            </a:extLst>
          </p:cNvPr>
          <p:cNvCxnSpPr>
            <a:cxnSpLocks/>
          </p:cNvCxnSpPr>
          <p:nvPr/>
        </p:nvCxnSpPr>
        <p:spPr>
          <a:xfrm>
            <a:off x="4857947" y="2026763"/>
            <a:ext cx="2476107" cy="169682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BDFFAF0-BFFD-468E-966D-37DFF2C0EB69}"/>
              </a:ext>
            </a:extLst>
          </p:cNvPr>
          <p:cNvCxnSpPr>
            <a:cxnSpLocks/>
          </p:cNvCxnSpPr>
          <p:nvPr/>
        </p:nvCxnSpPr>
        <p:spPr>
          <a:xfrm flipV="1">
            <a:off x="4857947" y="2205872"/>
            <a:ext cx="2476107" cy="169682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930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/>
        </p:nvSpPr>
        <p:spPr>
          <a:xfrm flipV="1">
            <a:off x="10319238" y="33536"/>
            <a:ext cx="435661" cy="1140096"/>
          </a:xfrm>
          <a:custGeom>
            <a:avLst/>
            <a:gdLst>
              <a:gd name="connsiteX0" fmla="*/ 0 w 870318"/>
              <a:gd name="connsiteY0" fmla="*/ 2295525 h 2295525"/>
              <a:gd name="connsiteX1" fmla="*/ 752475 w 870318"/>
              <a:gd name="connsiteY1" fmla="*/ 1295400 h 2295525"/>
              <a:gd name="connsiteX2" fmla="*/ 857250 w 870318"/>
              <a:gd name="connsiteY2" fmla="*/ 0 h 229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0318" h="2295525">
                <a:moveTo>
                  <a:pt x="0" y="2295525"/>
                </a:moveTo>
                <a:cubicBezTo>
                  <a:pt x="304800" y="1986756"/>
                  <a:pt x="609600" y="1677987"/>
                  <a:pt x="752475" y="1295400"/>
                </a:cubicBezTo>
                <a:cubicBezTo>
                  <a:pt x="895350" y="912813"/>
                  <a:pt x="876300" y="456406"/>
                  <a:pt x="857250" y="0"/>
                </a:cubicBezTo>
              </a:path>
            </a:pathLst>
          </a:custGeom>
          <a:noFill/>
          <a:ln w="2857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IN" sz="1517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10220503" y="0"/>
            <a:ext cx="435661" cy="1262121"/>
          </a:xfrm>
          <a:custGeom>
            <a:avLst/>
            <a:gdLst>
              <a:gd name="connsiteX0" fmla="*/ 0 w 870318"/>
              <a:gd name="connsiteY0" fmla="*/ 2295525 h 2295525"/>
              <a:gd name="connsiteX1" fmla="*/ 752475 w 870318"/>
              <a:gd name="connsiteY1" fmla="*/ 1295400 h 2295525"/>
              <a:gd name="connsiteX2" fmla="*/ 857250 w 870318"/>
              <a:gd name="connsiteY2" fmla="*/ 0 h 229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0318" h="2295525">
                <a:moveTo>
                  <a:pt x="0" y="2295525"/>
                </a:moveTo>
                <a:cubicBezTo>
                  <a:pt x="304800" y="1986756"/>
                  <a:pt x="609600" y="1677987"/>
                  <a:pt x="752475" y="1295400"/>
                </a:cubicBezTo>
                <a:cubicBezTo>
                  <a:pt x="895350" y="912813"/>
                  <a:pt x="876300" y="456406"/>
                  <a:pt x="857250" y="0"/>
                </a:cubicBezTo>
              </a:path>
            </a:pathLst>
          </a:custGeom>
          <a:noFill/>
          <a:ln w="285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IN" sz="1517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4998" t="38698" r="51409" b="39173"/>
          <a:stretch/>
        </p:blipFill>
        <p:spPr>
          <a:xfrm>
            <a:off x="169861" y="-1"/>
            <a:ext cx="6562243" cy="367066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"/>
          <a:srcRect l="57240" t="16614" r="20786" b="33724"/>
          <a:stretch/>
        </p:blipFill>
        <p:spPr>
          <a:xfrm>
            <a:off x="6069496" y="0"/>
            <a:ext cx="6122504" cy="363287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3"/>
          <a:srcRect l="57240" t="65148" r="23181" b="26212"/>
          <a:stretch/>
        </p:blipFill>
        <p:spPr>
          <a:xfrm>
            <a:off x="7827990" y="3904485"/>
            <a:ext cx="3687011" cy="914739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940526" y="3453196"/>
            <a:ext cx="3189655" cy="1027364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 err="1">
                <a:solidFill>
                  <a:schemeClr val="tx1"/>
                </a:solidFill>
                <a:latin typeface=".VnAvant" pitchFamily="34" charset="0"/>
              </a:rPr>
              <a:t>t</a:t>
            </a:r>
            <a:r>
              <a:rPr lang="en-US" sz="6600" b="1" dirty="0" err="1">
                <a:solidFill>
                  <a:srgbClr val="FF0000"/>
                </a:solidFill>
                <a:latin typeface=".VnAvant" pitchFamily="34" charset="0"/>
              </a:rPr>
              <a:t>«m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1" name="Text Box 6"/>
          <p:cNvSpPr txBox="1"/>
          <p:nvPr/>
        </p:nvSpPr>
        <p:spPr>
          <a:xfrm>
            <a:off x="948836" y="4497248"/>
            <a:ext cx="1976041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8000" dirty="0">
                <a:latin typeface=".VnAvant" panose="020B7200000000000000" charset="0"/>
                <a:cs typeface=".VnAvant" panose="020B7200000000000000" charset="0"/>
              </a:rPr>
              <a:t>t</a:t>
            </a:r>
          </a:p>
        </p:txBody>
      </p:sp>
      <p:sp>
        <p:nvSpPr>
          <p:cNvPr id="53" name="Text Box 7"/>
          <p:cNvSpPr txBox="1"/>
          <p:nvPr/>
        </p:nvSpPr>
        <p:spPr>
          <a:xfrm>
            <a:off x="2341729" y="4506684"/>
            <a:ext cx="1864511" cy="132343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8000" dirty="0">
                <a:solidFill>
                  <a:srgbClr val="FF0000"/>
                </a:solidFill>
                <a:latin typeface=".VnAvant" panose="020B7200000000000000" charset="0"/>
                <a:cs typeface=".VnAvant" panose="020B7200000000000000" charset="0"/>
              </a:rPr>
              <a:t>«m</a:t>
            </a:r>
          </a:p>
        </p:txBody>
      </p:sp>
      <p:sp>
        <p:nvSpPr>
          <p:cNvPr id="58" name="Rectangle 57"/>
          <p:cNvSpPr/>
          <p:nvPr/>
        </p:nvSpPr>
        <p:spPr>
          <a:xfrm>
            <a:off x="8116578" y="3777875"/>
            <a:ext cx="3189655" cy="1027364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 err="1">
                <a:solidFill>
                  <a:schemeClr val="tx1"/>
                </a:solidFill>
                <a:latin typeface=".VnAvant" pitchFamily="34" charset="0"/>
              </a:rPr>
              <a:t>h</a:t>
            </a:r>
            <a:r>
              <a:rPr lang="en-US" sz="6600" b="1" dirty="0" err="1">
                <a:solidFill>
                  <a:srgbClr val="FF0000"/>
                </a:solidFill>
                <a:latin typeface=".VnAvant" pitchFamily="34" charset="0"/>
              </a:rPr>
              <a:t>ép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9" name="Text Box 6"/>
          <p:cNvSpPr txBox="1"/>
          <p:nvPr/>
        </p:nvSpPr>
        <p:spPr>
          <a:xfrm>
            <a:off x="8124888" y="4821927"/>
            <a:ext cx="1976041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8000" dirty="0">
                <a:latin typeface=".VnAvant" panose="020B7200000000000000" charset="0"/>
                <a:cs typeface=".VnAvant" panose="020B7200000000000000" charset="0"/>
              </a:rPr>
              <a:t>h</a:t>
            </a:r>
          </a:p>
        </p:txBody>
      </p:sp>
      <p:sp>
        <p:nvSpPr>
          <p:cNvPr id="60" name="Text Box 7"/>
          <p:cNvSpPr txBox="1"/>
          <p:nvPr/>
        </p:nvSpPr>
        <p:spPr>
          <a:xfrm>
            <a:off x="9517781" y="4831363"/>
            <a:ext cx="1864511" cy="132343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8000" dirty="0" err="1">
                <a:solidFill>
                  <a:srgbClr val="FF0000"/>
                </a:solidFill>
                <a:latin typeface=".VnAvant" panose="020B7200000000000000" charset="0"/>
                <a:cs typeface=".VnAvant" panose="020B7200000000000000" charset="0"/>
              </a:rPr>
              <a:t>ép</a:t>
            </a:r>
            <a:endParaRPr lang="en-US" sz="8000" dirty="0">
              <a:solidFill>
                <a:srgbClr val="FF0000"/>
              </a:solidFill>
              <a:latin typeface=".VnAvant" panose="020B7200000000000000" charset="0"/>
              <a:cs typeface=".VnAvant" panose="020B72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95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1" animBg="1"/>
      <p:bldP spid="51" grpId="2" animBg="1"/>
      <p:bldP spid="53" grpId="1" animBg="1"/>
      <p:bldP spid="53" grpId="2" animBg="1"/>
      <p:bldP spid="58" grpId="0" animBg="1"/>
      <p:bldP spid="59" grpId="0" animBg="1"/>
      <p:bldP spid="59" grpId="1" animBg="1"/>
      <p:bldP spid="60" grpId="0" animBg="1"/>
      <p:bldP spid="6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/>
        </p:nvSpPr>
        <p:spPr>
          <a:xfrm flipV="1">
            <a:off x="10319238" y="33536"/>
            <a:ext cx="435661" cy="1140096"/>
          </a:xfrm>
          <a:custGeom>
            <a:avLst/>
            <a:gdLst>
              <a:gd name="connsiteX0" fmla="*/ 0 w 870318"/>
              <a:gd name="connsiteY0" fmla="*/ 2295525 h 2295525"/>
              <a:gd name="connsiteX1" fmla="*/ 752475 w 870318"/>
              <a:gd name="connsiteY1" fmla="*/ 1295400 h 2295525"/>
              <a:gd name="connsiteX2" fmla="*/ 857250 w 870318"/>
              <a:gd name="connsiteY2" fmla="*/ 0 h 229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0318" h="2295525">
                <a:moveTo>
                  <a:pt x="0" y="2295525"/>
                </a:moveTo>
                <a:cubicBezTo>
                  <a:pt x="304800" y="1986756"/>
                  <a:pt x="609600" y="1677987"/>
                  <a:pt x="752475" y="1295400"/>
                </a:cubicBezTo>
                <a:cubicBezTo>
                  <a:pt x="895350" y="912813"/>
                  <a:pt x="876300" y="456406"/>
                  <a:pt x="857250" y="0"/>
                </a:cubicBezTo>
              </a:path>
            </a:pathLst>
          </a:custGeom>
          <a:noFill/>
          <a:ln w="2857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IN" sz="1517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10220503" y="0"/>
            <a:ext cx="435661" cy="1262121"/>
          </a:xfrm>
          <a:custGeom>
            <a:avLst/>
            <a:gdLst>
              <a:gd name="connsiteX0" fmla="*/ 0 w 870318"/>
              <a:gd name="connsiteY0" fmla="*/ 2295525 h 2295525"/>
              <a:gd name="connsiteX1" fmla="*/ 752475 w 870318"/>
              <a:gd name="connsiteY1" fmla="*/ 1295400 h 2295525"/>
              <a:gd name="connsiteX2" fmla="*/ 857250 w 870318"/>
              <a:gd name="connsiteY2" fmla="*/ 0 h 229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0318" h="2295525">
                <a:moveTo>
                  <a:pt x="0" y="2295525"/>
                </a:moveTo>
                <a:cubicBezTo>
                  <a:pt x="304800" y="1986756"/>
                  <a:pt x="609600" y="1677987"/>
                  <a:pt x="752475" y="1295400"/>
                </a:cubicBezTo>
                <a:cubicBezTo>
                  <a:pt x="895350" y="912813"/>
                  <a:pt x="876300" y="456406"/>
                  <a:pt x="857250" y="0"/>
                </a:cubicBezTo>
              </a:path>
            </a:pathLst>
          </a:custGeom>
          <a:noFill/>
          <a:ln w="285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IN" sz="1517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4998" t="38698" r="51409" b="39173"/>
          <a:stretch/>
        </p:blipFill>
        <p:spPr>
          <a:xfrm>
            <a:off x="169861" y="-1"/>
            <a:ext cx="6562243" cy="367066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"/>
          <a:srcRect l="57240" t="16614" r="20786" b="33724"/>
          <a:stretch/>
        </p:blipFill>
        <p:spPr>
          <a:xfrm>
            <a:off x="6069496" y="0"/>
            <a:ext cx="6122504" cy="3632871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847760" y="5374762"/>
            <a:ext cx="3189655" cy="1027364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 err="1">
                <a:solidFill>
                  <a:schemeClr val="tx1"/>
                </a:solidFill>
                <a:latin typeface=".VnAvant" pitchFamily="34" charset="0"/>
              </a:rPr>
              <a:t>t</a:t>
            </a:r>
            <a:r>
              <a:rPr lang="en-US" sz="6600" b="1" dirty="0" err="1">
                <a:solidFill>
                  <a:srgbClr val="FF0000"/>
                </a:solidFill>
                <a:latin typeface=".VnAvant" pitchFamily="34" charset="0"/>
              </a:rPr>
              <a:t>«m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8196091" y="5235614"/>
            <a:ext cx="3189655" cy="1027364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 err="1">
                <a:solidFill>
                  <a:schemeClr val="tx1"/>
                </a:solidFill>
                <a:latin typeface=".VnAvant" pitchFamily="34" charset="0"/>
              </a:rPr>
              <a:t>h</a:t>
            </a:r>
            <a:r>
              <a:rPr lang="en-US" sz="6600" b="1" dirty="0" err="1">
                <a:solidFill>
                  <a:srgbClr val="FF0000"/>
                </a:solidFill>
                <a:latin typeface=".VnAvant" pitchFamily="34" charset="0"/>
              </a:rPr>
              <a:t>ép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54386" y="4016414"/>
            <a:ext cx="3189655" cy="1027364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>
                <a:solidFill>
                  <a:schemeClr val="tx1"/>
                </a:solidFill>
                <a:latin typeface=".VnAvant" pitchFamily="34" charset="0"/>
              </a:rPr>
              <a:t>  </a:t>
            </a:r>
            <a:r>
              <a:rPr lang="en-US" sz="6600" b="1" dirty="0">
                <a:solidFill>
                  <a:srgbClr val="FF0000"/>
                </a:solidFill>
                <a:latin typeface=".VnAvant" pitchFamily="34" charset="0"/>
              </a:rPr>
              <a:t>«m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321986" y="3824257"/>
            <a:ext cx="3189655" cy="1027364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.VnAvant" pitchFamily="34" charset="0"/>
              </a:rPr>
              <a:t>ép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95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8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925" y="365126"/>
            <a:ext cx="5486400" cy="604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032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64BF77-BF86-4A97-9B2F-28573A42D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C960D5B-86E8-4BB8-8C75-489CF4C78BBD}"/>
              </a:ext>
            </a:extLst>
          </p:cNvPr>
          <p:cNvSpPr/>
          <p:nvPr/>
        </p:nvSpPr>
        <p:spPr>
          <a:xfrm>
            <a:off x="393896" y="2542735"/>
            <a:ext cx="2532184" cy="495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15204B-A11D-404E-A8AF-9AFC179225E1}"/>
              </a:ext>
            </a:extLst>
          </p:cNvPr>
          <p:cNvSpPr/>
          <p:nvPr/>
        </p:nvSpPr>
        <p:spPr>
          <a:xfrm>
            <a:off x="4628271" y="2525149"/>
            <a:ext cx="2532184" cy="495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3527C6-8D5D-46E5-B700-18A9A705BF2F}"/>
              </a:ext>
            </a:extLst>
          </p:cNvPr>
          <p:cNvSpPr/>
          <p:nvPr/>
        </p:nvSpPr>
        <p:spPr>
          <a:xfrm>
            <a:off x="9244820" y="2521631"/>
            <a:ext cx="2532184" cy="495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27A980-FBF8-4461-A7C2-62426BD605CC}"/>
              </a:ext>
            </a:extLst>
          </p:cNvPr>
          <p:cNvSpPr/>
          <p:nvPr/>
        </p:nvSpPr>
        <p:spPr>
          <a:xfrm>
            <a:off x="0" y="6129997"/>
            <a:ext cx="2926080" cy="495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D80ECB-0E04-414E-9662-D9E2C97757D2}"/>
              </a:ext>
            </a:extLst>
          </p:cNvPr>
          <p:cNvSpPr/>
          <p:nvPr/>
        </p:nvSpPr>
        <p:spPr>
          <a:xfrm>
            <a:off x="4318781" y="6228471"/>
            <a:ext cx="2532184" cy="495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52AA74-572B-42A6-AC39-6B29C52D1A0F}"/>
              </a:ext>
            </a:extLst>
          </p:cNvPr>
          <p:cNvSpPr/>
          <p:nvPr/>
        </p:nvSpPr>
        <p:spPr>
          <a:xfrm>
            <a:off x="9244820" y="6129997"/>
            <a:ext cx="2532184" cy="495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27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21765A-0FFC-41D2-84D4-A8E91A6E3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7F46A57-C6F5-40BA-997E-41CA28683800}"/>
              </a:ext>
            </a:extLst>
          </p:cNvPr>
          <p:cNvCxnSpPr>
            <a:cxnSpLocks/>
          </p:cNvCxnSpPr>
          <p:nvPr/>
        </p:nvCxnSpPr>
        <p:spPr>
          <a:xfrm>
            <a:off x="5622167" y="3429000"/>
            <a:ext cx="1369476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777D2-0811-45A4-B117-D886B34AA177}"/>
              </a:ext>
            </a:extLst>
          </p:cNvPr>
          <p:cNvCxnSpPr>
            <a:cxnSpLocks/>
          </p:cNvCxnSpPr>
          <p:nvPr/>
        </p:nvCxnSpPr>
        <p:spPr>
          <a:xfrm>
            <a:off x="9223497" y="3472479"/>
            <a:ext cx="1369476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CF1ED7-4803-4495-A3D0-E8EB977171F8}"/>
              </a:ext>
            </a:extLst>
          </p:cNvPr>
          <p:cNvCxnSpPr>
            <a:cxnSpLocks/>
          </p:cNvCxnSpPr>
          <p:nvPr/>
        </p:nvCxnSpPr>
        <p:spPr>
          <a:xfrm>
            <a:off x="895423" y="5839368"/>
            <a:ext cx="1369476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E88D924-784F-4416-A08E-7C3CD4A95ACA}"/>
              </a:ext>
            </a:extLst>
          </p:cNvPr>
          <p:cNvCxnSpPr>
            <a:cxnSpLocks/>
          </p:cNvCxnSpPr>
          <p:nvPr/>
        </p:nvCxnSpPr>
        <p:spPr>
          <a:xfrm>
            <a:off x="2442870" y="5839368"/>
            <a:ext cx="1369476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C4B23C3-FFEB-471C-8C3C-C112E4B71286}"/>
              </a:ext>
            </a:extLst>
          </p:cNvPr>
          <p:cNvCxnSpPr>
            <a:cxnSpLocks/>
          </p:cNvCxnSpPr>
          <p:nvPr/>
        </p:nvCxnSpPr>
        <p:spPr>
          <a:xfrm>
            <a:off x="10067559" y="5882847"/>
            <a:ext cx="1369476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A1D67F-77FC-4296-A215-818BD739E556}"/>
              </a:ext>
            </a:extLst>
          </p:cNvPr>
          <p:cNvCxnSpPr>
            <a:cxnSpLocks/>
          </p:cNvCxnSpPr>
          <p:nvPr/>
        </p:nvCxnSpPr>
        <p:spPr>
          <a:xfrm>
            <a:off x="1458131" y="3472479"/>
            <a:ext cx="984739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AE2A903-0162-4344-A258-078E3BDCC692}"/>
              </a:ext>
            </a:extLst>
          </p:cNvPr>
          <p:cNvCxnSpPr>
            <a:cxnSpLocks/>
          </p:cNvCxnSpPr>
          <p:nvPr/>
        </p:nvCxnSpPr>
        <p:spPr>
          <a:xfrm>
            <a:off x="1458131" y="3596744"/>
            <a:ext cx="984739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89E7BB0-732C-4116-8053-B034DF6176C6}"/>
              </a:ext>
            </a:extLst>
          </p:cNvPr>
          <p:cNvCxnSpPr>
            <a:cxnSpLocks/>
          </p:cNvCxnSpPr>
          <p:nvPr/>
        </p:nvCxnSpPr>
        <p:spPr>
          <a:xfrm>
            <a:off x="5399429" y="5875709"/>
            <a:ext cx="984739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95E5B77-D7E0-4E0B-A97E-47C23A5CF78B}"/>
              </a:ext>
            </a:extLst>
          </p:cNvPr>
          <p:cNvCxnSpPr>
            <a:cxnSpLocks/>
          </p:cNvCxnSpPr>
          <p:nvPr/>
        </p:nvCxnSpPr>
        <p:spPr>
          <a:xfrm>
            <a:off x="5399429" y="5999974"/>
            <a:ext cx="984739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83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2602" t="20525" r="24818" b="23225"/>
          <a:stretch/>
        </p:blipFill>
        <p:spPr>
          <a:xfrm>
            <a:off x="1" y="0"/>
            <a:ext cx="12191999" cy="685799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5A02A3-1F50-4124-985E-DDB0E2A80452}"/>
              </a:ext>
            </a:extLst>
          </p:cNvPr>
          <p:cNvCxnSpPr>
            <a:cxnSpLocks/>
          </p:cNvCxnSpPr>
          <p:nvPr/>
        </p:nvCxnSpPr>
        <p:spPr>
          <a:xfrm>
            <a:off x="5551828" y="3147646"/>
            <a:ext cx="101778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6252357-8DA2-4C38-870B-3A3DFF7883DD}"/>
              </a:ext>
            </a:extLst>
          </p:cNvPr>
          <p:cNvCxnSpPr>
            <a:cxnSpLocks/>
          </p:cNvCxnSpPr>
          <p:nvPr/>
        </p:nvCxnSpPr>
        <p:spPr>
          <a:xfrm>
            <a:off x="5411262" y="3597813"/>
            <a:ext cx="684738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82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90F4EF-B0F3-4DAC-AFE4-59D7DFF04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556181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B169F5-C155-4DEA-9A5D-F29D5FC9EAFC}"/>
              </a:ext>
            </a:extLst>
          </p:cNvPr>
          <p:cNvCxnSpPr/>
          <p:nvPr/>
        </p:nvCxnSpPr>
        <p:spPr>
          <a:xfrm flipV="1">
            <a:off x="5414814" y="2635339"/>
            <a:ext cx="1954694" cy="12523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568FE9-7FB2-4C84-A408-896601960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5665509"/>
          </a:xfrm>
          <a:prstGeom prst="rect">
            <a:avLst/>
          </a:prstGeom>
        </p:spPr>
      </p:pic>
      <p:pic>
        <p:nvPicPr>
          <p:cNvPr id="3" name="Picture 3" descr="D:\Desktop\9.png">
            <a:extLst>
              <a:ext uri="{FF2B5EF4-FFF2-40B4-BE49-F238E27FC236}">
                <a16:creationId xmlns:a16="http://schemas.microsoft.com/office/drawing/2014/main" id="{43ECA168-FF81-424E-BFBC-872FEF478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32394" y="2868307"/>
            <a:ext cx="4769963" cy="2313881"/>
          </a:xfrm>
          <a:prstGeom prst="rect">
            <a:avLst/>
          </a:prstGeom>
          <a:noFill/>
        </p:spPr>
      </p:pic>
      <p:pic>
        <p:nvPicPr>
          <p:cNvPr id="4" name="Picture 4" descr="D:\Desktop\8.png">
            <a:extLst>
              <a:ext uri="{FF2B5EF4-FFF2-40B4-BE49-F238E27FC236}">
                <a16:creationId xmlns:a16="http://schemas.microsoft.com/office/drawing/2014/main" id="{24E856D2-2DC8-4ABE-9FEF-190949F64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32395" y="328704"/>
            <a:ext cx="4769964" cy="2504049"/>
          </a:xfrm>
          <a:prstGeom prst="rect">
            <a:avLst/>
          </a:prstGeom>
          <a:noFill/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4005F81-A86C-44CC-850F-AB4D3056C12F}"/>
              </a:ext>
            </a:extLst>
          </p:cNvPr>
          <p:cNvCxnSpPr>
            <a:cxnSpLocks/>
          </p:cNvCxnSpPr>
          <p:nvPr/>
        </p:nvCxnSpPr>
        <p:spPr>
          <a:xfrm>
            <a:off x="4450697" y="2011648"/>
            <a:ext cx="2581697" cy="165549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308CAD-63D5-4A3A-90C2-788070F822F7}"/>
              </a:ext>
            </a:extLst>
          </p:cNvPr>
          <p:cNvCxnSpPr>
            <a:cxnSpLocks/>
          </p:cNvCxnSpPr>
          <p:nvPr/>
        </p:nvCxnSpPr>
        <p:spPr>
          <a:xfrm flipV="1">
            <a:off x="5045815" y="2384987"/>
            <a:ext cx="1986579" cy="138851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83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561</TotalTime>
  <Words>26</Words>
  <Application>Microsoft Office PowerPoint</Application>
  <PresentationFormat>Widescreen</PresentationFormat>
  <Paragraphs>16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等线</vt:lpstr>
      <vt:lpstr>微软雅黑</vt:lpstr>
      <vt:lpstr>.VnAvant</vt:lpstr>
      <vt:lpstr>Arial</vt:lpstr>
      <vt:lpstr>Calibri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57</cp:revision>
  <dcterms:created xsi:type="dcterms:W3CDTF">2020-08-10T07:03:43Z</dcterms:created>
  <dcterms:modified xsi:type="dcterms:W3CDTF">2025-11-05T01:24:19Z</dcterms:modified>
</cp:coreProperties>
</file>