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93" r:id="rId3"/>
    <p:sldId id="292" r:id="rId4"/>
    <p:sldId id="291" r:id="rId5"/>
    <p:sldId id="267" r:id="rId6"/>
    <p:sldId id="257" r:id="rId7"/>
    <p:sldId id="261" r:id="rId8"/>
    <p:sldId id="258" r:id="rId9"/>
    <p:sldId id="262" r:id="rId10"/>
    <p:sldId id="259" r:id="rId11"/>
    <p:sldId id="268" r:id="rId12"/>
    <p:sldId id="294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6498"/>
    <a:srgbClr val="C29D8E"/>
    <a:srgbClr val="EAA135"/>
    <a:srgbClr val="E43230"/>
    <a:srgbClr val="E8F2FE"/>
    <a:srgbClr val="3E6194"/>
    <a:srgbClr val="30CFCD"/>
    <a:srgbClr val="0E73B7"/>
    <a:srgbClr val="E99D05"/>
    <a:srgbClr val="DBB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414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D84975E3-11C9-B746-8CE3-D98E26B627F2}"/>
    <pc:docChg chg="undo custSel delSld modSld">
      <pc:chgData name="Hoàng Thư" userId="21d31c9762d613a4" providerId="LiveId" clId="{D84975E3-11C9-B746-8CE3-D98E26B627F2}" dt="2019-10-07T16:45:09.634" v="3656" actId="2696"/>
      <pc:docMkLst>
        <pc:docMk/>
      </pc:docMkLst>
      <pc:sldChg chg="delSp modSp delAnim">
        <pc:chgData name="Hoàng Thư" userId="21d31c9762d613a4" providerId="LiveId" clId="{D84975E3-11C9-B746-8CE3-D98E26B627F2}" dt="2019-10-07T16:40:57.280" v="3586" actId="1076"/>
        <pc:sldMkLst>
          <pc:docMk/>
          <pc:sldMk cId="4281345377" sldId="256"/>
        </pc:sldMkLst>
        <pc:spChg chg="mod">
          <ac:chgData name="Hoàng Thư" userId="21d31c9762d613a4" providerId="LiveId" clId="{D84975E3-11C9-B746-8CE3-D98E26B627F2}" dt="2019-10-07T16:40:52.627" v="3585" actId="1076"/>
          <ac:spMkLst>
            <pc:docMk/>
            <pc:sldMk cId="4281345377" sldId="256"/>
            <ac:spMk id="8" creationId="{0DDC2A37-E953-4F38-95BF-78B9FF9FB939}"/>
          </ac:spMkLst>
        </pc:spChg>
        <pc:spChg chg="mod">
          <ac:chgData name="Hoàng Thư" userId="21d31c9762d613a4" providerId="LiveId" clId="{D84975E3-11C9-B746-8CE3-D98E26B627F2}" dt="2019-10-07T16:40:44.666" v="3584" actId="1076"/>
          <ac:spMkLst>
            <pc:docMk/>
            <pc:sldMk cId="4281345377" sldId="256"/>
            <ac:spMk id="63" creationId="{A9D48011-2F4F-407F-BC95-04A9F8CF1D22}"/>
          </ac:spMkLst>
        </pc:spChg>
        <pc:spChg chg="mod">
          <ac:chgData name="Hoàng Thư" userId="21d31c9762d613a4" providerId="LiveId" clId="{D84975E3-11C9-B746-8CE3-D98E26B627F2}" dt="2019-10-07T16:40:24.731" v="3579" actId="1076"/>
          <ac:spMkLst>
            <pc:docMk/>
            <pc:sldMk cId="4281345377" sldId="256"/>
            <ac:spMk id="65" creationId="{7E8C949C-FE2E-40FC-A58B-3731A3202359}"/>
          </ac:spMkLst>
        </pc:spChg>
        <pc:spChg chg="mod">
          <ac:chgData name="Hoàng Thư" userId="21d31c9762d613a4" providerId="LiveId" clId="{D84975E3-11C9-B746-8CE3-D98E26B627F2}" dt="2019-10-07T16:40:30.766" v="3581" actId="1076"/>
          <ac:spMkLst>
            <pc:docMk/>
            <pc:sldMk cId="4281345377" sldId="256"/>
            <ac:spMk id="66" creationId="{7372071D-E889-47F7-8AC9-D38DB8254A22}"/>
          </ac:spMkLst>
        </pc:spChg>
        <pc:spChg chg="mod">
          <ac:chgData name="Hoàng Thư" userId="21d31c9762d613a4" providerId="LiveId" clId="{D84975E3-11C9-B746-8CE3-D98E26B627F2}" dt="2019-10-07T16:40:17.394" v="3577" actId="1076"/>
          <ac:spMkLst>
            <pc:docMk/>
            <pc:sldMk cId="4281345377" sldId="256"/>
            <ac:spMk id="67" creationId="{0597FB20-1A0A-46C3-AD8D-CEFD3819E132}"/>
          </ac:spMkLst>
        </pc:spChg>
        <pc:spChg chg="del">
          <ac:chgData name="Hoàng Thư" userId="21d31c9762d613a4" providerId="LiveId" clId="{D84975E3-11C9-B746-8CE3-D98E26B627F2}" dt="2019-10-07T16:39:57.189" v="3573" actId="478"/>
          <ac:spMkLst>
            <pc:docMk/>
            <pc:sldMk cId="4281345377" sldId="256"/>
            <ac:spMk id="68" creationId="{A6A246EB-4ADB-4802-8740-6BFA253C8966}"/>
          </ac:spMkLst>
        </pc:spChg>
        <pc:spChg chg="del">
          <ac:chgData name="Hoàng Thư" userId="21d31c9762d613a4" providerId="LiveId" clId="{D84975E3-11C9-B746-8CE3-D98E26B627F2}" dt="2019-10-07T16:40:04.589" v="3575" actId="478"/>
          <ac:spMkLst>
            <pc:docMk/>
            <pc:sldMk cId="4281345377" sldId="256"/>
            <ac:spMk id="69" creationId="{E6EA2647-DB09-49B5-A35E-A1F867CAFC6A}"/>
          </ac:spMkLst>
        </pc:spChg>
        <pc:spChg chg="mod">
          <ac:chgData name="Hoàng Thư" userId="21d31c9762d613a4" providerId="LiveId" clId="{D84975E3-11C9-B746-8CE3-D98E26B627F2}" dt="2019-10-07T16:40:57.280" v="3586" actId="1076"/>
          <ac:spMkLst>
            <pc:docMk/>
            <pc:sldMk cId="4281345377" sldId="256"/>
            <ac:spMk id="70" creationId="{F7990285-D234-409A-A366-B0B4CE51FFC4}"/>
          </ac:spMkLst>
        </pc:spChg>
        <pc:picChg chg="mod">
          <ac:chgData name="Hoàng Thư" userId="21d31c9762d613a4" providerId="LiveId" clId="{D84975E3-11C9-B746-8CE3-D98E26B627F2}" dt="2019-10-07T16:40:41.157" v="3583" actId="1076"/>
          <ac:picMkLst>
            <pc:docMk/>
            <pc:sldMk cId="4281345377" sldId="256"/>
            <ac:picMk id="9" creationId="{31E8C7EC-5ADF-4B52-81DA-19A71DD7904A}"/>
          </ac:picMkLst>
        </pc:picChg>
        <pc:picChg chg="mod">
          <ac:chgData name="Hoàng Thư" userId="21d31c9762d613a4" providerId="LiveId" clId="{D84975E3-11C9-B746-8CE3-D98E26B627F2}" dt="2019-10-07T16:40:28.396" v="3580" actId="1076"/>
          <ac:picMkLst>
            <pc:docMk/>
            <pc:sldMk cId="4281345377" sldId="256"/>
            <ac:picMk id="11" creationId="{32DD0EA6-894E-410B-86E2-EDD655568F08}"/>
          </ac:picMkLst>
        </pc:picChg>
        <pc:picChg chg="del">
          <ac:chgData name="Hoàng Thư" userId="21d31c9762d613a4" providerId="LiveId" clId="{D84975E3-11C9-B746-8CE3-D98E26B627F2}" dt="2019-10-07T16:39:48.618" v="3571" actId="478"/>
          <ac:picMkLst>
            <pc:docMk/>
            <pc:sldMk cId="4281345377" sldId="256"/>
            <ac:picMk id="15" creationId="{721B26D0-B21F-47F9-BD82-3358016A7F57}"/>
          </ac:picMkLst>
        </pc:picChg>
        <pc:picChg chg="mod">
          <ac:chgData name="Hoàng Thư" userId="21d31c9762d613a4" providerId="LiveId" clId="{D84975E3-11C9-B746-8CE3-D98E26B627F2}" dt="2019-10-07T16:40:21.359" v="3578" actId="1076"/>
          <ac:picMkLst>
            <pc:docMk/>
            <pc:sldMk cId="4281345377" sldId="256"/>
            <ac:picMk id="23" creationId="{EFAB1C5B-D15A-4858-BA14-5295BDF38E05}"/>
          </ac:picMkLst>
        </pc:picChg>
        <pc:picChg chg="mod">
          <ac:chgData name="Hoàng Thư" userId="21d31c9762d613a4" providerId="LiveId" clId="{D84975E3-11C9-B746-8CE3-D98E26B627F2}" dt="2019-10-07T16:40:14.594" v="3576" actId="1076"/>
          <ac:picMkLst>
            <pc:docMk/>
            <pc:sldMk cId="4281345377" sldId="256"/>
            <ac:picMk id="42" creationId="{81A38DC9-4DBF-48B5-AE8C-A76673CF8679}"/>
          </ac:picMkLst>
        </pc:picChg>
        <pc:picChg chg="del">
          <ac:chgData name="Hoàng Thư" userId="21d31c9762d613a4" providerId="LiveId" clId="{D84975E3-11C9-B746-8CE3-D98E26B627F2}" dt="2019-10-07T16:40:00.667" v="3574" actId="478"/>
          <ac:picMkLst>
            <pc:docMk/>
            <pc:sldMk cId="4281345377" sldId="256"/>
            <ac:picMk id="44" creationId="{7E1CE70E-289D-440B-A190-2D901C943312}"/>
          </ac:picMkLst>
        </pc:picChg>
      </pc:sldChg>
      <pc:sldChg chg="modSp">
        <pc:chgData name="Hoàng Thư" userId="21d31c9762d613a4" providerId="LiveId" clId="{D84975E3-11C9-B746-8CE3-D98E26B627F2}" dt="2019-10-07T16:03:32.177" v="680" actId="20577"/>
        <pc:sldMkLst>
          <pc:docMk/>
          <pc:sldMk cId="3423027517" sldId="257"/>
        </pc:sldMkLst>
        <pc:spChg chg="mod">
          <ac:chgData name="Hoàng Thư" userId="21d31c9762d613a4" providerId="LiveId" clId="{D84975E3-11C9-B746-8CE3-D98E26B627F2}" dt="2019-10-07T16:00:24.956" v="335" actId="255"/>
          <ac:spMkLst>
            <pc:docMk/>
            <pc:sldMk cId="3423027517" sldId="257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03:32.177" v="680" actId="20577"/>
          <ac:spMkLst>
            <pc:docMk/>
            <pc:sldMk cId="3423027517" sldId="257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01:29.867" v="459" actId="20577"/>
          <ac:spMkLst>
            <pc:docMk/>
            <pc:sldMk cId="3423027517" sldId="257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02:04.461" v="562" actId="20577"/>
          <ac:spMkLst>
            <pc:docMk/>
            <pc:sldMk cId="3423027517" sldId="257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03:10.522" v="620" actId="20577"/>
          <ac:spMkLst>
            <pc:docMk/>
            <pc:sldMk cId="3423027517" sldId="257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8:04.520" v="1512" actId="20577"/>
        <pc:sldMkLst>
          <pc:docMk/>
          <pc:sldMk cId="711869206" sldId="258"/>
        </pc:sldMkLst>
        <pc:spChg chg="mod">
          <ac:chgData name="Hoàng Thư" userId="21d31c9762d613a4" providerId="LiveId" clId="{D84975E3-11C9-B746-8CE3-D98E26B627F2}" dt="2019-10-07T16:16:45.560" v="1221" actId="20577"/>
          <ac:spMkLst>
            <pc:docMk/>
            <pc:sldMk cId="711869206" sldId="258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6:31.298" v="1180" actId="20577"/>
          <ac:spMkLst>
            <pc:docMk/>
            <pc:sldMk cId="711869206" sldId="258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7:03.609" v="1295" actId="20577"/>
          <ac:spMkLst>
            <pc:docMk/>
            <pc:sldMk cId="711869206" sldId="258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7:22.241" v="1362" actId="20577"/>
          <ac:spMkLst>
            <pc:docMk/>
            <pc:sldMk cId="711869206" sldId="258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8:04.520" v="1512" actId="20577"/>
          <ac:spMkLst>
            <pc:docMk/>
            <pc:sldMk cId="711869206" sldId="258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3:33.732" v="2175" actId="20577"/>
        <pc:sldMkLst>
          <pc:docMk/>
          <pc:sldMk cId="2172248019" sldId="259"/>
        </pc:sldMkLst>
        <pc:spChg chg="mod">
          <ac:chgData name="Hoàng Thư" userId="21d31c9762d613a4" providerId="LiveId" clId="{D84975E3-11C9-B746-8CE3-D98E26B627F2}" dt="2019-10-07T16:23:33.732" v="2175" actId="20577"/>
          <ac:spMkLst>
            <pc:docMk/>
            <pc:sldMk cId="2172248019" sldId="259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1:57.730" v="1943" actId="20577"/>
          <ac:spMkLst>
            <pc:docMk/>
            <pc:sldMk cId="2172248019" sldId="259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3:28.592" v="2171" actId="20577"/>
          <ac:spMkLst>
            <pc:docMk/>
            <pc:sldMk cId="2172248019" sldId="259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3:25.947" v="2170" actId="20577"/>
          <ac:spMkLst>
            <pc:docMk/>
            <pc:sldMk cId="2172248019" sldId="259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3:22.550" v="2169" actId="20577"/>
          <ac:spMkLst>
            <pc:docMk/>
            <pc:sldMk cId="2172248019" sldId="259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5:41.173" v="2445" actId="20577"/>
        <pc:sldMkLst>
          <pc:docMk/>
          <pc:sldMk cId="1925806360" sldId="260"/>
        </pc:sldMkLst>
        <pc:spChg chg="mod">
          <ac:chgData name="Hoàng Thư" userId="21d31c9762d613a4" providerId="LiveId" clId="{D84975E3-11C9-B746-8CE3-D98E26B627F2}" dt="2019-10-07T16:25:41.173" v="2445" actId="20577"/>
          <ac:spMkLst>
            <pc:docMk/>
            <pc:sldMk cId="1925806360" sldId="260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4:45.225" v="2265" actId="20577"/>
          <ac:spMkLst>
            <pc:docMk/>
            <pc:sldMk cId="1925806360" sldId="260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5:38.597" v="2444" actId="20577"/>
          <ac:spMkLst>
            <pc:docMk/>
            <pc:sldMk cId="1925806360" sldId="260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5:36.059" v="2443" actId="20577"/>
          <ac:spMkLst>
            <pc:docMk/>
            <pc:sldMk cId="1925806360" sldId="260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5:33.470" v="2442" actId="20577"/>
          <ac:spMkLst>
            <pc:docMk/>
            <pc:sldMk cId="1925806360" sldId="260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4:48.932" v="1060" actId="20577"/>
        <pc:sldMkLst>
          <pc:docMk/>
          <pc:sldMk cId="3438333456" sldId="261"/>
        </pc:sldMkLst>
        <pc:spChg chg="mod">
          <ac:chgData name="Hoàng Thư" userId="21d31c9762d613a4" providerId="LiveId" clId="{D84975E3-11C9-B746-8CE3-D98E26B627F2}" dt="2019-10-07T16:14:00.504" v="871" actId="20577"/>
          <ac:spMkLst>
            <pc:docMk/>
            <pc:sldMk cId="3438333456" sldId="261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3:41.547" v="809" actId="20577"/>
          <ac:spMkLst>
            <pc:docMk/>
            <pc:sldMk cId="3438333456" sldId="261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4:17.075" v="940" actId="20577"/>
          <ac:spMkLst>
            <pc:docMk/>
            <pc:sldMk cId="3438333456" sldId="261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4:31.118" v="993" actId="20577"/>
          <ac:spMkLst>
            <pc:docMk/>
            <pc:sldMk cId="3438333456" sldId="261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4:48.932" v="1060" actId="20577"/>
          <ac:spMkLst>
            <pc:docMk/>
            <pc:sldMk cId="3438333456" sldId="261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0:15.247" v="1879" actId="20577"/>
        <pc:sldMkLst>
          <pc:docMk/>
          <pc:sldMk cId="2222197637" sldId="262"/>
        </pc:sldMkLst>
        <pc:spChg chg="mod">
          <ac:chgData name="Hoàng Thư" userId="21d31c9762d613a4" providerId="LiveId" clId="{D84975E3-11C9-B746-8CE3-D98E26B627F2}" dt="2019-10-07T16:20:15.247" v="1879" actId="20577"/>
          <ac:spMkLst>
            <pc:docMk/>
            <pc:sldMk cId="2222197637" sldId="262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9:06.821" v="1628" actId="20577"/>
          <ac:spMkLst>
            <pc:docMk/>
            <pc:sldMk cId="2222197637" sldId="262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0:12.376" v="1878" actId="20577"/>
          <ac:spMkLst>
            <pc:docMk/>
            <pc:sldMk cId="2222197637" sldId="262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0:09.386" v="1877" actId="20577"/>
          <ac:spMkLst>
            <pc:docMk/>
            <pc:sldMk cId="2222197637" sldId="262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0:05.381" v="1876" actId="20577"/>
          <ac:spMkLst>
            <pc:docMk/>
            <pc:sldMk cId="2222197637" sldId="262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0:05.132" v="2974" actId="20577"/>
        <pc:sldMkLst>
          <pc:docMk/>
          <pc:sldMk cId="1328699712" sldId="263"/>
        </pc:sldMkLst>
        <pc:spChg chg="mod">
          <ac:chgData name="Hoàng Thư" userId="21d31c9762d613a4" providerId="LiveId" clId="{D84975E3-11C9-B746-8CE3-D98E26B627F2}" dt="2019-10-07T16:28:54.080" v="2678" actId="20577"/>
          <ac:spMkLst>
            <pc:docMk/>
            <pc:sldMk cId="1328699712" sldId="263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8:25.672" v="2563" actId="20577"/>
          <ac:spMkLst>
            <pc:docMk/>
            <pc:sldMk cId="1328699712" sldId="263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9:22.421" v="2768" actId="20577"/>
          <ac:spMkLst>
            <pc:docMk/>
            <pc:sldMk cId="1328699712" sldId="263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9:49.564" v="2896" actId="20577"/>
          <ac:spMkLst>
            <pc:docMk/>
            <pc:sldMk cId="1328699712" sldId="263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0:05.132" v="2974" actId="20577"/>
          <ac:spMkLst>
            <pc:docMk/>
            <pc:sldMk cId="1328699712" sldId="263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8:27.041" v="3567" actId="20577"/>
        <pc:sldMkLst>
          <pc:docMk/>
          <pc:sldMk cId="3420062921" sldId="264"/>
        </pc:sldMkLst>
        <pc:spChg chg="mod">
          <ac:chgData name="Hoàng Thư" userId="21d31c9762d613a4" providerId="LiveId" clId="{D84975E3-11C9-B746-8CE3-D98E26B627F2}" dt="2019-10-07T16:37:36.146" v="3412" actId="20577"/>
          <ac:spMkLst>
            <pc:docMk/>
            <pc:sldMk cId="3420062921" sldId="264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37:23.673" v="3362" actId="20577"/>
          <ac:spMkLst>
            <pc:docMk/>
            <pc:sldMk cId="3420062921" sldId="264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37:53.327" v="3464" actId="20577"/>
          <ac:spMkLst>
            <pc:docMk/>
            <pc:sldMk cId="3420062921" sldId="264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38:11.063" v="3504" actId="20577"/>
          <ac:spMkLst>
            <pc:docMk/>
            <pc:sldMk cId="3420062921" sldId="264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8:27.041" v="3567" actId="20577"/>
          <ac:spMkLst>
            <pc:docMk/>
            <pc:sldMk cId="3420062921" sldId="264"/>
            <ac:spMk id="9" creationId="{4CF9D1E6-1179-4E48-A495-91304BFFE195}"/>
          </ac:spMkLst>
        </pc:spChg>
      </pc:sldChg>
      <pc:sldChg chg="del">
        <pc:chgData name="Hoàng Thư" userId="21d31c9762d613a4" providerId="LiveId" clId="{D84975E3-11C9-B746-8CE3-D98E26B627F2}" dt="2019-10-07T16:45:01.282" v="3655" actId="2696"/>
        <pc:sldMkLst>
          <pc:docMk/>
          <pc:sldMk cId="3155511167" sldId="265"/>
        </pc:sldMkLst>
      </pc:sldChg>
      <pc:sldChg chg="del">
        <pc:chgData name="Hoàng Thư" userId="21d31c9762d613a4" providerId="LiveId" clId="{D84975E3-11C9-B746-8CE3-D98E26B627F2}" dt="2019-10-07T16:45:09.634" v="3656" actId="2696"/>
        <pc:sldMkLst>
          <pc:docMk/>
          <pc:sldMk cId="1671184536" sldId="266"/>
        </pc:sldMkLst>
      </pc:sldChg>
      <pc:sldChg chg="modSp">
        <pc:chgData name="Hoàng Thư" userId="21d31c9762d613a4" providerId="LiveId" clId="{D84975E3-11C9-B746-8CE3-D98E26B627F2}" dt="2019-10-07T16:44:30.673" v="3654" actId="20577"/>
        <pc:sldMkLst>
          <pc:docMk/>
          <pc:sldMk cId="4037546687" sldId="267"/>
        </pc:sldMkLst>
        <pc:spChg chg="mod">
          <ac:chgData name="Hoàng Thư" userId="21d31c9762d613a4" providerId="LiveId" clId="{D84975E3-11C9-B746-8CE3-D98E26B627F2}" dt="2019-10-07T16:44:13.570" v="3611" actId="20577"/>
          <ac:spMkLst>
            <pc:docMk/>
            <pc:sldMk cId="4037546687" sldId="267"/>
            <ac:spMk id="5" creationId="{CA8E2B11-008F-4FD6-AA97-94C6727D3823}"/>
          </ac:spMkLst>
        </pc:spChg>
        <pc:spChg chg="mod">
          <ac:chgData name="Hoàng Thư" userId="21d31c9762d613a4" providerId="LiveId" clId="{D84975E3-11C9-B746-8CE3-D98E26B627F2}" dt="2019-10-07T16:44:30.673" v="3654" actId="20577"/>
          <ac:spMkLst>
            <pc:docMk/>
            <pc:sldMk cId="4037546687" sldId="267"/>
            <ac:spMk id="79" creationId="{8E1D8E5C-ECFA-47AC-943C-5BAF7A8E65A7}"/>
          </ac:spMkLst>
        </pc:spChg>
      </pc:sldChg>
      <pc:sldChg chg="delSp modSp">
        <pc:chgData name="Hoàng Thư" userId="21d31c9762d613a4" providerId="LiveId" clId="{D84975E3-11C9-B746-8CE3-D98E26B627F2}" dt="2019-10-07T16:36:27.285" v="3224" actId="1076"/>
        <pc:sldMkLst>
          <pc:docMk/>
          <pc:sldMk cId="3818187274" sldId="268"/>
        </pc:sldMkLst>
        <pc:spChg chg="mod">
          <ac:chgData name="Hoàng Thư" userId="21d31c9762d613a4" providerId="LiveId" clId="{D84975E3-11C9-B746-8CE3-D98E26B627F2}" dt="2019-10-07T16:36:27.285" v="3224" actId="1076"/>
          <ac:spMkLst>
            <pc:docMk/>
            <pc:sldMk cId="3818187274" sldId="268"/>
            <ac:spMk id="4" creationId="{D2FCD358-89EA-48FC-AFDA-D52BE0F05A97}"/>
          </ac:spMkLst>
        </pc:spChg>
        <pc:spChg chg="del">
          <ac:chgData name="Hoàng Thư" userId="21d31c9762d613a4" providerId="LiveId" clId="{D84975E3-11C9-B746-8CE3-D98E26B627F2}" dt="2019-10-07T16:35:54.832" v="3214" actId="478"/>
          <ac:spMkLst>
            <pc:docMk/>
            <pc:sldMk cId="3818187274" sldId="268"/>
            <ac:spMk id="7" creationId="{01FC695A-7967-46B5-80F0-9AD4C543A026}"/>
          </ac:spMkLst>
        </pc:spChg>
        <pc:picChg chg="del mod">
          <ac:chgData name="Hoàng Thư" userId="21d31c9762d613a4" providerId="LiveId" clId="{D84975E3-11C9-B746-8CE3-D98E26B627F2}" dt="2019-10-07T16:35:51.788" v="3213" actId="478"/>
          <ac:picMkLst>
            <pc:docMk/>
            <pc:sldMk cId="3818187274" sldId="268"/>
            <ac:picMk id="6" creationId="{CC8B8DF5-0A48-407E-B496-FB775F70AE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1" y="5305425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3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6" y="1109743"/>
            <a:ext cx="2626639" cy="164953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6" y="3203381"/>
            <a:ext cx="2626639" cy="164953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3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0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8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8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8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9F3430-66C0-4FB9-AD35-54B8CF1AD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76" y="0"/>
            <a:ext cx="9144000" cy="6858000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8753476" y="5661248"/>
            <a:ext cx="1735013" cy="1162632"/>
            <a:chOff x="6876840" y="4393853"/>
            <a:chExt cx="1914525" cy="1195387"/>
          </a:xfrm>
        </p:grpSpPr>
        <p:pic>
          <p:nvPicPr>
            <p:cNvPr id="3" name="Picture 2" descr="http://t1.gstatic.com/images?q=tbn:ANd9GcTYqaJd5yQl9XZMVoaHRczxbKr3hlpE45gMvjId8G2kcSVE4YTE2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50996" l="0" r="100000">
                          <a14:backgroundMark x1="35323" y1="9960" x2="12438" y2="7570"/>
                          <a14:backgroundMark x1="36318" y1="39841" x2="8458" y2="40637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876840" y="4393853"/>
              <a:ext cx="1914525" cy="119538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>
              <a:hlinkClick r:id="" action="ppaction://hlinkshowjump?jump=nextslide"/>
            </p:cNvPr>
            <p:cNvSpPr txBox="1"/>
            <p:nvPr/>
          </p:nvSpPr>
          <p:spPr>
            <a:xfrm>
              <a:off x="7103746" y="4754210"/>
              <a:ext cx="1460710" cy="474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400" b="1">
                  <a:solidFill>
                    <a:srgbClr val="663300"/>
                  </a:solidFill>
                  <a:effectLst>
                    <a:innerShdw blurRad="114300">
                      <a:prstClr val="black"/>
                    </a:innerShdw>
                  </a:effectLst>
                </a:rPr>
                <a:t>Bắt đầu</a:t>
              </a:r>
              <a:endParaRPr lang="es-ES" sz="2400" b="1" dirty="0">
                <a:solidFill>
                  <a:srgbClr val="663300"/>
                </a:solidFill>
                <a:effectLst>
                  <a:innerShdw blurRad="114300">
                    <a:prstClr val="black"/>
                  </a:innerShdw>
                </a:effectLst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BCEBA98-B536-456A-8B79-C45C97228C07}"/>
              </a:ext>
            </a:extLst>
          </p:cNvPr>
          <p:cNvSpPr/>
          <p:nvPr/>
        </p:nvSpPr>
        <p:spPr>
          <a:xfrm>
            <a:off x="4583832" y="3284985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KHỞI</a:t>
            </a:r>
            <a:r>
              <a:rPr lang="en-US" sz="5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ĐỘNG</a:t>
            </a:r>
            <a:endParaRPr lang="en-US" sz="5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21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2" y="2387626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512535" y="493485"/>
            <a:ext cx="8587922" cy="1465944"/>
          </a:xfrm>
          <a:prstGeom prst="flowChartTerminator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e) Chi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xuê</a:t>
            </a:r>
            <a:r>
              <a:rPr 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7989" y="398698"/>
            <a:ext cx="1629154" cy="1560731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67" l="0" r="98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671" y="5707867"/>
            <a:ext cx="910772" cy="9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-0.40651 0.5092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>
            <a:extLst>
              <a:ext uri="{FF2B5EF4-FFF2-40B4-BE49-F238E27FC236}">
                <a16:creationId xmlns:a16="http://schemas.microsoft.com/office/drawing/2014/main" id="{D2FCD358-89EA-48FC-AFDA-D52BE0F05A97}"/>
              </a:ext>
            </a:extLst>
          </p:cNvPr>
          <p:cNvSpPr/>
          <p:nvPr/>
        </p:nvSpPr>
        <p:spPr>
          <a:xfrm>
            <a:off x="-101600" y="4036821"/>
            <a:ext cx="12293600" cy="2331184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dirty="0">
                <a:solidFill>
                  <a:schemeClr val="accent2">
                    <a:lumMod val="50000"/>
                  </a:schemeClr>
                </a:solidFill>
              </a:rPr>
              <a:t>Tinh thần học tập rất tốt</a:t>
            </a:r>
            <a:r>
              <a:rPr lang="vi-VN" sz="5400" b="1">
                <a:solidFill>
                  <a:schemeClr val="accent2">
                    <a:lumMod val="50000"/>
                  </a:schemeClr>
                </a:solidFill>
              </a:rPr>
              <a:t>!! </a:t>
            </a:r>
            <a:endParaRPr lang="en-US" sz="5400" b="1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vi-VN" sz="5400" b="1">
                <a:solidFill>
                  <a:schemeClr val="accent2">
                    <a:lumMod val="50000"/>
                  </a:schemeClr>
                </a:solidFill>
              </a:rPr>
              <a:t>Cảm ơn </a:t>
            </a:r>
            <a:r>
              <a:rPr lang="en-US" sz="5400" b="1">
                <a:solidFill>
                  <a:schemeClr val="accent2">
                    <a:lumMod val="50000"/>
                  </a:schemeClr>
                </a:solidFill>
              </a:rPr>
              <a:t>các em</a:t>
            </a:r>
            <a:endParaRPr lang="vi-VN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87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entreelcieloylatierra.files.wordpress.com/2012/01/pergamino_solo_cop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5" y="-58144"/>
            <a:ext cx="12320336" cy="69161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3673" y="4988554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0CD5E8-FD12-3EB0-0744-F11502782859}"/>
              </a:ext>
            </a:extLst>
          </p:cNvPr>
          <p:cNvSpPr/>
          <p:nvPr/>
        </p:nvSpPr>
        <p:spPr>
          <a:xfrm>
            <a:off x="487747" y="476317"/>
            <a:ext cx="10051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2.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Tìm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trong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bài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đọc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70658-7F60-0E4D-B5D2-B0B1DF51001E}"/>
              </a:ext>
            </a:extLst>
          </p:cNvPr>
          <p:cNvSpPr txBox="1"/>
          <p:nvPr/>
        </p:nvSpPr>
        <p:spPr>
          <a:xfrm>
            <a:off x="962526" y="1700463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+mj-lt"/>
              </a:rPr>
              <a:t>hòa</a:t>
            </a:r>
            <a:r>
              <a:rPr 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</a:rPr>
              <a:t>thuận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82763-DDD4-1B18-1139-2181FD14136C}"/>
              </a:ext>
            </a:extLst>
          </p:cNvPr>
          <p:cNvSpPr txBox="1"/>
          <p:nvPr/>
        </p:nvSpPr>
        <p:spPr>
          <a:xfrm>
            <a:off x="962526" y="2578546"/>
            <a:ext cx="844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ngược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+mj-lt"/>
              </a:rPr>
              <a:t>khô</a:t>
            </a:r>
            <a:r>
              <a:rPr 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</a:rPr>
              <a:t>héo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8D8166-695E-5402-555D-2C4ED80CBD11}"/>
              </a:ext>
            </a:extLst>
          </p:cNvPr>
          <p:cNvSpPr txBox="1"/>
          <p:nvPr/>
        </p:nvSpPr>
        <p:spPr>
          <a:xfrm>
            <a:off x="8541409" y="1696709"/>
            <a:ext cx="247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5C6498"/>
                </a:solidFill>
                <a:latin typeface="+mj-lt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</a:rPr>
              <a:t>êm</a:t>
            </a:r>
            <a:r>
              <a:rPr 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</a:rPr>
              <a:t>ấm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B372AE-55D7-F75E-BC71-E198C7879A69}"/>
              </a:ext>
            </a:extLst>
          </p:cNvPr>
          <p:cNvSpPr txBox="1"/>
          <p:nvPr/>
        </p:nvSpPr>
        <p:spPr>
          <a:xfrm>
            <a:off x="9299904" y="2603502"/>
            <a:ext cx="247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5C6498"/>
                </a:solidFill>
                <a:latin typeface="+mj-lt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</a:rPr>
              <a:t>xinh</a:t>
            </a:r>
            <a:r>
              <a:rPr 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</a:rPr>
              <a:t>tươi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DD78C8-0B98-2E60-E4C3-975DF2149462}"/>
              </a:ext>
            </a:extLst>
          </p:cNvPr>
          <p:cNvSpPr/>
          <p:nvPr/>
        </p:nvSpPr>
        <p:spPr>
          <a:xfrm>
            <a:off x="487746" y="3449532"/>
            <a:ext cx="111427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3.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Đặt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một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câu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với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một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từ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em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vừa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tìm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được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78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entreelcieloylatierra.files.wordpress.com/2012/01/pergamino_solo_cop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56" y="-50644"/>
            <a:ext cx="9123288" cy="687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39" y="3526082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566679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4" descr="http://cloud.graphicleftovers.com/19191/284696/coconut-palm-tre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1822891" y="406974"/>
            <a:ext cx="1287857" cy="22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fimfiction-static.net/images/story_images/4142_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9202356" y="391009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0CD5E8-FD12-3EB0-0744-F11502782859}"/>
              </a:ext>
            </a:extLst>
          </p:cNvPr>
          <p:cNvSpPr/>
          <p:nvPr/>
        </p:nvSpPr>
        <p:spPr>
          <a:xfrm>
            <a:off x="4193473" y="1888022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KHÁM</a:t>
            </a:r>
            <a:r>
              <a:rPr lang="en-US" sz="5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PHÁ</a:t>
            </a:r>
            <a:endParaRPr lang="en-US" sz="5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96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FDCB77-48CB-D0B1-764C-1503A5260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8" t="7543" r="10809" b="55102"/>
          <a:stretch/>
        </p:blipFill>
        <p:spPr>
          <a:xfrm>
            <a:off x="6934452" y="5503530"/>
            <a:ext cx="2787064" cy="191703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9C5B27-1460-66D9-9AB5-B02B1D2EB918}"/>
              </a:ext>
            </a:extLst>
          </p:cNvPr>
          <p:cNvSpPr txBox="1"/>
          <p:nvPr/>
        </p:nvSpPr>
        <p:spPr>
          <a:xfrm>
            <a:off x="210727" y="124607"/>
            <a:ext cx="11545956" cy="1474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A5BB38-BEEF-2314-12C8-F254F8580427}"/>
              </a:ext>
            </a:extLst>
          </p:cNvPr>
          <p:cNvSpPr txBox="1"/>
          <p:nvPr/>
        </p:nvSpPr>
        <p:spPr>
          <a:xfrm>
            <a:off x="304800" y="1579060"/>
            <a:ext cx="1165825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Cha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xum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xuê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nốt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xẻ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ván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chia.</a:t>
            </a: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héo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héo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tiếc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Anh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tiếc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lìa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héo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Anh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Nghe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5C6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òa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êm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héo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                                                               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5C6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892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197;p60">
            <a:extLst>
              <a:ext uri="{FF2B5EF4-FFF2-40B4-BE49-F238E27FC236}">
                <a16:creationId xmlns:a16="http://schemas.microsoft.com/office/drawing/2014/main" id="{FF51ED53-1611-27FC-7FBE-D00A3EB685D4}"/>
              </a:ext>
            </a:extLst>
          </p:cNvPr>
          <p:cNvSpPr txBox="1">
            <a:spLocks/>
          </p:cNvSpPr>
          <p:nvPr/>
        </p:nvSpPr>
        <p:spPr>
          <a:xfrm rot="-489">
            <a:off x="919841" y="1349921"/>
            <a:ext cx="9405713" cy="782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orditas"/>
              <a:buNone/>
              <a:defRPr sz="2800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Cổ</a:t>
            </a:r>
            <a:r>
              <a:rPr lang="en-US" sz="3200" b="1" dirty="0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thụ</a:t>
            </a:r>
            <a:r>
              <a:rPr lang="en-US" sz="3200" b="1" dirty="0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: </a:t>
            </a:r>
            <a:r>
              <a:rPr lang="en-US" sz="3200" b="1" dirty="0">
                <a:solidFill>
                  <a:schemeClr val="accent5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cây</a:t>
            </a:r>
            <a:r>
              <a:rPr lang="en-US" sz="32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to, </a:t>
            </a:r>
            <a:r>
              <a:rPr lang="en-US" sz="32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lâu</a:t>
            </a:r>
            <a:r>
              <a:rPr lang="en-US" sz="32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năm</a:t>
            </a:r>
            <a:endParaRPr lang="en-US" sz="3200" b="1" dirty="0"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</p:txBody>
      </p:sp>
      <p:grpSp>
        <p:nvGrpSpPr>
          <p:cNvPr id="8" name="Google Shape;5286;p60">
            <a:extLst>
              <a:ext uri="{FF2B5EF4-FFF2-40B4-BE49-F238E27FC236}">
                <a16:creationId xmlns:a16="http://schemas.microsoft.com/office/drawing/2014/main" id="{2F0D2D7D-F9F4-41B0-46DA-6C04B280689E}"/>
              </a:ext>
            </a:extLst>
          </p:cNvPr>
          <p:cNvGrpSpPr/>
          <p:nvPr/>
        </p:nvGrpSpPr>
        <p:grpSpPr>
          <a:xfrm>
            <a:off x="188515" y="1569585"/>
            <a:ext cx="249499" cy="372656"/>
            <a:chOff x="611682" y="2391228"/>
            <a:chExt cx="370322" cy="553122"/>
          </a:xfrm>
        </p:grpSpPr>
        <p:sp>
          <p:nvSpPr>
            <p:cNvPr id="9" name="Google Shape;5287;p60">
              <a:extLst>
                <a:ext uri="{FF2B5EF4-FFF2-40B4-BE49-F238E27FC236}">
                  <a16:creationId xmlns:a16="http://schemas.microsoft.com/office/drawing/2014/main" id="{968A732B-04A6-3A87-12DE-C5879CB7234D}"/>
                </a:ext>
              </a:extLst>
            </p:cNvPr>
            <p:cNvSpPr/>
            <p:nvPr/>
          </p:nvSpPr>
          <p:spPr>
            <a:xfrm>
              <a:off x="929704" y="2391228"/>
              <a:ext cx="52300" cy="73415"/>
            </a:xfrm>
            <a:custGeom>
              <a:avLst/>
              <a:gdLst/>
              <a:ahLst/>
              <a:cxnLst/>
              <a:rect l="l" t="t" r="r" b="b"/>
              <a:pathLst>
                <a:path w="2690" h="3776" extrusionOk="0">
                  <a:moveTo>
                    <a:pt x="2689" y="0"/>
                  </a:moveTo>
                  <a:lnTo>
                    <a:pt x="1" y="2287"/>
                  </a:lnTo>
                  <a:lnTo>
                    <a:pt x="806" y="3545"/>
                  </a:lnTo>
                  <a:cubicBezTo>
                    <a:pt x="964" y="3724"/>
                    <a:pt x="1308" y="3776"/>
                    <a:pt x="1651" y="3776"/>
                  </a:cubicBezTo>
                  <a:cubicBezTo>
                    <a:pt x="2116" y="3776"/>
                    <a:pt x="2580" y="3681"/>
                    <a:pt x="2584" y="3681"/>
                  </a:cubicBezTo>
                  <a:cubicBezTo>
                    <a:pt x="2584" y="3681"/>
                    <a:pt x="2584" y="3681"/>
                    <a:pt x="2584" y="3681"/>
                  </a:cubicBezTo>
                  <a:lnTo>
                    <a:pt x="26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10" name="Google Shape;5288;p60">
              <a:extLst>
                <a:ext uri="{FF2B5EF4-FFF2-40B4-BE49-F238E27FC236}">
                  <a16:creationId xmlns:a16="http://schemas.microsoft.com/office/drawing/2014/main" id="{2FDBEC5B-E3F0-F98A-EABF-50FB4E021E29}"/>
                </a:ext>
              </a:extLst>
            </p:cNvPr>
            <p:cNvSpPr/>
            <p:nvPr/>
          </p:nvSpPr>
          <p:spPr>
            <a:xfrm>
              <a:off x="856794" y="2435693"/>
              <a:ext cx="123149" cy="125987"/>
            </a:xfrm>
            <a:custGeom>
              <a:avLst/>
              <a:gdLst/>
              <a:ahLst/>
              <a:cxnLst/>
              <a:rect l="l" t="t" r="r" b="b"/>
              <a:pathLst>
                <a:path w="6334" h="6480" extrusionOk="0">
                  <a:moveTo>
                    <a:pt x="3751" y="0"/>
                  </a:moveTo>
                  <a:lnTo>
                    <a:pt x="1" y="3457"/>
                  </a:lnTo>
                  <a:lnTo>
                    <a:pt x="2802" y="6424"/>
                  </a:lnTo>
                  <a:lnTo>
                    <a:pt x="5095" y="6480"/>
                  </a:lnTo>
                  <a:lnTo>
                    <a:pt x="6334" y="1393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11" name="Google Shape;5289;p60">
              <a:extLst>
                <a:ext uri="{FF2B5EF4-FFF2-40B4-BE49-F238E27FC236}">
                  <a16:creationId xmlns:a16="http://schemas.microsoft.com/office/drawing/2014/main" id="{273D5484-9120-117F-7D1D-E1D540FFE16C}"/>
                </a:ext>
              </a:extLst>
            </p:cNvPr>
            <p:cNvSpPr/>
            <p:nvPr/>
          </p:nvSpPr>
          <p:spPr>
            <a:xfrm>
              <a:off x="611682" y="2502906"/>
              <a:ext cx="344171" cy="441442"/>
            </a:xfrm>
            <a:custGeom>
              <a:avLst/>
              <a:gdLst/>
              <a:ahLst/>
              <a:cxnLst/>
              <a:rect l="l" t="t" r="r" b="b"/>
              <a:pathLst>
                <a:path w="17702" h="22705" extrusionOk="0">
                  <a:moveTo>
                    <a:pt x="12609" y="0"/>
                  </a:moveTo>
                  <a:lnTo>
                    <a:pt x="0" y="19091"/>
                  </a:lnTo>
                  <a:lnTo>
                    <a:pt x="5106" y="22705"/>
                  </a:lnTo>
                  <a:lnTo>
                    <a:pt x="17702" y="3023"/>
                  </a:lnTo>
                  <a:lnTo>
                    <a:pt x="126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12" name="Google Shape;5290;p60">
              <a:extLst>
                <a:ext uri="{FF2B5EF4-FFF2-40B4-BE49-F238E27FC236}">
                  <a16:creationId xmlns:a16="http://schemas.microsoft.com/office/drawing/2014/main" id="{D3F3A310-B08D-DFAA-DE0C-5B7C0D1E293F}"/>
                </a:ext>
              </a:extLst>
            </p:cNvPr>
            <p:cNvSpPr/>
            <p:nvPr/>
          </p:nvSpPr>
          <p:spPr>
            <a:xfrm>
              <a:off x="611682" y="2815485"/>
              <a:ext cx="136564" cy="128865"/>
            </a:xfrm>
            <a:custGeom>
              <a:avLst/>
              <a:gdLst/>
              <a:ahLst/>
              <a:cxnLst/>
              <a:rect l="l" t="t" r="r" b="b"/>
              <a:pathLst>
                <a:path w="7024" h="6628" extrusionOk="0">
                  <a:moveTo>
                    <a:pt x="1989" y="0"/>
                  </a:moveTo>
                  <a:lnTo>
                    <a:pt x="0" y="3014"/>
                  </a:lnTo>
                  <a:lnTo>
                    <a:pt x="5106" y="6628"/>
                  </a:lnTo>
                  <a:lnTo>
                    <a:pt x="7023" y="3632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</p:grpSp>
      <p:grpSp>
        <p:nvGrpSpPr>
          <p:cNvPr id="13" name="Google Shape;5291;p60">
            <a:extLst>
              <a:ext uri="{FF2B5EF4-FFF2-40B4-BE49-F238E27FC236}">
                <a16:creationId xmlns:a16="http://schemas.microsoft.com/office/drawing/2014/main" id="{FE0A6ED7-D584-DC61-AC46-F454EB1DB88A}"/>
              </a:ext>
            </a:extLst>
          </p:cNvPr>
          <p:cNvGrpSpPr/>
          <p:nvPr/>
        </p:nvGrpSpPr>
        <p:grpSpPr>
          <a:xfrm>
            <a:off x="428369" y="643934"/>
            <a:ext cx="389945" cy="361613"/>
            <a:chOff x="1569196" y="1125113"/>
            <a:chExt cx="578784" cy="536730"/>
          </a:xfrm>
        </p:grpSpPr>
        <p:sp>
          <p:nvSpPr>
            <p:cNvPr id="14" name="Google Shape;5292;p60">
              <a:extLst>
                <a:ext uri="{FF2B5EF4-FFF2-40B4-BE49-F238E27FC236}">
                  <a16:creationId xmlns:a16="http://schemas.microsoft.com/office/drawing/2014/main" id="{979B48FB-CCFE-39B3-9AE6-C54BB8D0BF30}"/>
                </a:ext>
              </a:extLst>
            </p:cNvPr>
            <p:cNvSpPr/>
            <p:nvPr/>
          </p:nvSpPr>
          <p:spPr>
            <a:xfrm>
              <a:off x="1569196" y="1125113"/>
              <a:ext cx="578784" cy="490884"/>
            </a:xfrm>
            <a:custGeom>
              <a:avLst/>
              <a:gdLst/>
              <a:ahLst/>
              <a:cxnLst/>
              <a:rect l="l" t="t" r="r" b="b"/>
              <a:pathLst>
                <a:path w="29769" h="25248" extrusionOk="0">
                  <a:moveTo>
                    <a:pt x="2562" y="20613"/>
                  </a:moveTo>
                  <a:cubicBezTo>
                    <a:pt x="2562" y="20613"/>
                    <a:pt x="2562" y="20613"/>
                    <a:pt x="2562" y="20613"/>
                  </a:cubicBezTo>
                  <a:cubicBezTo>
                    <a:pt x="2562" y="20613"/>
                    <a:pt x="2562" y="20613"/>
                    <a:pt x="2562" y="20613"/>
                  </a:cubicBezTo>
                  <a:close/>
                  <a:moveTo>
                    <a:pt x="18958" y="1"/>
                  </a:moveTo>
                  <a:lnTo>
                    <a:pt x="18958" y="1"/>
                  </a:lnTo>
                  <a:cubicBezTo>
                    <a:pt x="17552" y="2770"/>
                    <a:pt x="15450" y="3274"/>
                    <a:pt x="14107" y="3274"/>
                  </a:cubicBezTo>
                  <a:cubicBezTo>
                    <a:pt x="13340" y="3274"/>
                    <a:pt x="12820" y="3109"/>
                    <a:pt x="12820" y="3109"/>
                  </a:cubicBezTo>
                  <a:cubicBezTo>
                    <a:pt x="12820" y="3109"/>
                    <a:pt x="12787" y="7752"/>
                    <a:pt x="10151" y="7838"/>
                  </a:cubicBezTo>
                  <a:cubicBezTo>
                    <a:pt x="10125" y="7839"/>
                    <a:pt x="10099" y="7839"/>
                    <a:pt x="10073" y="7839"/>
                  </a:cubicBezTo>
                  <a:cubicBezTo>
                    <a:pt x="7476" y="7839"/>
                    <a:pt x="5705" y="3689"/>
                    <a:pt x="5705" y="3689"/>
                  </a:cubicBezTo>
                  <a:cubicBezTo>
                    <a:pt x="4508" y="5165"/>
                    <a:pt x="2642" y="5421"/>
                    <a:pt x="1491" y="5421"/>
                  </a:cubicBezTo>
                  <a:cubicBezTo>
                    <a:pt x="881" y="5421"/>
                    <a:pt x="473" y="5349"/>
                    <a:pt x="472" y="5349"/>
                  </a:cubicBezTo>
                  <a:lnTo>
                    <a:pt x="472" y="5349"/>
                  </a:lnTo>
                  <a:cubicBezTo>
                    <a:pt x="1888" y="8607"/>
                    <a:pt x="1" y="10538"/>
                    <a:pt x="1" y="10538"/>
                  </a:cubicBezTo>
                  <a:cubicBezTo>
                    <a:pt x="1" y="10538"/>
                    <a:pt x="5390" y="12187"/>
                    <a:pt x="5343" y="14229"/>
                  </a:cubicBezTo>
                  <a:cubicBezTo>
                    <a:pt x="5296" y="16270"/>
                    <a:pt x="2342" y="16629"/>
                    <a:pt x="2342" y="16629"/>
                  </a:cubicBezTo>
                  <a:cubicBezTo>
                    <a:pt x="4734" y="18879"/>
                    <a:pt x="2569" y="20609"/>
                    <a:pt x="2562" y="20613"/>
                  </a:cubicBezTo>
                  <a:lnTo>
                    <a:pt x="2562" y="20613"/>
                  </a:lnTo>
                  <a:cubicBezTo>
                    <a:pt x="3255" y="20323"/>
                    <a:pt x="3818" y="20214"/>
                    <a:pt x="4274" y="20214"/>
                  </a:cubicBezTo>
                  <a:cubicBezTo>
                    <a:pt x="5704" y="20214"/>
                    <a:pt x="6080" y="21293"/>
                    <a:pt x="6080" y="21293"/>
                  </a:cubicBezTo>
                  <a:cubicBezTo>
                    <a:pt x="7666" y="20612"/>
                    <a:pt x="8985" y="20346"/>
                    <a:pt x="10080" y="20346"/>
                  </a:cubicBezTo>
                  <a:cubicBezTo>
                    <a:pt x="13983" y="20346"/>
                    <a:pt x="15020" y="23726"/>
                    <a:pt x="15020" y="23726"/>
                  </a:cubicBezTo>
                  <a:cubicBezTo>
                    <a:pt x="15261" y="23597"/>
                    <a:pt x="15516" y="23542"/>
                    <a:pt x="15775" y="23542"/>
                  </a:cubicBezTo>
                  <a:cubicBezTo>
                    <a:pt x="17221" y="23542"/>
                    <a:pt x="18805" y="25247"/>
                    <a:pt x="18805" y="25247"/>
                  </a:cubicBezTo>
                  <a:cubicBezTo>
                    <a:pt x="18274" y="23215"/>
                    <a:pt x="20503" y="21290"/>
                    <a:pt x="20503" y="21290"/>
                  </a:cubicBezTo>
                  <a:cubicBezTo>
                    <a:pt x="20503" y="21290"/>
                    <a:pt x="19658" y="19356"/>
                    <a:pt x="20532" y="17913"/>
                  </a:cubicBezTo>
                  <a:cubicBezTo>
                    <a:pt x="20772" y="17517"/>
                    <a:pt x="21350" y="17373"/>
                    <a:pt x="22062" y="17373"/>
                  </a:cubicBezTo>
                  <a:cubicBezTo>
                    <a:pt x="23943" y="17373"/>
                    <a:pt x="26762" y="18377"/>
                    <a:pt x="26762" y="18377"/>
                  </a:cubicBezTo>
                  <a:cubicBezTo>
                    <a:pt x="26210" y="16640"/>
                    <a:pt x="29768" y="13252"/>
                    <a:pt x="29768" y="13252"/>
                  </a:cubicBezTo>
                  <a:lnTo>
                    <a:pt x="29768" y="13252"/>
                  </a:lnTo>
                  <a:cubicBezTo>
                    <a:pt x="29651" y="13258"/>
                    <a:pt x="29537" y="13260"/>
                    <a:pt x="29426" y="13260"/>
                  </a:cubicBezTo>
                  <a:cubicBezTo>
                    <a:pt x="25461" y="13260"/>
                    <a:pt x="24997" y="9900"/>
                    <a:pt x="24997" y="9900"/>
                  </a:cubicBezTo>
                  <a:cubicBezTo>
                    <a:pt x="24997" y="9900"/>
                    <a:pt x="22809" y="11656"/>
                    <a:pt x="21183" y="11656"/>
                  </a:cubicBezTo>
                  <a:cubicBezTo>
                    <a:pt x="21026" y="11656"/>
                    <a:pt x="20874" y="11639"/>
                    <a:pt x="20730" y="11604"/>
                  </a:cubicBezTo>
                  <a:cubicBezTo>
                    <a:pt x="19095" y="11195"/>
                    <a:pt x="20879" y="6053"/>
                    <a:pt x="20879" y="6053"/>
                  </a:cubicBezTo>
                  <a:cubicBezTo>
                    <a:pt x="18290" y="5194"/>
                    <a:pt x="18958" y="2"/>
                    <a:pt x="189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15" name="Google Shape;5293;p60">
              <a:extLst>
                <a:ext uri="{FF2B5EF4-FFF2-40B4-BE49-F238E27FC236}">
                  <a16:creationId xmlns:a16="http://schemas.microsoft.com/office/drawing/2014/main" id="{71D01A34-B46C-4D2B-FFD9-6F735F35A7DF}"/>
                </a:ext>
              </a:extLst>
            </p:cNvPr>
            <p:cNvSpPr/>
            <p:nvPr/>
          </p:nvSpPr>
          <p:spPr>
            <a:xfrm>
              <a:off x="1732611" y="1216143"/>
              <a:ext cx="174963" cy="445700"/>
            </a:xfrm>
            <a:custGeom>
              <a:avLst/>
              <a:gdLst/>
              <a:ahLst/>
              <a:cxnLst/>
              <a:rect l="l" t="t" r="r" b="b"/>
              <a:pathLst>
                <a:path w="8999" h="22924" extrusionOk="0">
                  <a:moveTo>
                    <a:pt x="8656" y="1"/>
                  </a:moveTo>
                  <a:cubicBezTo>
                    <a:pt x="8542" y="1"/>
                    <a:pt x="8427" y="59"/>
                    <a:pt x="8377" y="193"/>
                  </a:cubicBezTo>
                  <a:cubicBezTo>
                    <a:pt x="7438" y="2727"/>
                    <a:pt x="6499" y="5258"/>
                    <a:pt x="5561" y="7791"/>
                  </a:cubicBezTo>
                  <a:cubicBezTo>
                    <a:pt x="4077" y="11791"/>
                    <a:pt x="2594" y="15790"/>
                    <a:pt x="1112" y="19789"/>
                  </a:cubicBezTo>
                  <a:cubicBezTo>
                    <a:pt x="767" y="20721"/>
                    <a:pt x="421" y="21650"/>
                    <a:pt x="76" y="22582"/>
                  </a:cubicBezTo>
                  <a:cubicBezTo>
                    <a:pt x="0" y="22788"/>
                    <a:pt x="169" y="22923"/>
                    <a:pt x="343" y="22923"/>
                  </a:cubicBezTo>
                  <a:cubicBezTo>
                    <a:pt x="457" y="22923"/>
                    <a:pt x="572" y="22865"/>
                    <a:pt x="622" y="22731"/>
                  </a:cubicBezTo>
                  <a:cubicBezTo>
                    <a:pt x="1560" y="20199"/>
                    <a:pt x="2499" y="17667"/>
                    <a:pt x="3438" y="15133"/>
                  </a:cubicBezTo>
                  <a:cubicBezTo>
                    <a:pt x="4921" y="11134"/>
                    <a:pt x="6404" y="7134"/>
                    <a:pt x="7886" y="3135"/>
                  </a:cubicBezTo>
                  <a:cubicBezTo>
                    <a:pt x="8231" y="2204"/>
                    <a:pt x="8577" y="1274"/>
                    <a:pt x="8922" y="342"/>
                  </a:cubicBezTo>
                  <a:cubicBezTo>
                    <a:pt x="8998" y="136"/>
                    <a:pt x="8829" y="1"/>
                    <a:pt x="8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16" name="Google Shape;5294;p60">
              <a:extLst>
                <a:ext uri="{FF2B5EF4-FFF2-40B4-BE49-F238E27FC236}">
                  <a16:creationId xmlns:a16="http://schemas.microsoft.com/office/drawing/2014/main" id="{A1252FD0-F5A7-D351-A8AA-ACACE3752468}"/>
                </a:ext>
              </a:extLst>
            </p:cNvPr>
            <p:cNvSpPr/>
            <p:nvPr/>
          </p:nvSpPr>
          <p:spPr>
            <a:xfrm>
              <a:off x="1671425" y="1297743"/>
              <a:ext cx="369971" cy="194639"/>
            </a:xfrm>
            <a:custGeom>
              <a:avLst/>
              <a:gdLst/>
              <a:ahLst/>
              <a:cxnLst/>
              <a:rect l="l" t="t" r="r" b="b"/>
              <a:pathLst>
                <a:path w="19029" h="10011" extrusionOk="0">
                  <a:moveTo>
                    <a:pt x="397" y="1"/>
                  </a:moveTo>
                  <a:cubicBezTo>
                    <a:pt x="197" y="1"/>
                    <a:pt x="0" y="203"/>
                    <a:pt x="143" y="414"/>
                  </a:cubicBezTo>
                  <a:cubicBezTo>
                    <a:pt x="1996" y="3173"/>
                    <a:pt x="3848" y="5934"/>
                    <a:pt x="5700" y="8694"/>
                  </a:cubicBezTo>
                  <a:cubicBezTo>
                    <a:pt x="5963" y="9086"/>
                    <a:pt x="6227" y="9478"/>
                    <a:pt x="6490" y="9868"/>
                  </a:cubicBezTo>
                  <a:cubicBezTo>
                    <a:pt x="6544" y="9951"/>
                    <a:pt x="6638" y="10010"/>
                    <a:pt x="6737" y="10010"/>
                  </a:cubicBezTo>
                  <a:cubicBezTo>
                    <a:pt x="6761" y="10010"/>
                    <a:pt x="6785" y="10007"/>
                    <a:pt x="6809" y="10000"/>
                  </a:cubicBezTo>
                  <a:cubicBezTo>
                    <a:pt x="10287" y="8895"/>
                    <a:pt x="13765" y="7792"/>
                    <a:pt x="17241" y="6687"/>
                  </a:cubicBezTo>
                  <a:cubicBezTo>
                    <a:pt x="17732" y="6532"/>
                    <a:pt x="18224" y="6375"/>
                    <a:pt x="18716" y="6219"/>
                  </a:cubicBezTo>
                  <a:cubicBezTo>
                    <a:pt x="19029" y="6120"/>
                    <a:pt x="18935" y="5659"/>
                    <a:pt x="18654" y="5659"/>
                  </a:cubicBezTo>
                  <a:cubicBezTo>
                    <a:pt x="18626" y="5659"/>
                    <a:pt x="18597" y="5664"/>
                    <a:pt x="18565" y="5673"/>
                  </a:cubicBezTo>
                  <a:cubicBezTo>
                    <a:pt x="15087" y="6779"/>
                    <a:pt x="11609" y="7882"/>
                    <a:pt x="8134" y="8986"/>
                  </a:cubicBezTo>
                  <a:cubicBezTo>
                    <a:pt x="7706" y="9121"/>
                    <a:pt x="7278" y="9257"/>
                    <a:pt x="6851" y="9393"/>
                  </a:cubicBezTo>
                  <a:lnTo>
                    <a:pt x="6851" y="9393"/>
                  </a:lnTo>
                  <a:cubicBezTo>
                    <a:pt x="5041" y="6696"/>
                    <a:pt x="3232" y="4001"/>
                    <a:pt x="1422" y="1305"/>
                  </a:cubicBezTo>
                  <a:cubicBezTo>
                    <a:pt x="1159" y="913"/>
                    <a:pt x="895" y="521"/>
                    <a:pt x="632" y="129"/>
                  </a:cubicBezTo>
                  <a:cubicBezTo>
                    <a:pt x="571" y="39"/>
                    <a:pt x="484" y="1"/>
                    <a:pt x="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</p:grpSp>
      <p:sp>
        <p:nvSpPr>
          <p:cNvPr id="17" name="Google Shape;5324;p60">
            <a:extLst>
              <a:ext uri="{FF2B5EF4-FFF2-40B4-BE49-F238E27FC236}">
                <a16:creationId xmlns:a16="http://schemas.microsoft.com/office/drawing/2014/main" id="{429321DC-3BD0-CEE0-F39D-69AD32C5F141}"/>
              </a:ext>
            </a:extLst>
          </p:cNvPr>
          <p:cNvSpPr/>
          <p:nvPr/>
        </p:nvSpPr>
        <p:spPr>
          <a:xfrm>
            <a:off x="2047955" y="4262786"/>
            <a:ext cx="2584" cy="1060"/>
          </a:xfrm>
          <a:custGeom>
            <a:avLst/>
            <a:gdLst/>
            <a:ahLst/>
            <a:cxnLst/>
            <a:rect l="l" t="t" r="r" b="b"/>
            <a:pathLst>
              <a:path w="200" h="82" extrusionOk="0">
                <a:moveTo>
                  <a:pt x="1" y="1"/>
                </a:moveTo>
                <a:cubicBezTo>
                  <a:pt x="1" y="3"/>
                  <a:pt x="6" y="9"/>
                  <a:pt x="10" y="11"/>
                </a:cubicBezTo>
                <a:cubicBezTo>
                  <a:pt x="24" y="18"/>
                  <a:pt x="41" y="25"/>
                  <a:pt x="60" y="34"/>
                </a:cubicBezTo>
                <a:cubicBezTo>
                  <a:pt x="66" y="35"/>
                  <a:pt x="72" y="37"/>
                  <a:pt x="78" y="38"/>
                </a:cubicBezTo>
                <a:lnTo>
                  <a:pt x="70" y="38"/>
                </a:lnTo>
                <a:cubicBezTo>
                  <a:pt x="105" y="51"/>
                  <a:pt x="150" y="67"/>
                  <a:pt x="200" y="82"/>
                </a:cubicBezTo>
                <a:cubicBezTo>
                  <a:pt x="192" y="74"/>
                  <a:pt x="184" y="65"/>
                  <a:pt x="173" y="57"/>
                </a:cubicBezTo>
                <a:cubicBezTo>
                  <a:pt x="165" y="54"/>
                  <a:pt x="157" y="51"/>
                  <a:pt x="146" y="49"/>
                </a:cubicBezTo>
                <a:cubicBezTo>
                  <a:pt x="153" y="49"/>
                  <a:pt x="160" y="50"/>
                  <a:pt x="166" y="50"/>
                </a:cubicBezTo>
                <a:cubicBezTo>
                  <a:pt x="164" y="47"/>
                  <a:pt x="158" y="43"/>
                  <a:pt x="154" y="38"/>
                </a:cubicBezTo>
                <a:lnTo>
                  <a:pt x="117" y="38"/>
                </a:lnTo>
                <a:cubicBezTo>
                  <a:pt x="52" y="17"/>
                  <a:pt x="1" y="2"/>
                  <a:pt x="1" y="1"/>
                </a:cubicBezTo>
                <a:close/>
              </a:path>
            </a:pathLst>
          </a:custGeom>
          <a:solidFill>
            <a:srgbClr val="3224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/>
            <a:endParaRPr sz="2400"/>
          </a:p>
        </p:txBody>
      </p:sp>
      <p:sp>
        <p:nvSpPr>
          <p:cNvPr id="18" name="Google Shape;5325;p60">
            <a:extLst>
              <a:ext uri="{FF2B5EF4-FFF2-40B4-BE49-F238E27FC236}">
                <a16:creationId xmlns:a16="http://schemas.microsoft.com/office/drawing/2014/main" id="{1AADF6DE-3C84-863F-EA03-C9EEC71F00A1}"/>
              </a:ext>
            </a:extLst>
          </p:cNvPr>
          <p:cNvSpPr/>
          <p:nvPr/>
        </p:nvSpPr>
        <p:spPr>
          <a:xfrm>
            <a:off x="2069156" y="4241583"/>
            <a:ext cx="2584" cy="1072"/>
          </a:xfrm>
          <a:custGeom>
            <a:avLst/>
            <a:gdLst/>
            <a:ahLst/>
            <a:cxnLst/>
            <a:rect l="l" t="t" r="r" b="b"/>
            <a:pathLst>
              <a:path w="200" h="83" extrusionOk="0">
                <a:moveTo>
                  <a:pt x="1" y="1"/>
                </a:moveTo>
                <a:lnTo>
                  <a:pt x="1" y="1"/>
                </a:lnTo>
                <a:cubicBezTo>
                  <a:pt x="1" y="3"/>
                  <a:pt x="6" y="9"/>
                  <a:pt x="9" y="13"/>
                </a:cubicBezTo>
                <a:cubicBezTo>
                  <a:pt x="22" y="19"/>
                  <a:pt x="41" y="26"/>
                  <a:pt x="60" y="34"/>
                </a:cubicBezTo>
                <a:cubicBezTo>
                  <a:pt x="66" y="35"/>
                  <a:pt x="70" y="37"/>
                  <a:pt x="77" y="39"/>
                </a:cubicBezTo>
                <a:lnTo>
                  <a:pt x="69" y="39"/>
                </a:lnTo>
                <a:cubicBezTo>
                  <a:pt x="104" y="53"/>
                  <a:pt x="149" y="67"/>
                  <a:pt x="200" y="82"/>
                </a:cubicBezTo>
                <a:cubicBezTo>
                  <a:pt x="192" y="74"/>
                  <a:pt x="181" y="66"/>
                  <a:pt x="173" y="57"/>
                </a:cubicBezTo>
                <a:cubicBezTo>
                  <a:pt x="165" y="54"/>
                  <a:pt x="156" y="53"/>
                  <a:pt x="146" y="49"/>
                </a:cubicBezTo>
                <a:cubicBezTo>
                  <a:pt x="153" y="49"/>
                  <a:pt x="160" y="50"/>
                  <a:pt x="166" y="50"/>
                </a:cubicBezTo>
                <a:cubicBezTo>
                  <a:pt x="162" y="47"/>
                  <a:pt x="158" y="43"/>
                  <a:pt x="154" y="39"/>
                </a:cubicBezTo>
                <a:lnTo>
                  <a:pt x="116" y="39"/>
                </a:lnTo>
                <a:cubicBezTo>
                  <a:pt x="50" y="17"/>
                  <a:pt x="1" y="2"/>
                  <a:pt x="1" y="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/>
            <a:endParaRPr sz="2400"/>
          </a:p>
        </p:txBody>
      </p:sp>
      <p:sp>
        <p:nvSpPr>
          <p:cNvPr id="19" name="Google Shape;5368;p60">
            <a:extLst>
              <a:ext uri="{FF2B5EF4-FFF2-40B4-BE49-F238E27FC236}">
                <a16:creationId xmlns:a16="http://schemas.microsoft.com/office/drawing/2014/main" id="{4C9FB69A-B0E4-DCBA-5629-94F4577D078B}"/>
              </a:ext>
            </a:extLst>
          </p:cNvPr>
          <p:cNvSpPr txBox="1"/>
          <p:nvPr/>
        </p:nvSpPr>
        <p:spPr>
          <a:xfrm>
            <a:off x="951255" y="3395339"/>
            <a:ext cx="10088447" cy="1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/>
            <a:r>
              <a:rPr lang="en-US" sz="3200" b="1" dirty="0" err="1">
                <a:solidFill>
                  <a:srgbClr val="C00000"/>
                </a:solidFill>
                <a:latin typeface="#9Slide03 NettoOTLight" panose="02000400000000000000" pitchFamily="2" charset="0"/>
              </a:rPr>
              <a:t>Ván</a:t>
            </a:r>
            <a:r>
              <a:rPr lang="en-US" sz="3200" b="1" dirty="0">
                <a:solidFill>
                  <a:srgbClr val="C00000"/>
                </a:solidFill>
                <a:latin typeface="#9Slide03 NettoOTLight" panose="02000400000000000000" pitchFamily="2" charset="0"/>
              </a:rPr>
              <a:t>: </a:t>
            </a:r>
            <a:r>
              <a:rPr lang="en-US" sz="3200" b="1" dirty="0" err="1">
                <a:solidFill>
                  <a:srgbClr val="303100"/>
                </a:solidFill>
                <a:latin typeface="#9Slide03 NettoOTLight" panose="02000400000000000000" pitchFamily="2" charset="0"/>
              </a:rPr>
              <a:t>tấm</a:t>
            </a:r>
            <a:r>
              <a:rPr lang="en-US" sz="3200" b="1" dirty="0">
                <a:solidFill>
                  <a:srgbClr val="303100"/>
                </a:solidFill>
                <a:latin typeface="#9Slide03 NettoOTLight" panose="02000400000000000000" pitchFamily="2" charset="0"/>
              </a:rPr>
              <a:t> </a:t>
            </a:r>
            <a:r>
              <a:rPr lang="en-US" sz="3200" b="1" dirty="0" err="1">
                <a:solidFill>
                  <a:srgbClr val="303100"/>
                </a:solidFill>
                <a:latin typeface="#9Slide03 NettoOTLight" panose="02000400000000000000" pitchFamily="2" charset="0"/>
              </a:rPr>
              <a:t>gỗ</a:t>
            </a:r>
            <a:r>
              <a:rPr lang="en-US" sz="3200" b="1" dirty="0">
                <a:solidFill>
                  <a:srgbClr val="303100"/>
                </a:solidFill>
                <a:latin typeface="#9Slide03 NettoOTLight" panose="02000400000000000000" pitchFamily="2" charset="0"/>
              </a:rPr>
              <a:t> </a:t>
            </a:r>
            <a:r>
              <a:rPr lang="en-US" sz="3200" b="1" dirty="0" err="1">
                <a:solidFill>
                  <a:srgbClr val="303100"/>
                </a:solidFill>
                <a:latin typeface="#9Slide03 NettoOTLight" panose="02000400000000000000" pitchFamily="2" charset="0"/>
              </a:rPr>
              <a:t>phẳng</a:t>
            </a:r>
            <a:r>
              <a:rPr lang="en-US" sz="3200" b="1" dirty="0">
                <a:solidFill>
                  <a:srgbClr val="303100"/>
                </a:solidFill>
                <a:latin typeface="#9Slide03 NettoOTLight" panose="02000400000000000000" pitchFamily="2" charset="0"/>
              </a:rPr>
              <a:t> </a:t>
            </a:r>
            <a:r>
              <a:rPr lang="en-US" sz="3200" b="1" dirty="0" err="1">
                <a:solidFill>
                  <a:srgbClr val="303100"/>
                </a:solidFill>
                <a:latin typeface="#9Slide03 NettoOTLight" panose="02000400000000000000" pitchFamily="2" charset="0"/>
              </a:rPr>
              <a:t>và</a:t>
            </a:r>
            <a:r>
              <a:rPr lang="en-US" sz="3200" b="1" dirty="0">
                <a:solidFill>
                  <a:srgbClr val="303100"/>
                </a:solidFill>
                <a:latin typeface="#9Slide03 NettoOTLight" panose="02000400000000000000" pitchFamily="2" charset="0"/>
              </a:rPr>
              <a:t> </a:t>
            </a:r>
            <a:r>
              <a:rPr lang="en-US" sz="3200" b="1" dirty="0" err="1">
                <a:solidFill>
                  <a:srgbClr val="303100"/>
                </a:solidFill>
                <a:latin typeface="#9Slide03 NettoOTLight" panose="02000400000000000000" pitchFamily="2" charset="0"/>
              </a:rPr>
              <a:t>mỏng</a:t>
            </a:r>
            <a:r>
              <a:rPr lang="en-US" sz="3200" b="1" dirty="0">
                <a:solidFill>
                  <a:srgbClr val="303100"/>
                </a:solidFill>
                <a:latin typeface="#9Slide03 NettoOTLight" panose="02000400000000000000" pitchFamily="2" charset="0"/>
              </a:rPr>
              <a:t>.</a:t>
            </a:r>
            <a:endParaRPr sz="4000" b="1" dirty="0">
              <a:solidFill>
                <a:srgbClr val="004468"/>
              </a:solidFill>
              <a:latin typeface="#9Slide03 NettoOTLight" panose="02000400000000000000" pitchFamily="2" charset="0"/>
              <a:ea typeface="Gorditas"/>
              <a:cs typeface="Gorditas"/>
              <a:sym typeface="Gorditas"/>
            </a:endParaRPr>
          </a:p>
        </p:txBody>
      </p:sp>
      <p:grpSp>
        <p:nvGrpSpPr>
          <p:cNvPr id="20" name="Google Shape;5369;p60">
            <a:extLst>
              <a:ext uri="{FF2B5EF4-FFF2-40B4-BE49-F238E27FC236}">
                <a16:creationId xmlns:a16="http://schemas.microsoft.com/office/drawing/2014/main" id="{5727A2BA-D3C2-0779-2EF9-703F854E6A0B}"/>
              </a:ext>
            </a:extLst>
          </p:cNvPr>
          <p:cNvGrpSpPr/>
          <p:nvPr/>
        </p:nvGrpSpPr>
        <p:grpSpPr>
          <a:xfrm>
            <a:off x="9939679" y="5199982"/>
            <a:ext cx="271221" cy="259575"/>
            <a:chOff x="453322" y="1836745"/>
            <a:chExt cx="453244" cy="433782"/>
          </a:xfrm>
        </p:grpSpPr>
        <p:sp>
          <p:nvSpPr>
            <p:cNvPr id="21" name="Google Shape;5370;p60">
              <a:extLst>
                <a:ext uri="{FF2B5EF4-FFF2-40B4-BE49-F238E27FC236}">
                  <a16:creationId xmlns:a16="http://schemas.microsoft.com/office/drawing/2014/main" id="{AAA3D0DD-86C6-E70B-1BEB-FB7BD5FBD6A6}"/>
                </a:ext>
              </a:extLst>
            </p:cNvPr>
            <p:cNvSpPr/>
            <p:nvPr/>
          </p:nvSpPr>
          <p:spPr>
            <a:xfrm>
              <a:off x="453322" y="1836745"/>
              <a:ext cx="453244" cy="433782"/>
            </a:xfrm>
            <a:custGeom>
              <a:avLst/>
              <a:gdLst/>
              <a:ahLst/>
              <a:cxnLst/>
              <a:rect l="l" t="t" r="r" b="b"/>
              <a:pathLst>
                <a:path w="23312" h="22311" extrusionOk="0">
                  <a:moveTo>
                    <a:pt x="11896" y="0"/>
                  </a:moveTo>
                  <a:cubicBezTo>
                    <a:pt x="11384" y="1784"/>
                    <a:pt x="10452" y="2059"/>
                    <a:pt x="9926" y="2059"/>
                  </a:cubicBezTo>
                  <a:cubicBezTo>
                    <a:pt x="9692" y="2059"/>
                    <a:pt x="9538" y="2005"/>
                    <a:pt x="9538" y="2005"/>
                  </a:cubicBezTo>
                  <a:cubicBezTo>
                    <a:pt x="8378" y="6199"/>
                    <a:pt x="6056" y="6955"/>
                    <a:pt x="4533" y="6955"/>
                  </a:cubicBezTo>
                  <a:cubicBezTo>
                    <a:pt x="3675" y="6955"/>
                    <a:pt x="3070" y="6715"/>
                    <a:pt x="3070" y="6715"/>
                  </a:cubicBezTo>
                  <a:cubicBezTo>
                    <a:pt x="2788" y="8240"/>
                    <a:pt x="1" y="8442"/>
                    <a:pt x="1" y="8442"/>
                  </a:cubicBezTo>
                  <a:cubicBezTo>
                    <a:pt x="1656" y="9185"/>
                    <a:pt x="1747" y="11725"/>
                    <a:pt x="1747" y="11725"/>
                  </a:cubicBezTo>
                  <a:cubicBezTo>
                    <a:pt x="1747" y="11725"/>
                    <a:pt x="3507" y="12201"/>
                    <a:pt x="4007" y="13569"/>
                  </a:cubicBezTo>
                  <a:cubicBezTo>
                    <a:pt x="4508" y="14937"/>
                    <a:pt x="330" y="17516"/>
                    <a:pt x="330" y="17516"/>
                  </a:cubicBezTo>
                  <a:cubicBezTo>
                    <a:pt x="1798" y="18082"/>
                    <a:pt x="2159" y="22311"/>
                    <a:pt x="2159" y="22311"/>
                  </a:cubicBezTo>
                  <a:cubicBezTo>
                    <a:pt x="3216" y="20858"/>
                    <a:pt x="4386" y="20484"/>
                    <a:pt x="5311" y="20484"/>
                  </a:cubicBezTo>
                  <a:cubicBezTo>
                    <a:pt x="6291" y="20484"/>
                    <a:pt x="6996" y="20905"/>
                    <a:pt x="6996" y="20905"/>
                  </a:cubicBezTo>
                  <a:cubicBezTo>
                    <a:pt x="6996" y="20905"/>
                    <a:pt x="6996" y="17993"/>
                    <a:pt x="8154" y="17111"/>
                  </a:cubicBezTo>
                  <a:cubicBezTo>
                    <a:pt x="8269" y="17023"/>
                    <a:pt x="8398" y="16984"/>
                    <a:pt x="8537" y="16984"/>
                  </a:cubicBezTo>
                  <a:cubicBezTo>
                    <a:pt x="9787" y="16984"/>
                    <a:pt x="11814" y="20210"/>
                    <a:pt x="11814" y="20210"/>
                  </a:cubicBezTo>
                  <a:cubicBezTo>
                    <a:pt x="12139" y="19999"/>
                    <a:pt x="12496" y="19911"/>
                    <a:pt x="12865" y="19911"/>
                  </a:cubicBezTo>
                  <a:cubicBezTo>
                    <a:pt x="14739" y="19911"/>
                    <a:pt x="16930" y="22184"/>
                    <a:pt x="16930" y="22184"/>
                  </a:cubicBezTo>
                  <a:cubicBezTo>
                    <a:pt x="15192" y="18346"/>
                    <a:pt x="18151" y="16370"/>
                    <a:pt x="18151" y="16370"/>
                  </a:cubicBezTo>
                  <a:cubicBezTo>
                    <a:pt x="18151" y="16370"/>
                    <a:pt x="15039" y="13840"/>
                    <a:pt x="16408" y="12016"/>
                  </a:cubicBezTo>
                  <a:cubicBezTo>
                    <a:pt x="17037" y="11178"/>
                    <a:pt x="18187" y="10951"/>
                    <a:pt x="19246" y="10951"/>
                  </a:cubicBezTo>
                  <a:cubicBezTo>
                    <a:pt x="20488" y="10951"/>
                    <a:pt x="21605" y="11263"/>
                    <a:pt x="21605" y="11263"/>
                  </a:cubicBezTo>
                  <a:cubicBezTo>
                    <a:pt x="21071" y="8807"/>
                    <a:pt x="23312" y="6840"/>
                    <a:pt x="23312" y="6840"/>
                  </a:cubicBezTo>
                  <a:cubicBezTo>
                    <a:pt x="20351" y="6035"/>
                    <a:pt x="20070" y="3719"/>
                    <a:pt x="20070" y="3719"/>
                  </a:cubicBezTo>
                  <a:cubicBezTo>
                    <a:pt x="20070" y="3719"/>
                    <a:pt x="17309" y="5601"/>
                    <a:pt x="15595" y="5601"/>
                  </a:cubicBezTo>
                  <a:cubicBezTo>
                    <a:pt x="15240" y="5601"/>
                    <a:pt x="14929" y="5520"/>
                    <a:pt x="14698" y="5325"/>
                  </a:cubicBezTo>
                  <a:cubicBezTo>
                    <a:pt x="13346" y="4190"/>
                    <a:pt x="14701" y="2005"/>
                    <a:pt x="14701" y="2005"/>
                  </a:cubicBezTo>
                  <a:lnTo>
                    <a:pt x="14701" y="2005"/>
                  </a:lnTo>
                  <a:cubicBezTo>
                    <a:pt x="14486" y="2035"/>
                    <a:pt x="14288" y="2049"/>
                    <a:pt x="14104" y="2049"/>
                  </a:cubicBezTo>
                  <a:cubicBezTo>
                    <a:pt x="11891" y="2049"/>
                    <a:pt x="11897" y="2"/>
                    <a:pt x="11896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22" name="Google Shape;5371;p60">
              <a:extLst>
                <a:ext uri="{FF2B5EF4-FFF2-40B4-BE49-F238E27FC236}">
                  <a16:creationId xmlns:a16="http://schemas.microsoft.com/office/drawing/2014/main" id="{1B359C78-C72F-B0E8-7A24-239357A68FC9}"/>
                </a:ext>
              </a:extLst>
            </p:cNvPr>
            <p:cNvSpPr/>
            <p:nvPr/>
          </p:nvSpPr>
          <p:spPr>
            <a:xfrm>
              <a:off x="524268" y="1841839"/>
              <a:ext cx="220692" cy="354709"/>
            </a:xfrm>
            <a:custGeom>
              <a:avLst/>
              <a:gdLst/>
              <a:ahLst/>
              <a:cxnLst/>
              <a:rect l="l" t="t" r="r" b="b"/>
              <a:pathLst>
                <a:path w="11351" h="18244" extrusionOk="0">
                  <a:moveTo>
                    <a:pt x="389" y="1"/>
                  </a:moveTo>
                  <a:cubicBezTo>
                    <a:pt x="195" y="1"/>
                    <a:pt x="0" y="203"/>
                    <a:pt x="130" y="421"/>
                  </a:cubicBezTo>
                  <a:cubicBezTo>
                    <a:pt x="1325" y="2416"/>
                    <a:pt x="2520" y="4411"/>
                    <a:pt x="3717" y="6407"/>
                  </a:cubicBezTo>
                  <a:cubicBezTo>
                    <a:pt x="5614" y="9572"/>
                    <a:pt x="7512" y="12738"/>
                    <a:pt x="9408" y="15902"/>
                  </a:cubicBezTo>
                  <a:cubicBezTo>
                    <a:pt x="9850" y="16637"/>
                    <a:pt x="10290" y="17374"/>
                    <a:pt x="10731" y="18108"/>
                  </a:cubicBezTo>
                  <a:cubicBezTo>
                    <a:pt x="10788" y="18204"/>
                    <a:pt x="10874" y="18243"/>
                    <a:pt x="10960" y="18243"/>
                  </a:cubicBezTo>
                  <a:cubicBezTo>
                    <a:pt x="11154" y="18243"/>
                    <a:pt x="11350" y="18041"/>
                    <a:pt x="11220" y="17824"/>
                  </a:cubicBezTo>
                  <a:cubicBezTo>
                    <a:pt x="10024" y="15830"/>
                    <a:pt x="8829" y="13835"/>
                    <a:pt x="7632" y="11839"/>
                  </a:cubicBezTo>
                  <a:cubicBezTo>
                    <a:pt x="5736" y="8673"/>
                    <a:pt x="3838" y="5507"/>
                    <a:pt x="1941" y="2342"/>
                  </a:cubicBezTo>
                  <a:cubicBezTo>
                    <a:pt x="1500" y="1608"/>
                    <a:pt x="1060" y="871"/>
                    <a:pt x="618" y="136"/>
                  </a:cubicBezTo>
                  <a:cubicBezTo>
                    <a:pt x="561" y="40"/>
                    <a:pt x="475" y="1"/>
                    <a:pt x="38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23" name="Google Shape;5372;p60">
              <a:extLst>
                <a:ext uri="{FF2B5EF4-FFF2-40B4-BE49-F238E27FC236}">
                  <a16:creationId xmlns:a16="http://schemas.microsoft.com/office/drawing/2014/main" id="{3D69D480-AEA4-BF4F-D096-97EE86CC987F}"/>
                </a:ext>
              </a:extLst>
            </p:cNvPr>
            <p:cNvSpPr/>
            <p:nvPr/>
          </p:nvSpPr>
          <p:spPr>
            <a:xfrm>
              <a:off x="529576" y="1975857"/>
              <a:ext cx="279914" cy="206324"/>
            </a:xfrm>
            <a:custGeom>
              <a:avLst/>
              <a:gdLst/>
              <a:ahLst/>
              <a:cxnLst/>
              <a:rect l="l" t="t" r="r" b="b"/>
              <a:pathLst>
                <a:path w="14397" h="10612" extrusionOk="0">
                  <a:moveTo>
                    <a:pt x="4217" y="0"/>
                  </a:moveTo>
                  <a:cubicBezTo>
                    <a:pt x="4094" y="0"/>
                    <a:pt x="4004" y="103"/>
                    <a:pt x="3964" y="208"/>
                  </a:cubicBezTo>
                  <a:cubicBezTo>
                    <a:pt x="2833" y="3139"/>
                    <a:pt x="1701" y="6070"/>
                    <a:pt x="569" y="9001"/>
                  </a:cubicBezTo>
                  <a:cubicBezTo>
                    <a:pt x="406" y="9425"/>
                    <a:pt x="242" y="9847"/>
                    <a:pt x="79" y="10271"/>
                  </a:cubicBezTo>
                  <a:cubicBezTo>
                    <a:pt x="0" y="10477"/>
                    <a:pt x="169" y="10612"/>
                    <a:pt x="343" y="10612"/>
                  </a:cubicBezTo>
                  <a:cubicBezTo>
                    <a:pt x="457" y="10612"/>
                    <a:pt x="573" y="10554"/>
                    <a:pt x="625" y="10421"/>
                  </a:cubicBezTo>
                  <a:cubicBezTo>
                    <a:pt x="1756" y="7490"/>
                    <a:pt x="2888" y="4559"/>
                    <a:pt x="4019" y="1627"/>
                  </a:cubicBezTo>
                  <a:cubicBezTo>
                    <a:pt x="4154" y="1278"/>
                    <a:pt x="4289" y="929"/>
                    <a:pt x="4423" y="580"/>
                  </a:cubicBezTo>
                  <a:lnTo>
                    <a:pt x="4423" y="580"/>
                  </a:lnTo>
                  <a:cubicBezTo>
                    <a:pt x="7218" y="817"/>
                    <a:pt x="10013" y="1053"/>
                    <a:pt x="12807" y="1292"/>
                  </a:cubicBezTo>
                  <a:cubicBezTo>
                    <a:pt x="13217" y="1327"/>
                    <a:pt x="13625" y="1361"/>
                    <a:pt x="14034" y="1396"/>
                  </a:cubicBezTo>
                  <a:cubicBezTo>
                    <a:pt x="14044" y="1397"/>
                    <a:pt x="14054" y="1397"/>
                    <a:pt x="14063" y="1397"/>
                  </a:cubicBezTo>
                  <a:cubicBezTo>
                    <a:pt x="14397" y="1397"/>
                    <a:pt x="14384" y="861"/>
                    <a:pt x="14034" y="833"/>
                  </a:cubicBezTo>
                  <a:cubicBezTo>
                    <a:pt x="11177" y="590"/>
                    <a:pt x="8320" y="348"/>
                    <a:pt x="5464" y="105"/>
                  </a:cubicBezTo>
                  <a:cubicBezTo>
                    <a:pt x="5054" y="70"/>
                    <a:pt x="4646" y="36"/>
                    <a:pt x="4236" y="1"/>
                  </a:cubicBezTo>
                  <a:cubicBezTo>
                    <a:pt x="4230" y="0"/>
                    <a:pt x="4223" y="0"/>
                    <a:pt x="4217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</p:grpSp>
      <p:grpSp>
        <p:nvGrpSpPr>
          <p:cNvPr id="24" name="Google Shape;5373;p60">
            <a:extLst>
              <a:ext uri="{FF2B5EF4-FFF2-40B4-BE49-F238E27FC236}">
                <a16:creationId xmlns:a16="http://schemas.microsoft.com/office/drawing/2014/main" id="{A992E364-AE46-B8B0-7FDF-A924B8520F72}"/>
              </a:ext>
            </a:extLst>
          </p:cNvPr>
          <p:cNvGrpSpPr/>
          <p:nvPr/>
        </p:nvGrpSpPr>
        <p:grpSpPr>
          <a:xfrm>
            <a:off x="11751825" y="4811566"/>
            <a:ext cx="207220" cy="270663"/>
            <a:chOff x="3144112" y="2363989"/>
            <a:chExt cx="346290" cy="452311"/>
          </a:xfrm>
        </p:grpSpPr>
        <p:sp>
          <p:nvSpPr>
            <p:cNvPr id="25" name="Google Shape;5374;p60">
              <a:extLst>
                <a:ext uri="{FF2B5EF4-FFF2-40B4-BE49-F238E27FC236}">
                  <a16:creationId xmlns:a16="http://schemas.microsoft.com/office/drawing/2014/main" id="{CDB39A71-E6F1-45EB-528F-AC8BA87AAE78}"/>
                </a:ext>
              </a:extLst>
            </p:cNvPr>
            <p:cNvSpPr/>
            <p:nvPr/>
          </p:nvSpPr>
          <p:spPr>
            <a:xfrm>
              <a:off x="3144112" y="2363989"/>
              <a:ext cx="346290" cy="390230"/>
            </a:xfrm>
            <a:custGeom>
              <a:avLst/>
              <a:gdLst/>
              <a:ahLst/>
              <a:cxnLst/>
              <a:rect l="l" t="t" r="r" b="b"/>
              <a:pathLst>
                <a:path w="17811" h="20071" extrusionOk="0">
                  <a:moveTo>
                    <a:pt x="4111" y="0"/>
                  </a:moveTo>
                  <a:cubicBezTo>
                    <a:pt x="4111" y="0"/>
                    <a:pt x="2006" y="3624"/>
                    <a:pt x="709" y="13536"/>
                  </a:cubicBezTo>
                  <a:cubicBezTo>
                    <a:pt x="1" y="18950"/>
                    <a:pt x="4252" y="20070"/>
                    <a:pt x="7893" y="20070"/>
                  </a:cubicBezTo>
                  <a:cubicBezTo>
                    <a:pt x="10463" y="20070"/>
                    <a:pt x="12729" y="19512"/>
                    <a:pt x="12729" y="19512"/>
                  </a:cubicBezTo>
                  <a:cubicBezTo>
                    <a:pt x="12729" y="19512"/>
                    <a:pt x="17811" y="17431"/>
                    <a:pt x="17811" y="11984"/>
                  </a:cubicBezTo>
                  <a:cubicBezTo>
                    <a:pt x="17811" y="6536"/>
                    <a:pt x="4111" y="0"/>
                    <a:pt x="411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26" name="Google Shape;5375;p60">
              <a:extLst>
                <a:ext uri="{FF2B5EF4-FFF2-40B4-BE49-F238E27FC236}">
                  <a16:creationId xmlns:a16="http://schemas.microsoft.com/office/drawing/2014/main" id="{55217FF8-EBE3-1364-46E4-D1F0ADEC7234}"/>
                </a:ext>
              </a:extLst>
            </p:cNvPr>
            <p:cNvSpPr/>
            <p:nvPr/>
          </p:nvSpPr>
          <p:spPr>
            <a:xfrm>
              <a:off x="3249102" y="2438065"/>
              <a:ext cx="174496" cy="378234"/>
            </a:xfrm>
            <a:custGeom>
              <a:avLst/>
              <a:gdLst/>
              <a:ahLst/>
              <a:cxnLst/>
              <a:rect l="l" t="t" r="r" b="b"/>
              <a:pathLst>
                <a:path w="8975" h="19454" extrusionOk="0">
                  <a:moveTo>
                    <a:pt x="380" y="0"/>
                  </a:moveTo>
                  <a:cubicBezTo>
                    <a:pt x="199" y="0"/>
                    <a:pt x="1" y="206"/>
                    <a:pt x="100" y="432"/>
                  </a:cubicBezTo>
                  <a:cubicBezTo>
                    <a:pt x="1034" y="2561"/>
                    <a:pt x="1968" y="4691"/>
                    <a:pt x="2905" y="6819"/>
                  </a:cubicBezTo>
                  <a:cubicBezTo>
                    <a:pt x="4387" y="10197"/>
                    <a:pt x="5870" y="13573"/>
                    <a:pt x="7353" y="16952"/>
                  </a:cubicBezTo>
                  <a:lnTo>
                    <a:pt x="8387" y="19306"/>
                  </a:lnTo>
                  <a:cubicBezTo>
                    <a:pt x="8433" y="19410"/>
                    <a:pt x="8512" y="19454"/>
                    <a:pt x="8596" y="19454"/>
                  </a:cubicBezTo>
                  <a:cubicBezTo>
                    <a:pt x="8777" y="19454"/>
                    <a:pt x="8975" y="19248"/>
                    <a:pt x="8875" y="19022"/>
                  </a:cubicBezTo>
                  <a:cubicBezTo>
                    <a:pt x="7941" y="16893"/>
                    <a:pt x="7007" y="14763"/>
                    <a:pt x="6071" y="12635"/>
                  </a:cubicBezTo>
                  <a:cubicBezTo>
                    <a:pt x="4587" y="9256"/>
                    <a:pt x="3105" y="5880"/>
                    <a:pt x="1622" y="2502"/>
                  </a:cubicBezTo>
                  <a:lnTo>
                    <a:pt x="588" y="148"/>
                  </a:lnTo>
                  <a:cubicBezTo>
                    <a:pt x="543" y="43"/>
                    <a:pt x="463" y="0"/>
                    <a:pt x="380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27" name="Google Shape;5376;p60">
              <a:extLst>
                <a:ext uri="{FF2B5EF4-FFF2-40B4-BE49-F238E27FC236}">
                  <a16:creationId xmlns:a16="http://schemas.microsoft.com/office/drawing/2014/main" id="{CF333558-BBE9-19F6-CF69-9F82BF030D84}"/>
                </a:ext>
              </a:extLst>
            </p:cNvPr>
            <p:cNvSpPr/>
            <p:nvPr/>
          </p:nvSpPr>
          <p:spPr>
            <a:xfrm>
              <a:off x="3193049" y="2468046"/>
              <a:ext cx="168858" cy="111036"/>
            </a:xfrm>
            <a:custGeom>
              <a:avLst/>
              <a:gdLst/>
              <a:ahLst/>
              <a:cxnLst/>
              <a:rect l="l" t="t" r="r" b="b"/>
              <a:pathLst>
                <a:path w="8685" h="5711" extrusionOk="0">
                  <a:moveTo>
                    <a:pt x="8341" y="0"/>
                  </a:moveTo>
                  <a:cubicBezTo>
                    <a:pt x="8227" y="0"/>
                    <a:pt x="8109" y="57"/>
                    <a:pt x="8054" y="187"/>
                  </a:cubicBezTo>
                  <a:cubicBezTo>
                    <a:pt x="7368" y="1824"/>
                    <a:pt x="6681" y="3462"/>
                    <a:pt x="5993" y="5099"/>
                  </a:cubicBezTo>
                  <a:lnTo>
                    <a:pt x="5993" y="5099"/>
                  </a:lnTo>
                  <a:cubicBezTo>
                    <a:pt x="4154" y="4661"/>
                    <a:pt x="2316" y="4224"/>
                    <a:pt x="478" y="3786"/>
                  </a:cubicBezTo>
                  <a:cubicBezTo>
                    <a:pt x="453" y="3780"/>
                    <a:pt x="429" y="3777"/>
                    <a:pt x="406" y="3777"/>
                  </a:cubicBezTo>
                  <a:cubicBezTo>
                    <a:pt x="107" y="3777"/>
                    <a:pt x="0" y="4252"/>
                    <a:pt x="329" y="4331"/>
                  </a:cubicBezTo>
                  <a:cubicBezTo>
                    <a:pt x="2248" y="4789"/>
                    <a:pt x="4166" y="5244"/>
                    <a:pt x="6085" y="5702"/>
                  </a:cubicBezTo>
                  <a:cubicBezTo>
                    <a:pt x="6110" y="5708"/>
                    <a:pt x="6135" y="5711"/>
                    <a:pt x="6159" y="5711"/>
                  </a:cubicBezTo>
                  <a:cubicBezTo>
                    <a:pt x="6285" y="5711"/>
                    <a:pt x="6381" y="5628"/>
                    <a:pt x="6433" y="5505"/>
                  </a:cubicBezTo>
                  <a:cubicBezTo>
                    <a:pt x="7155" y="3782"/>
                    <a:pt x="7878" y="2058"/>
                    <a:pt x="8599" y="337"/>
                  </a:cubicBezTo>
                  <a:cubicBezTo>
                    <a:pt x="8685" y="134"/>
                    <a:pt x="8517" y="0"/>
                    <a:pt x="8341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28" name="Google Shape;5377;p60">
              <a:extLst>
                <a:ext uri="{FF2B5EF4-FFF2-40B4-BE49-F238E27FC236}">
                  <a16:creationId xmlns:a16="http://schemas.microsoft.com/office/drawing/2014/main" id="{859D12E2-C036-FEAC-76E9-20D1FDDE8716}"/>
                </a:ext>
              </a:extLst>
            </p:cNvPr>
            <p:cNvSpPr/>
            <p:nvPr/>
          </p:nvSpPr>
          <p:spPr>
            <a:xfrm>
              <a:off x="3220502" y="2584779"/>
              <a:ext cx="221761" cy="108625"/>
            </a:xfrm>
            <a:custGeom>
              <a:avLst/>
              <a:gdLst/>
              <a:ahLst/>
              <a:cxnLst/>
              <a:rect l="l" t="t" r="r" b="b"/>
              <a:pathLst>
                <a:path w="11406" h="5587" extrusionOk="0">
                  <a:moveTo>
                    <a:pt x="11004" y="1"/>
                  </a:moveTo>
                  <a:cubicBezTo>
                    <a:pt x="10918" y="1"/>
                    <a:pt x="10830" y="37"/>
                    <a:pt x="10766" y="124"/>
                  </a:cubicBezTo>
                  <a:cubicBezTo>
                    <a:pt x="9581" y="1747"/>
                    <a:pt x="8396" y="3370"/>
                    <a:pt x="7209" y="4995"/>
                  </a:cubicBezTo>
                  <a:lnTo>
                    <a:pt x="7209" y="4995"/>
                  </a:lnTo>
                  <a:lnTo>
                    <a:pt x="488" y="3691"/>
                  </a:lnTo>
                  <a:cubicBezTo>
                    <a:pt x="467" y="3687"/>
                    <a:pt x="447" y="3685"/>
                    <a:pt x="427" y="3685"/>
                  </a:cubicBezTo>
                  <a:cubicBezTo>
                    <a:pt x="115" y="3685"/>
                    <a:pt x="0" y="4172"/>
                    <a:pt x="337" y="4237"/>
                  </a:cubicBezTo>
                  <a:lnTo>
                    <a:pt x="7254" y="5579"/>
                  </a:lnTo>
                  <a:cubicBezTo>
                    <a:pt x="7278" y="5584"/>
                    <a:pt x="7302" y="5586"/>
                    <a:pt x="7324" y="5586"/>
                  </a:cubicBezTo>
                  <a:cubicBezTo>
                    <a:pt x="7426" y="5586"/>
                    <a:pt x="7508" y="5538"/>
                    <a:pt x="7575" y="5448"/>
                  </a:cubicBezTo>
                  <a:cubicBezTo>
                    <a:pt x="8801" y="3769"/>
                    <a:pt x="10027" y="2089"/>
                    <a:pt x="11254" y="408"/>
                  </a:cubicBezTo>
                  <a:cubicBezTo>
                    <a:pt x="11405" y="201"/>
                    <a:pt x="11208" y="1"/>
                    <a:pt x="11004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</p:grpSp>
      <p:sp>
        <p:nvSpPr>
          <p:cNvPr id="29" name="Google Shape;5382;p60">
            <a:extLst>
              <a:ext uri="{FF2B5EF4-FFF2-40B4-BE49-F238E27FC236}">
                <a16:creationId xmlns:a16="http://schemas.microsoft.com/office/drawing/2014/main" id="{0CE6B6E6-D331-B6E2-3225-C0C274BA47BD}"/>
              </a:ext>
            </a:extLst>
          </p:cNvPr>
          <p:cNvSpPr txBox="1"/>
          <p:nvPr/>
        </p:nvSpPr>
        <p:spPr>
          <a:xfrm>
            <a:off x="919786" y="2002976"/>
            <a:ext cx="10871535" cy="1740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/>
            <a:r>
              <a:rPr lang="en-US" sz="3200" b="1" dirty="0" err="1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Xẻ</a:t>
            </a:r>
            <a:r>
              <a:rPr lang="en-US" sz="3200" b="1" dirty="0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(</a:t>
            </a:r>
            <a:r>
              <a:rPr lang="en-US" sz="3200" b="1" dirty="0" err="1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gỗ</a:t>
            </a:r>
            <a:r>
              <a:rPr lang="en-US" sz="3200" b="1" dirty="0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): </a:t>
            </a:r>
            <a:r>
              <a:rPr lang="en-US" sz="32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cưa</a:t>
            </a:r>
            <a:r>
              <a:rPr lang="en-US" sz="32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gỗ</a:t>
            </a:r>
            <a:r>
              <a:rPr lang="en-US" sz="32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ra</a:t>
            </a:r>
            <a:r>
              <a:rPr lang="en-US" sz="32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thành</a:t>
            </a:r>
            <a:r>
              <a:rPr lang="en-US" sz="32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những</a:t>
            </a:r>
            <a:r>
              <a:rPr lang="en-US" sz="32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tấm</a:t>
            </a:r>
            <a:r>
              <a:rPr lang="en-US" sz="32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mỏng</a:t>
            </a:r>
            <a:r>
              <a:rPr lang="en-US" sz="32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theo</a:t>
            </a:r>
            <a:r>
              <a:rPr lang="en-US" sz="32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chiều</a:t>
            </a:r>
            <a:r>
              <a:rPr lang="en-US" sz="32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dọc</a:t>
            </a:r>
            <a:r>
              <a:rPr lang="en-US" sz="32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.</a:t>
            </a:r>
            <a:endParaRPr sz="4800" b="1" dirty="0">
              <a:solidFill>
                <a:srgbClr val="004468"/>
              </a:solidFill>
              <a:latin typeface="#9Slide03 NettoOTLight" panose="02000400000000000000" pitchFamily="2" charset="0"/>
              <a:ea typeface="#9Slide02 Noi dung dai" panose="02000000000000000000" pitchFamily="2" charset="0"/>
              <a:cs typeface="Gorditas"/>
              <a:sym typeface="Gorditas"/>
            </a:endParaRPr>
          </a:p>
        </p:txBody>
      </p:sp>
      <p:sp>
        <p:nvSpPr>
          <p:cNvPr id="30" name="Google Shape;5457;p60">
            <a:extLst>
              <a:ext uri="{FF2B5EF4-FFF2-40B4-BE49-F238E27FC236}">
                <a16:creationId xmlns:a16="http://schemas.microsoft.com/office/drawing/2014/main" id="{34B45C86-A5E2-3A27-B94D-0497B2D0EECB}"/>
              </a:ext>
            </a:extLst>
          </p:cNvPr>
          <p:cNvSpPr/>
          <p:nvPr/>
        </p:nvSpPr>
        <p:spPr>
          <a:xfrm>
            <a:off x="6419667" y="2074671"/>
            <a:ext cx="185500" cy="175045"/>
          </a:xfrm>
          <a:custGeom>
            <a:avLst/>
            <a:gdLst/>
            <a:ahLst/>
            <a:cxnLst/>
            <a:rect l="l" t="t" r="r" b="b"/>
            <a:pathLst>
              <a:path w="10663" h="10062" extrusionOk="0">
                <a:moveTo>
                  <a:pt x="5783" y="0"/>
                </a:moveTo>
                <a:lnTo>
                  <a:pt x="5031" y="3917"/>
                </a:lnTo>
                <a:lnTo>
                  <a:pt x="5031" y="3917"/>
                </a:lnTo>
                <a:lnTo>
                  <a:pt x="0" y="4554"/>
                </a:lnTo>
                <a:lnTo>
                  <a:pt x="4483" y="6770"/>
                </a:lnTo>
                <a:lnTo>
                  <a:pt x="4483" y="6770"/>
                </a:lnTo>
                <a:lnTo>
                  <a:pt x="3851" y="10061"/>
                </a:lnTo>
                <a:lnTo>
                  <a:pt x="3851" y="10061"/>
                </a:lnTo>
                <a:lnTo>
                  <a:pt x="6252" y="7644"/>
                </a:lnTo>
                <a:lnTo>
                  <a:pt x="6252" y="7644"/>
                </a:lnTo>
                <a:lnTo>
                  <a:pt x="10399" y="9694"/>
                </a:lnTo>
                <a:lnTo>
                  <a:pt x="10399" y="9694"/>
                </a:lnTo>
                <a:lnTo>
                  <a:pt x="8395" y="5486"/>
                </a:lnTo>
                <a:lnTo>
                  <a:pt x="8395" y="5486"/>
                </a:lnTo>
                <a:lnTo>
                  <a:pt x="10662" y="3203"/>
                </a:lnTo>
                <a:lnTo>
                  <a:pt x="10662" y="3203"/>
                </a:lnTo>
                <a:lnTo>
                  <a:pt x="7499" y="3604"/>
                </a:lnTo>
                <a:lnTo>
                  <a:pt x="7499" y="3604"/>
                </a:lnTo>
                <a:lnTo>
                  <a:pt x="5783" y="0"/>
                </a:lnTo>
                <a:close/>
              </a:path>
            </a:pathLst>
          </a:custGeom>
          <a:solidFill>
            <a:srgbClr val="FFCC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/>
            <a:endParaRPr sz="2400"/>
          </a:p>
        </p:txBody>
      </p:sp>
      <p:sp>
        <p:nvSpPr>
          <p:cNvPr id="31" name="Google Shape;5458;p60">
            <a:extLst>
              <a:ext uri="{FF2B5EF4-FFF2-40B4-BE49-F238E27FC236}">
                <a16:creationId xmlns:a16="http://schemas.microsoft.com/office/drawing/2014/main" id="{33F85BCB-5CB5-7A6E-772D-A9AE1BA966C3}"/>
              </a:ext>
            </a:extLst>
          </p:cNvPr>
          <p:cNvSpPr/>
          <p:nvPr/>
        </p:nvSpPr>
        <p:spPr>
          <a:xfrm>
            <a:off x="10833199" y="5657308"/>
            <a:ext cx="298484" cy="283885"/>
          </a:xfrm>
          <a:custGeom>
            <a:avLst/>
            <a:gdLst/>
            <a:ahLst/>
            <a:cxnLst/>
            <a:rect l="l" t="t" r="r" b="b"/>
            <a:pathLst>
              <a:path w="12145" h="11551" extrusionOk="0">
                <a:moveTo>
                  <a:pt x="6700" y="1525"/>
                </a:moveTo>
                <a:lnTo>
                  <a:pt x="7959" y="4169"/>
                </a:lnTo>
                <a:lnTo>
                  <a:pt x="6148" y="4399"/>
                </a:lnTo>
                <a:lnTo>
                  <a:pt x="6700" y="1525"/>
                </a:lnTo>
                <a:close/>
                <a:moveTo>
                  <a:pt x="10821" y="4291"/>
                </a:moveTo>
                <a:lnTo>
                  <a:pt x="9285" y="5838"/>
                </a:lnTo>
                <a:lnTo>
                  <a:pt x="8677" y="4563"/>
                </a:lnTo>
                <a:lnTo>
                  <a:pt x="10821" y="4291"/>
                </a:lnTo>
                <a:close/>
                <a:moveTo>
                  <a:pt x="5553" y="4959"/>
                </a:moveTo>
                <a:lnTo>
                  <a:pt x="5126" y="7178"/>
                </a:lnTo>
                <a:lnTo>
                  <a:pt x="1640" y="5455"/>
                </a:lnTo>
                <a:lnTo>
                  <a:pt x="5553" y="4959"/>
                </a:lnTo>
                <a:close/>
                <a:moveTo>
                  <a:pt x="8177" y="4626"/>
                </a:moveTo>
                <a:lnTo>
                  <a:pt x="8926" y="6199"/>
                </a:lnTo>
                <a:lnTo>
                  <a:pt x="7023" y="8115"/>
                </a:lnTo>
                <a:lnTo>
                  <a:pt x="5572" y="7398"/>
                </a:lnTo>
                <a:lnTo>
                  <a:pt x="6054" y="4896"/>
                </a:lnTo>
                <a:lnTo>
                  <a:pt x="8177" y="4626"/>
                </a:lnTo>
                <a:close/>
                <a:moveTo>
                  <a:pt x="9146" y="6659"/>
                </a:moveTo>
                <a:lnTo>
                  <a:pt x="10707" y="9936"/>
                </a:lnTo>
                <a:lnTo>
                  <a:pt x="7477" y="8339"/>
                </a:lnTo>
                <a:lnTo>
                  <a:pt x="9146" y="6659"/>
                </a:lnTo>
                <a:close/>
                <a:moveTo>
                  <a:pt x="5480" y="7887"/>
                </a:moveTo>
                <a:lnTo>
                  <a:pt x="6666" y="8475"/>
                </a:lnTo>
                <a:lnTo>
                  <a:pt x="5055" y="10097"/>
                </a:lnTo>
                <a:lnTo>
                  <a:pt x="5480" y="7887"/>
                </a:lnTo>
                <a:close/>
                <a:moveTo>
                  <a:pt x="6506" y="1"/>
                </a:moveTo>
                <a:lnTo>
                  <a:pt x="5649" y="4464"/>
                </a:lnTo>
                <a:lnTo>
                  <a:pt x="1" y="5180"/>
                </a:lnTo>
                <a:lnTo>
                  <a:pt x="5034" y="7667"/>
                </a:lnTo>
                <a:lnTo>
                  <a:pt x="4287" y="11551"/>
                </a:lnTo>
                <a:lnTo>
                  <a:pt x="4287" y="11551"/>
                </a:lnTo>
                <a:lnTo>
                  <a:pt x="7121" y="8697"/>
                </a:lnTo>
                <a:lnTo>
                  <a:pt x="11734" y="10978"/>
                </a:lnTo>
                <a:lnTo>
                  <a:pt x="9505" y="6297"/>
                </a:lnTo>
                <a:lnTo>
                  <a:pt x="12144" y="3642"/>
                </a:lnTo>
                <a:lnTo>
                  <a:pt x="8462" y="4107"/>
                </a:lnTo>
                <a:lnTo>
                  <a:pt x="6506" y="1"/>
                </a:lnTo>
                <a:close/>
              </a:path>
            </a:pathLst>
          </a:custGeom>
          <a:solidFill>
            <a:srgbClr val="61D8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/>
            <a:endParaRPr sz="2400"/>
          </a:p>
        </p:txBody>
      </p:sp>
      <p:sp>
        <p:nvSpPr>
          <p:cNvPr id="32" name="Google Shape;5459;p60">
            <a:extLst>
              <a:ext uri="{FF2B5EF4-FFF2-40B4-BE49-F238E27FC236}">
                <a16:creationId xmlns:a16="http://schemas.microsoft.com/office/drawing/2014/main" id="{906207C7-FC03-616A-8EE8-95676CA7EEB1}"/>
              </a:ext>
            </a:extLst>
          </p:cNvPr>
          <p:cNvSpPr/>
          <p:nvPr/>
        </p:nvSpPr>
        <p:spPr>
          <a:xfrm>
            <a:off x="10458511" y="5632407"/>
            <a:ext cx="177567" cy="187324"/>
          </a:xfrm>
          <a:custGeom>
            <a:avLst/>
            <a:gdLst/>
            <a:ahLst/>
            <a:cxnLst/>
            <a:rect l="l" t="t" r="r" b="b"/>
            <a:pathLst>
              <a:path w="7225" h="7622" extrusionOk="0">
                <a:moveTo>
                  <a:pt x="6645" y="1"/>
                </a:moveTo>
                <a:lnTo>
                  <a:pt x="3761" y="1626"/>
                </a:lnTo>
                <a:lnTo>
                  <a:pt x="3761" y="1626"/>
                </a:lnTo>
                <a:lnTo>
                  <a:pt x="2032" y="130"/>
                </a:lnTo>
                <a:lnTo>
                  <a:pt x="2032" y="130"/>
                </a:lnTo>
                <a:lnTo>
                  <a:pt x="2471" y="2353"/>
                </a:lnTo>
                <a:lnTo>
                  <a:pt x="2471" y="2353"/>
                </a:lnTo>
                <a:lnTo>
                  <a:pt x="1" y="3745"/>
                </a:lnTo>
                <a:lnTo>
                  <a:pt x="2813" y="4087"/>
                </a:lnTo>
                <a:lnTo>
                  <a:pt x="2813" y="4087"/>
                </a:lnTo>
                <a:lnTo>
                  <a:pt x="3509" y="7622"/>
                </a:lnTo>
                <a:lnTo>
                  <a:pt x="4861" y="4337"/>
                </a:lnTo>
                <a:lnTo>
                  <a:pt x="4861" y="4337"/>
                </a:lnTo>
                <a:lnTo>
                  <a:pt x="7224" y="4625"/>
                </a:lnTo>
                <a:lnTo>
                  <a:pt x="7224" y="4625"/>
                </a:lnTo>
                <a:lnTo>
                  <a:pt x="5394" y="3041"/>
                </a:lnTo>
                <a:lnTo>
                  <a:pt x="5394" y="3041"/>
                </a:lnTo>
                <a:lnTo>
                  <a:pt x="6645" y="1"/>
                </a:lnTo>
                <a:close/>
              </a:path>
            </a:pathLst>
          </a:custGeom>
          <a:solidFill>
            <a:srgbClr val="FFCC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/>
            <a:endParaRPr sz="2400"/>
          </a:p>
        </p:txBody>
      </p:sp>
      <p:grpSp>
        <p:nvGrpSpPr>
          <p:cNvPr id="33" name="Google Shape;5460;p60">
            <a:extLst>
              <a:ext uri="{FF2B5EF4-FFF2-40B4-BE49-F238E27FC236}">
                <a16:creationId xmlns:a16="http://schemas.microsoft.com/office/drawing/2014/main" id="{B3488B39-F57B-65E8-515E-8C63D9E98753}"/>
              </a:ext>
            </a:extLst>
          </p:cNvPr>
          <p:cNvGrpSpPr/>
          <p:nvPr/>
        </p:nvGrpSpPr>
        <p:grpSpPr>
          <a:xfrm>
            <a:off x="11240308" y="4216986"/>
            <a:ext cx="286416" cy="330753"/>
            <a:chOff x="5619150" y="4279950"/>
            <a:chExt cx="291350" cy="336450"/>
          </a:xfrm>
        </p:grpSpPr>
        <p:sp>
          <p:nvSpPr>
            <p:cNvPr id="34" name="Google Shape;5461;p60">
              <a:extLst>
                <a:ext uri="{FF2B5EF4-FFF2-40B4-BE49-F238E27FC236}">
                  <a16:creationId xmlns:a16="http://schemas.microsoft.com/office/drawing/2014/main" id="{9BBCE3B9-BA60-F3DC-471E-9E272563D912}"/>
                </a:ext>
              </a:extLst>
            </p:cNvPr>
            <p:cNvSpPr/>
            <p:nvPr/>
          </p:nvSpPr>
          <p:spPr>
            <a:xfrm>
              <a:off x="5619150" y="4279950"/>
              <a:ext cx="291350" cy="279275"/>
            </a:xfrm>
            <a:custGeom>
              <a:avLst/>
              <a:gdLst/>
              <a:ahLst/>
              <a:cxnLst/>
              <a:rect l="l" t="t" r="r" b="b"/>
              <a:pathLst>
                <a:path w="11654" h="11171" extrusionOk="0">
                  <a:moveTo>
                    <a:pt x="2782" y="0"/>
                  </a:moveTo>
                  <a:cubicBezTo>
                    <a:pt x="2245" y="0"/>
                    <a:pt x="1798" y="422"/>
                    <a:pt x="1683" y="1217"/>
                  </a:cubicBezTo>
                  <a:cubicBezTo>
                    <a:pt x="1487" y="2546"/>
                    <a:pt x="3672" y="4031"/>
                    <a:pt x="2931" y="4371"/>
                  </a:cubicBezTo>
                  <a:cubicBezTo>
                    <a:pt x="2840" y="4413"/>
                    <a:pt x="2738" y="4429"/>
                    <a:pt x="2628" y="4429"/>
                  </a:cubicBezTo>
                  <a:cubicBezTo>
                    <a:pt x="2192" y="4429"/>
                    <a:pt x="1634" y="4168"/>
                    <a:pt x="1171" y="4168"/>
                  </a:cubicBezTo>
                  <a:cubicBezTo>
                    <a:pt x="799" y="4168"/>
                    <a:pt x="490" y="4336"/>
                    <a:pt x="353" y="4942"/>
                  </a:cubicBezTo>
                  <a:cubicBezTo>
                    <a:pt x="0" y="6530"/>
                    <a:pt x="3885" y="7193"/>
                    <a:pt x="3819" y="7788"/>
                  </a:cubicBezTo>
                  <a:cubicBezTo>
                    <a:pt x="3755" y="8384"/>
                    <a:pt x="1983" y="8381"/>
                    <a:pt x="1843" y="8910"/>
                  </a:cubicBezTo>
                  <a:cubicBezTo>
                    <a:pt x="1703" y="9440"/>
                    <a:pt x="1850" y="10030"/>
                    <a:pt x="4018" y="10708"/>
                  </a:cubicBezTo>
                  <a:cubicBezTo>
                    <a:pt x="5228" y="11087"/>
                    <a:pt x="6440" y="11171"/>
                    <a:pt x="7277" y="11171"/>
                  </a:cubicBezTo>
                  <a:cubicBezTo>
                    <a:pt x="7941" y="11171"/>
                    <a:pt x="8369" y="11118"/>
                    <a:pt x="8369" y="11118"/>
                  </a:cubicBezTo>
                  <a:cubicBezTo>
                    <a:pt x="9398" y="10722"/>
                    <a:pt x="11653" y="6036"/>
                    <a:pt x="10057" y="5469"/>
                  </a:cubicBezTo>
                  <a:cubicBezTo>
                    <a:pt x="9878" y="5405"/>
                    <a:pt x="9725" y="5377"/>
                    <a:pt x="9595" y="5377"/>
                  </a:cubicBezTo>
                  <a:cubicBezTo>
                    <a:pt x="8688" y="5377"/>
                    <a:pt x="8818" y="6719"/>
                    <a:pt x="8168" y="6719"/>
                  </a:cubicBezTo>
                  <a:cubicBezTo>
                    <a:pt x="8078" y="6719"/>
                    <a:pt x="7975" y="6694"/>
                    <a:pt x="7851" y="6636"/>
                  </a:cubicBezTo>
                  <a:cubicBezTo>
                    <a:pt x="6703" y="6100"/>
                    <a:pt x="9393" y="2474"/>
                    <a:pt x="7797" y="1593"/>
                  </a:cubicBezTo>
                  <a:cubicBezTo>
                    <a:pt x="7529" y="1445"/>
                    <a:pt x="7306" y="1383"/>
                    <a:pt x="7119" y="1383"/>
                  </a:cubicBezTo>
                  <a:cubicBezTo>
                    <a:pt x="6353" y="1383"/>
                    <a:pt x="6163" y="2418"/>
                    <a:pt x="5762" y="2887"/>
                  </a:cubicBezTo>
                  <a:cubicBezTo>
                    <a:pt x="5701" y="2959"/>
                    <a:pt x="5640" y="2991"/>
                    <a:pt x="5579" y="2991"/>
                  </a:cubicBezTo>
                  <a:cubicBezTo>
                    <a:pt x="5138" y="2991"/>
                    <a:pt x="4663" y="1340"/>
                    <a:pt x="3864" y="533"/>
                  </a:cubicBezTo>
                  <a:cubicBezTo>
                    <a:pt x="3508" y="173"/>
                    <a:pt x="3127" y="0"/>
                    <a:pt x="278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35" name="Google Shape;5462;p60">
              <a:extLst>
                <a:ext uri="{FF2B5EF4-FFF2-40B4-BE49-F238E27FC236}">
                  <a16:creationId xmlns:a16="http://schemas.microsoft.com/office/drawing/2014/main" id="{D7E0E686-3F81-B739-8C31-DF77D08ECD06}"/>
                </a:ext>
              </a:extLst>
            </p:cNvPr>
            <p:cNvSpPr/>
            <p:nvPr/>
          </p:nvSpPr>
          <p:spPr>
            <a:xfrm>
              <a:off x="5740225" y="4409450"/>
              <a:ext cx="124925" cy="206950"/>
            </a:xfrm>
            <a:custGeom>
              <a:avLst/>
              <a:gdLst/>
              <a:ahLst/>
              <a:cxnLst/>
              <a:rect l="l" t="t" r="r" b="b"/>
              <a:pathLst>
                <a:path w="4997" h="8278" extrusionOk="0">
                  <a:moveTo>
                    <a:pt x="247" y="0"/>
                  </a:moveTo>
                  <a:cubicBezTo>
                    <a:pt x="125" y="0"/>
                    <a:pt x="0" y="130"/>
                    <a:pt x="79" y="269"/>
                  </a:cubicBezTo>
                  <a:cubicBezTo>
                    <a:pt x="1403" y="2584"/>
                    <a:pt x="2725" y="4898"/>
                    <a:pt x="4047" y="7213"/>
                  </a:cubicBezTo>
                  <a:lnTo>
                    <a:pt x="4606" y="8191"/>
                  </a:lnTo>
                  <a:cubicBezTo>
                    <a:pt x="4642" y="8252"/>
                    <a:pt x="4695" y="8278"/>
                    <a:pt x="4750" y="8278"/>
                  </a:cubicBezTo>
                  <a:cubicBezTo>
                    <a:pt x="4872" y="8278"/>
                    <a:pt x="4997" y="8148"/>
                    <a:pt x="4917" y="8009"/>
                  </a:cubicBezTo>
                  <a:cubicBezTo>
                    <a:pt x="3594" y="5695"/>
                    <a:pt x="2272" y="3380"/>
                    <a:pt x="950" y="1066"/>
                  </a:cubicBezTo>
                  <a:lnTo>
                    <a:pt x="390" y="88"/>
                  </a:lnTo>
                  <a:cubicBezTo>
                    <a:pt x="355" y="26"/>
                    <a:pt x="301" y="0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</p:grpSp>
      <p:sp>
        <p:nvSpPr>
          <p:cNvPr id="36" name="Google Shape;5464;p60">
            <a:extLst>
              <a:ext uri="{FF2B5EF4-FFF2-40B4-BE49-F238E27FC236}">
                <a16:creationId xmlns:a16="http://schemas.microsoft.com/office/drawing/2014/main" id="{3FF61100-A0DD-9F5B-67FD-7557FEDCFBCA}"/>
              </a:ext>
            </a:extLst>
          </p:cNvPr>
          <p:cNvSpPr/>
          <p:nvPr/>
        </p:nvSpPr>
        <p:spPr>
          <a:xfrm>
            <a:off x="9781890" y="5974351"/>
            <a:ext cx="177567" cy="187324"/>
          </a:xfrm>
          <a:custGeom>
            <a:avLst/>
            <a:gdLst/>
            <a:ahLst/>
            <a:cxnLst/>
            <a:rect l="l" t="t" r="r" b="b"/>
            <a:pathLst>
              <a:path w="7225" h="7622" extrusionOk="0">
                <a:moveTo>
                  <a:pt x="6645" y="1"/>
                </a:moveTo>
                <a:lnTo>
                  <a:pt x="3761" y="1626"/>
                </a:lnTo>
                <a:lnTo>
                  <a:pt x="3761" y="1626"/>
                </a:lnTo>
                <a:lnTo>
                  <a:pt x="2032" y="130"/>
                </a:lnTo>
                <a:lnTo>
                  <a:pt x="2032" y="130"/>
                </a:lnTo>
                <a:lnTo>
                  <a:pt x="2471" y="2353"/>
                </a:lnTo>
                <a:lnTo>
                  <a:pt x="2471" y="2353"/>
                </a:lnTo>
                <a:lnTo>
                  <a:pt x="1" y="3745"/>
                </a:lnTo>
                <a:lnTo>
                  <a:pt x="2813" y="4087"/>
                </a:lnTo>
                <a:lnTo>
                  <a:pt x="2813" y="4087"/>
                </a:lnTo>
                <a:lnTo>
                  <a:pt x="3509" y="7622"/>
                </a:lnTo>
                <a:lnTo>
                  <a:pt x="4861" y="4337"/>
                </a:lnTo>
                <a:lnTo>
                  <a:pt x="4861" y="4337"/>
                </a:lnTo>
                <a:lnTo>
                  <a:pt x="7224" y="4625"/>
                </a:lnTo>
                <a:lnTo>
                  <a:pt x="7224" y="4625"/>
                </a:lnTo>
                <a:lnTo>
                  <a:pt x="5394" y="3041"/>
                </a:lnTo>
                <a:lnTo>
                  <a:pt x="5394" y="3041"/>
                </a:lnTo>
                <a:lnTo>
                  <a:pt x="6645" y="1"/>
                </a:lnTo>
                <a:close/>
              </a:path>
            </a:pathLst>
          </a:custGeom>
          <a:solidFill>
            <a:srgbClr val="FFCC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/>
            <a:endParaRPr sz="2400"/>
          </a:p>
        </p:txBody>
      </p:sp>
      <p:grpSp>
        <p:nvGrpSpPr>
          <p:cNvPr id="37" name="Google Shape;5466;p60">
            <a:extLst>
              <a:ext uri="{FF2B5EF4-FFF2-40B4-BE49-F238E27FC236}">
                <a16:creationId xmlns:a16="http://schemas.microsoft.com/office/drawing/2014/main" id="{425AD9D5-8699-7C07-C4E0-4A8742B1A76C}"/>
              </a:ext>
            </a:extLst>
          </p:cNvPr>
          <p:cNvGrpSpPr/>
          <p:nvPr/>
        </p:nvGrpSpPr>
        <p:grpSpPr>
          <a:xfrm>
            <a:off x="10464428" y="5125181"/>
            <a:ext cx="1838176" cy="1808369"/>
            <a:chOff x="4798136" y="3095329"/>
            <a:chExt cx="1378632" cy="1356277"/>
          </a:xfrm>
        </p:grpSpPr>
        <p:sp>
          <p:nvSpPr>
            <p:cNvPr id="38" name="Google Shape;5467;p60">
              <a:extLst>
                <a:ext uri="{FF2B5EF4-FFF2-40B4-BE49-F238E27FC236}">
                  <a16:creationId xmlns:a16="http://schemas.microsoft.com/office/drawing/2014/main" id="{428CB490-CED4-CAAE-DE23-C1B252B9EE91}"/>
                </a:ext>
              </a:extLst>
            </p:cNvPr>
            <p:cNvSpPr/>
            <p:nvPr/>
          </p:nvSpPr>
          <p:spPr>
            <a:xfrm>
              <a:off x="4798136" y="3095329"/>
              <a:ext cx="1378632" cy="1356277"/>
            </a:xfrm>
            <a:custGeom>
              <a:avLst/>
              <a:gdLst/>
              <a:ahLst/>
              <a:cxnLst/>
              <a:rect l="l" t="t" r="r" b="b"/>
              <a:pathLst>
                <a:path w="87200" h="85786" extrusionOk="0">
                  <a:moveTo>
                    <a:pt x="10277" y="15640"/>
                  </a:moveTo>
                  <a:cubicBezTo>
                    <a:pt x="10284" y="15720"/>
                    <a:pt x="10197" y="15865"/>
                    <a:pt x="10181" y="15865"/>
                  </a:cubicBezTo>
                  <a:cubicBezTo>
                    <a:pt x="10171" y="15865"/>
                    <a:pt x="10189" y="15808"/>
                    <a:pt x="10277" y="15640"/>
                  </a:cubicBezTo>
                  <a:close/>
                  <a:moveTo>
                    <a:pt x="49555" y="0"/>
                  </a:moveTo>
                  <a:cubicBezTo>
                    <a:pt x="48975" y="0"/>
                    <a:pt x="48411" y="225"/>
                    <a:pt x="47995" y="757"/>
                  </a:cubicBezTo>
                  <a:cubicBezTo>
                    <a:pt x="46641" y="2486"/>
                    <a:pt x="45290" y="4216"/>
                    <a:pt x="43936" y="5945"/>
                  </a:cubicBezTo>
                  <a:cubicBezTo>
                    <a:pt x="40971" y="5142"/>
                    <a:pt x="37932" y="4748"/>
                    <a:pt x="34899" y="4748"/>
                  </a:cubicBezTo>
                  <a:cubicBezTo>
                    <a:pt x="29978" y="4748"/>
                    <a:pt x="25075" y="5787"/>
                    <a:pt x="20530" y="7809"/>
                  </a:cubicBezTo>
                  <a:cubicBezTo>
                    <a:pt x="18992" y="6365"/>
                    <a:pt x="17455" y="4921"/>
                    <a:pt x="15919" y="3475"/>
                  </a:cubicBezTo>
                  <a:cubicBezTo>
                    <a:pt x="15452" y="3037"/>
                    <a:pt x="14768" y="2810"/>
                    <a:pt x="14091" y="2810"/>
                  </a:cubicBezTo>
                  <a:cubicBezTo>
                    <a:pt x="13024" y="2810"/>
                    <a:pt x="11972" y="3373"/>
                    <a:pt x="11806" y="4561"/>
                  </a:cubicBezTo>
                  <a:cubicBezTo>
                    <a:pt x="11527" y="6564"/>
                    <a:pt x="11251" y="8566"/>
                    <a:pt x="10972" y="10570"/>
                  </a:cubicBezTo>
                  <a:cubicBezTo>
                    <a:pt x="10791" y="11866"/>
                    <a:pt x="10613" y="13159"/>
                    <a:pt x="10432" y="14455"/>
                  </a:cubicBezTo>
                  <a:cubicBezTo>
                    <a:pt x="10411" y="14616"/>
                    <a:pt x="10269" y="15097"/>
                    <a:pt x="10252" y="15404"/>
                  </a:cubicBezTo>
                  <a:cubicBezTo>
                    <a:pt x="10151" y="15532"/>
                    <a:pt x="10054" y="15658"/>
                    <a:pt x="10021" y="15699"/>
                  </a:cubicBezTo>
                  <a:cubicBezTo>
                    <a:pt x="6356" y="20193"/>
                    <a:pt x="4408" y="25579"/>
                    <a:pt x="4627" y="31206"/>
                  </a:cubicBezTo>
                  <a:cubicBezTo>
                    <a:pt x="4195" y="31138"/>
                    <a:pt x="3768" y="31095"/>
                    <a:pt x="3366" y="31095"/>
                  </a:cubicBezTo>
                  <a:cubicBezTo>
                    <a:pt x="2706" y="31095"/>
                    <a:pt x="2112" y="31211"/>
                    <a:pt x="1667" y="31526"/>
                  </a:cubicBezTo>
                  <a:cubicBezTo>
                    <a:pt x="629" y="32263"/>
                    <a:pt x="0" y="33703"/>
                    <a:pt x="784" y="34892"/>
                  </a:cubicBezTo>
                  <a:cubicBezTo>
                    <a:pt x="956" y="35153"/>
                    <a:pt x="1166" y="35370"/>
                    <a:pt x="1400" y="35559"/>
                  </a:cubicBezTo>
                  <a:cubicBezTo>
                    <a:pt x="664" y="36536"/>
                    <a:pt x="350" y="38062"/>
                    <a:pt x="1440" y="38982"/>
                  </a:cubicBezTo>
                  <a:cubicBezTo>
                    <a:pt x="1540" y="39065"/>
                    <a:pt x="1644" y="39138"/>
                    <a:pt x="1751" y="39206"/>
                  </a:cubicBezTo>
                  <a:cubicBezTo>
                    <a:pt x="1736" y="39236"/>
                    <a:pt x="1716" y="39259"/>
                    <a:pt x="1700" y="39288"/>
                  </a:cubicBezTo>
                  <a:cubicBezTo>
                    <a:pt x="1159" y="40440"/>
                    <a:pt x="1317" y="42006"/>
                    <a:pt x="2584" y="42655"/>
                  </a:cubicBezTo>
                  <a:cubicBezTo>
                    <a:pt x="3041" y="42890"/>
                    <a:pt x="3551" y="42985"/>
                    <a:pt x="4090" y="42985"/>
                  </a:cubicBezTo>
                  <a:cubicBezTo>
                    <a:pt x="5367" y="42985"/>
                    <a:pt x="6807" y="42448"/>
                    <a:pt x="8094" y="41941"/>
                  </a:cubicBezTo>
                  <a:cubicBezTo>
                    <a:pt x="11435" y="47049"/>
                    <a:pt x="16693" y="50753"/>
                    <a:pt x="22476" y="52696"/>
                  </a:cubicBezTo>
                  <a:cubicBezTo>
                    <a:pt x="19310" y="54394"/>
                    <a:pt x="16461" y="56712"/>
                    <a:pt x="14780" y="59955"/>
                  </a:cubicBezTo>
                  <a:cubicBezTo>
                    <a:pt x="12303" y="64734"/>
                    <a:pt x="12715" y="71102"/>
                    <a:pt x="16147" y="75301"/>
                  </a:cubicBezTo>
                  <a:cubicBezTo>
                    <a:pt x="15720" y="76904"/>
                    <a:pt x="15734" y="78543"/>
                    <a:pt x="16742" y="80061"/>
                  </a:cubicBezTo>
                  <a:cubicBezTo>
                    <a:pt x="17520" y="81230"/>
                    <a:pt x="18584" y="81887"/>
                    <a:pt x="19771" y="82200"/>
                  </a:cubicBezTo>
                  <a:cubicBezTo>
                    <a:pt x="19743" y="82355"/>
                    <a:pt x="19712" y="82512"/>
                    <a:pt x="19684" y="82667"/>
                  </a:cubicBezTo>
                  <a:cubicBezTo>
                    <a:pt x="19416" y="84102"/>
                    <a:pt x="20293" y="85786"/>
                    <a:pt x="21923" y="85786"/>
                  </a:cubicBezTo>
                  <a:cubicBezTo>
                    <a:pt x="21967" y="85786"/>
                    <a:pt x="22011" y="85785"/>
                    <a:pt x="22057" y="85782"/>
                  </a:cubicBezTo>
                  <a:cubicBezTo>
                    <a:pt x="33025" y="85173"/>
                    <a:pt x="43992" y="84563"/>
                    <a:pt x="54961" y="83956"/>
                  </a:cubicBezTo>
                  <a:cubicBezTo>
                    <a:pt x="55000" y="83957"/>
                    <a:pt x="55039" y="83958"/>
                    <a:pt x="55079" y="83958"/>
                  </a:cubicBezTo>
                  <a:cubicBezTo>
                    <a:pt x="55275" y="83958"/>
                    <a:pt x="55471" y="83936"/>
                    <a:pt x="55662" y="83892"/>
                  </a:cubicBezTo>
                  <a:cubicBezTo>
                    <a:pt x="55756" y="83869"/>
                    <a:pt x="55850" y="83847"/>
                    <a:pt x="55944" y="83825"/>
                  </a:cubicBezTo>
                  <a:cubicBezTo>
                    <a:pt x="57271" y="83512"/>
                    <a:pt x="57959" y="82053"/>
                    <a:pt x="57664" y="80798"/>
                  </a:cubicBezTo>
                  <a:cubicBezTo>
                    <a:pt x="56614" y="76357"/>
                    <a:pt x="55566" y="71917"/>
                    <a:pt x="54515" y="67477"/>
                  </a:cubicBezTo>
                  <a:cubicBezTo>
                    <a:pt x="57077" y="66083"/>
                    <a:pt x="58466" y="63354"/>
                    <a:pt x="58003" y="60640"/>
                  </a:cubicBezTo>
                  <a:cubicBezTo>
                    <a:pt x="60090" y="59905"/>
                    <a:pt x="61951" y="58764"/>
                    <a:pt x="63371" y="56876"/>
                  </a:cubicBezTo>
                  <a:cubicBezTo>
                    <a:pt x="64680" y="55138"/>
                    <a:pt x="65341" y="53097"/>
                    <a:pt x="65340" y="50986"/>
                  </a:cubicBezTo>
                  <a:cubicBezTo>
                    <a:pt x="65531" y="50835"/>
                    <a:pt x="65721" y="50685"/>
                    <a:pt x="65914" y="50536"/>
                  </a:cubicBezTo>
                  <a:cubicBezTo>
                    <a:pt x="66181" y="50418"/>
                    <a:pt x="66421" y="50249"/>
                    <a:pt x="66608" y="50019"/>
                  </a:cubicBezTo>
                  <a:cubicBezTo>
                    <a:pt x="66624" y="49986"/>
                    <a:pt x="66648" y="49959"/>
                    <a:pt x="66676" y="49939"/>
                  </a:cubicBezTo>
                  <a:cubicBezTo>
                    <a:pt x="66891" y="49771"/>
                    <a:pt x="67051" y="49564"/>
                    <a:pt x="67165" y="49333"/>
                  </a:cubicBezTo>
                  <a:cubicBezTo>
                    <a:pt x="67583" y="48819"/>
                    <a:pt x="67999" y="48306"/>
                    <a:pt x="68417" y="47792"/>
                  </a:cubicBezTo>
                  <a:cubicBezTo>
                    <a:pt x="68497" y="47734"/>
                    <a:pt x="68573" y="47672"/>
                    <a:pt x="68646" y="47604"/>
                  </a:cubicBezTo>
                  <a:cubicBezTo>
                    <a:pt x="68715" y="47537"/>
                    <a:pt x="68786" y="47471"/>
                    <a:pt x="68855" y="47405"/>
                  </a:cubicBezTo>
                  <a:cubicBezTo>
                    <a:pt x="69109" y="47164"/>
                    <a:pt x="69292" y="46881"/>
                    <a:pt x="69407" y="46574"/>
                  </a:cubicBezTo>
                  <a:cubicBezTo>
                    <a:pt x="70931" y="44697"/>
                    <a:pt x="72459" y="42818"/>
                    <a:pt x="73985" y="40941"/>
                  </a:cubicBezTo>
                  <a:cubicBezTo>
                    <a:pt x="80809" y="39339"/>
                    <a:pt x="86504" y="33631"/>
                    <a:pt x="86109" y="26218"/>
                  </a:cubicBezTo>
                  <a:cubicBezTo>
                    <a:pt x="86086" y="25805"/>
                    <a:pt x="85979" y="25450"/>
                    <a:pt x="85821" y="25139"/>
                  </a:cubicBezTo>
                  <a:cubicBezTo>
                    <a:pt x="86462" y="23128"/>
                    <a:pt x="86894" y="21053"/>
                    <a:pt x="87067" y="18978"/>
                  </a:cubicBezTo>
                  <a:cubicBezTo>
                    <a:pt x="87200" y="17414"/>
                    <a:pt x="85753" y="16571"/>
                    <a:pt x="84421" y="16571"/>
                  </a:cubicBezTo>
                  <a:cubicBezTo>
                    <a:pt x="84262" y="16571"/>
                    <a:pt x="84106" y="16583"/>
                    <a:pt x="83954" y="16607"/>
                  </a:cubicBezTo>
                  <a:cubicBezTo>
                    <a:pt x="78599" y="17449"/>
                    <a:pt x="72615" y="18550"/>
                    <a:pt x="68184" y="21909"/>
                  </a:cubicBezTo>
                  <a:cubicBezTo>
                    <a:pt x="66487" y="23196"/>
                    <a:pt x="65302" y="24765"/>
                    <a:pt x="64564" y="26545"/>
                  </a:cubicBezTo>
                  <a:cubicBezTo>
                    <a:pt x="64191" y="26632"/>
                    <a:pt x="63816" y="26742"/>
                    <a:pt x="63442" y="26872"/>
                  </a:cubicBezTo>
                  <a:cubicBezTo>
                    <a:pt x="63273" y="25087"/>
                    <a:pt x="62889" y="23324"/>
                    <a:pt x="62258" y="21647"/>
                  </a:cubicBezTo>
                  <a:cubicBezTo>
                    <a:pt x="61650" y="20033"/>
                    <a:pt x="60893" y="18482"/>
                    <a:pt x="59935" y="17046"/>
                  </a:cubicBezTo>
                  <a:cubicBezTo>
                    <a:pt x="59299" y="16094"/>
                    <a:pt x="58586" y="15177"/>
                    <a:pt x="57832" y="14317"/>
                  </a:cubicBezTo>
                  <a:cubicBezTo>
                    <a:pt x="57356" y="13775"/>
                    <a:pt x="56203" y="12175"/>
                    <a:pt x="55486" y="12012"/>
                  </a:cubicBezTo>
                  <a:cubicBezTo>
                    <a:pt x="55357" y="11850"/>
                    <a:pt x="55270" y="11768"/>
                    <a:pt x="55226" y="11768"/>
                  </a:cubicBezTo>
                  <a:cubicBezTo>
                    <a:pt x="55175" y="11768"/>
                    <a:pt x="55178" y="11871"/>
                    <a:pt x="55235" y="12078"/>
                  </a:cubicBezTo>
                  <a:cubicBezTo>
                    <a:pt x="55267" y="12293"/>
                    <a:pt x="55280" y="12400"/>
                    <a:pt x="55271" y="12400"/>
                  </a:cubicBezTo>
                  <a:cubicBezTo>
                    <a:pt x="55268" y="12400"/>
                    <a:pt x="55259" y="12376"/>
                    <a:pt x="55245" y="12326"/>
                  </a:cubicBezTo>
                  <a:cubicBezTo>
                    <a:pt x="55191" y="12255"/>
                    <a:pt x="55197" y="12122"/>
                    <a:pt x="55160" y="12042"/>
                  </a:cubicBezTo>
                  <a:cubicBezTo>
                    <a:pt x="55008" y="11711"/>
                    <a:pt x="54941" y="11310"/>
                    <a:pt x="54837" y="10959"/>
                  </a:cubicBezTo>
                  <a:lnTo>
                    <a:pt x="53745" y="7314"/>
                  </a:lnTo>
                  <a:lnTo>
                    <a:pt x="52108" y="1841"/>
                  </a:lnTo>
                  <a:cubicBezTo>
                    <a:pt x="51796" y="798"/>
                    <a:pt x="50647" y="0"/>
                    <a:pt x="49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940000" algn="bl" rotWithShape="0">
                <a:schemeClr val="dk2">
                  <a:alpha val="19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39" name="Google Shape;5468;p60">
              <a:extLst>
                <a:ext uri="{FF2B5EF4-FFF2-40B4-BE49-F238E27FC236}">
                  <a16:creationId xmlns:a16="http://schemas.microsoft.com/office/drawing/2014/main" id="{D63EEC77-A004-5FF4-1239-5004775CFC31}"/>
                </a:ext>
              </a:extLst>
            </p:cNvPr>
            <p:cNvSpPr/>
            <p:nvPr/>
          </p:nvSpPr>
          <p:spPr>
            <a:xfrm>
              <a:off x="5525269" y="4006270"/>
              <a:ext cx="157009" cy="131934"/>
            </a:xfrm>
            <a:custGeom>
              <a:avLst/>
              <a:gdLst/>
              <a:ahLst/>
              <a:cxnLst/>
              <a:rect l="l" t="t" r="r" b="b"/>
              <a:pathLst>
                <a:path w="9931" h="8345" extrusionOk="0">
                  <a:moveTo>
                    <a:pt x="5075" y="1"/>
                  </a:moveTo>
                  <a:cubicBezTo>
                    <a:pt x="4934" y="1"/>
                    <a:pt x="4792" y="6"/>
                    <a:pt x="4648" y="17"/>
                  </a:cubicBezTo>
                  <a:cubicBezTo>
                    <a:pt x="2003" y="220"/>
                    <a:pt x="1" y="2244"/>
                    <a:pt x="177" y="4539"/>
                  </a:cubicBezTo>
                  <a:cubicBezTo>
                    <a:pt x="342" y="6710"/>
                    <a:pt x="2397" y="8345"/>
                    <a:pt x="4858" y="8345"/>
                  </a:cubicBezTo>
                  <a:cubicBezTo>
                    <a:pt x="4999" y="8345"/>
                    <a:pt x="5141" y="8339"/>
                    <a:pt x="5284" y="8328"/>
                  </a:cubicBezTo>
                  <a:cubicBezTo>
                    <a:pt x="7929" y="8126"/>
                    <a:pt x="9930" y="6101"/>
                    <a:pt x="9756" y="3806"/>
                  </a:cubicBezTo>
                  <a:cubicBezTo>
                    <a:pt x="9589" y="1635"/>
                    <a:pt x="7535" y="1"/>
                    <a:pt x="5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40" name="Google Shape;5469;p60">
              <a:extLst>
                <a:ext uri="{FF2B5EF4-FFF2-40B4-BE49-F238E27FC236}">
                  <a16:creationId xmlns:a16="http://schemas.microsoft.com/office/drawing/2014/main" id="{D9920415-DA3F-7EBB-D68A-331CA59D0F64}"/>
                </a:ext>
              </a:extLst>
            </p:cNvPr>
            <p:cNvSpPr/>
            <p:nvPr/>
          </p:nvSpPr>
          <p:spPr>
            <a:xfrm>
              <a:off x="5146857" y="3922477"/>
              <a:ext cx="523185" cy="490236"/>
            </a:xfrm>
            <a:custGeom>
              <a:avLst/>
              <a:gdLst/>
              <a:ahLst/>
              <a:cxnLst/>
              <a:rect l="l" t="t" r="r" b="b"/>
              <a:pathLst>
                <a:path w="33092" h="31008" extrusionOk="0">
                  <a:moveTo>
                    <a:pt x="26200" y="0"/>
                  </a:moveTo>
                  <a:lnTo>
                    <a:pt x="5523" y="1407"/>
                  </a:lnTo>
                  <a:lnTo>
                    <a:pt x="1" y="31007"/>
                  </a:lnTo>
                  <a:lnTo>
                    <a:pt x="33091" y="29170"/>
                  </a:lnTo>
                  <a:lnTo>
                    <a:pt x="262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41" name="Google Shape;5470;p60">
              <a:extLst>
                <a:ext uri="{FF2B5EF4-FFF2-40B4-BE49-F238E27FC236}">
                  <a16:creationId xmlns:a16="http://schemas.microsoft.com/office/drawing/2014/main" id="{541BF63F-2F4D-BC95-7951-4C892CDAD5A1}"/>
                </a:ext>
              </a:extLst>
            </p:cNvPr>
            <p:cNvSpPr/>
            <p:nvPr/>
          </p:nvSpPr>
          <p:spPr>
            <a:xfrm>
              <a:off x="5587434" y="4046870"/>
              <a:ext cx="85722" cy="337528"/>
            </a:xfrm>
            <a:custGeom>
              <a:avLst/>
              <a:gdLst/>
              <a:ahLst/>
              <a:cxnLst/>
              <a:rect l="l" t="t" r="r" b="b"/>
              <a:pathLst>
                <a:path w="5422" h="21349" extrusionOk="0">
                  <a:moveTo>
                    <a:pt x="401" y="0"/>
                  </a:moveTo>
                  <a:lnTo>
                    <a:pt x="1" y="95"/>
                  </a:lnTo>
                  <a:lnTo>
                    <a:pt x="5022" y="21349"/>
                  </a:lnTo>
                  <a:lnTo>
                    <a:pt x="5422" y="21254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42" name="Google Shape;5471;p60">
              <a:extLst>
                <a:ext uri="{FF2B5EF4-FFF2-40B4-BE49-F238E27FC236}">
                  <a16:creationId xmlns:a16="http://schemas.microsoft.com/office/drawing/2014/main" id="{9012E4FE-1C3B-AA50-461D-535AC8261E7E}"/>
                </a:ext>
              </a:extLst>
            </p:cNvPr>
            <p:cNvSpPr/>
            <p:nvPr/>
          </p:nvSpPr>
          <p:spPr>
            <a:xfrm>
              <a:off x="5266096" y="3958982"/>
              <a:ext cx="18055" cy="39968"/>
            </a:xfrm>
            <a:custGeom>
              <a:avLst/>
              <a:gdLst/>
              <a:ahLst/>
              <a:cxnLst/>
              <a:rect l="l" t="t" r="r" b="b"/>
              <a:pathLst>
                <a:path w="1142" h="2528" extrusionOk="0">
                  <a:moveTo>
                    <a:pt x="490" y="0"/>
                  </a:moveTo>
                  <a:cubicBezTo>
                    <a:pt x="485" y="0"/>
                    <a:pt x="479" y="1"/>
                    <a:pt x="474" y="1"/>
                  </a:cubicBezTo>
                  <a:cubicBezTo>
                    <a:pt x="190" y="24"/>
                    <a:pt x="0" y="606"/>
                    <a:pt x="53" y="1303"/>
                  </a:cubicBezTo>
                  <a:cubicBezTo>
                    <a:pt x="106" y="1988"/>
                    <a:pt x="373" y="2528"/>
                    <a:pt x="652" y="2528"/>
                  </a:cubicBezTo>
                  <a:cubicBezTo>
                    <a:pt x="657" y="2528"/>
                    <a:pt x="662" y="2528"/>
                    <a:pt x="668" y="2527"/>
                  </a:cubicBezTo>
                  <a:cubicBezTo>
                    <a:pt x="953" y="2504"/>
                    <a:pt x="1142" y="1922"/>
                    <a:pt x="1088" y="1225"/>
                  </a:cubicBezTo>
                  <a:cubicBezTo>
                    <a:pt x="1036" y="540"/>
                    <a:pt x="770" y="0"/>
                    <a:pt x="4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43" name="Google Shape;5472;p60">
              <a:extLst>
                <a:ext uri="{FF2B5EF4-FFF2-40B4-BE49-F238E27FC236}">
                  <a16:creationId xmlns:a16="http://schemas.microsoft.com/office/drawing/2014/main" id="{29642A8E-C6B8-93DF-CD0B-C4E21A9312BB}"/>
                </a:ext>
              </a:extLst>
            </p:cNvPr>
            <p:cNvSpPr/>
            <p:nvPr/>
          </p:nvSpPr>
          <p:spPr>
            <a:xfrm>
              <a:off x="5261543" y="4046648"/>
              <a:ext cx="18071" cy="39952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2" y="0"/>
                  </a:moveTo>
                  <a:cubicBezTo>
                    <a:pt x="486" y="0"/>
                    <a:pt x="481" y="1"/>
                    <a:pt x="475" y="1"/>
                  </a:cubicBezTo>
                  <a:cubicBezTo>
                    <a:pt x="191" y="22"/>
                    <a:pt x="1" y="605"/>
                    <a:pt x="54" y="1303"/>
                  </a:cubicBezTo>
                  <a:cubicBezTo>
                    <a:pt x="107" y="1987"/>
                    <a:pt x="374" y="2527"/>
                    <a:pt x="652" y="2527"/>
                  </a:cubicBezTo>
                  <a:cubicBezTo>
                    <a:pt x="658" y="2527"/>
                    <a:pt x="663" y="2526"/>
                    <a:pt x="669" y="2526"/>
                  </a:cubicBezTo>
                  <a:cubicBezTo>
                    <a:pt x="954" y="2505"/>
                    <a:pt x="1143" y="1921"/>
                    <a:pt x="1089" y="1224"/>
                  </a:cubicBezTo>
                  <a:cubicBezTo>
                    <a:pt x="1037" y="541"/>
                    <a:pt x="773" y="0"/>
                    <a:pt x="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44" name="Google Shape;5473;p60">
              <a:extLst>
                <a:ext uri="{FF2B5EF4-FFF2-40B4-BE49-F238E27FC236}">
                  <a16:creationId xmlns:a16="http://schemas.microsoft.com/office/drawing/2014/main" id="{3B23E2AE-8AD6-D2A6-8901-2276093D1376}"/>
                </a:ext>
              </a:extLst>
            </p:cNvPr>
            <p:cNvSpPr/>
            <p:nvPr/>
          </p:nvSpPr>
          <p:spPr>
            <a:xfrm>
              <a:off x="5366743" y="3951282"/>
              <a:ext cx="18055" cy="39968"/>
            </a:xfrm>
            <a:custGeom>
              <a:avLst/>
              <a:gdLst/>
              <a:ahLst/>
              <a:cxnLst/>
              <a:rect l="l" t="t" r="r" b="b"/>
              <a:pathLst>
                <a:path w="1142" h="2528" extrusionOk="0">
                  <a:moveTo>
                    <a:pt x="491" y="0"/>
                  </a:moveTo>
                  <a:cubicBezTo>
                    <a:pt x="485" y="0"/>
                    <a:pt x="480" y="0"/>
                    <a:pt x="474" y="1"/>
                  </a:cubicBezTo>
                  <a:cubicBezTo>
                    <a:pt x="189" y="23"/>
                    <a:pt x="0" y="605"/>
                    <a:pt x="54" y="1302"/>
                  </a:cubicBezTo>
                  <a:cubicBezTo>
                    <a:pt x="106" y="1988"/>
                    <a:pt x="372" y="2527"/>
                    <a:pt x="652" y="2527"/>
                  </a:cubicBezTo>
                  <a:cubicBezTo>
                    <a:pt x="657" y="2527"/>
                    <a:pt x="662" y="2527"/>
                    <a:pt x="668" y="2527"/>
                  </a:cubicBezTo>
                  <a:cubicBezTo>
                    <a:pt x="952" y="2504"/>
                    <a:pt x="1142" y="1922"/>
                    <a:pt x="1088" y="1225"/>
                  </a:cubicBezTo>
                  <a:cubicBezTo>
                    <a:pt x="1036" y="540"/>
                    <a:pt x="772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45" name="Google Shape;5474;p60">
              <a:extLst>
                <a:ext uri="{FF2B5EF4-FFF2-40B4-BE49-F238E27FC236}">
                  <a16:creationId xmlns:a16="http://schemas.microsoft.com/office/drawing/2014/main" id="{7C00C489-97C3-603A-2A95-DA13C4D3F33A}"/>
                </a:ext>
              </a:extLst>
            </p:cNvPr>
            <p:cNvSpPr/>
            <p:nvPr/>
          </p:nvSpPr>
          <p:spPr>
            <a:xfrm>
              <a:off x="5472891" y="3943140"/>
              <a:ext cx="18071" cy="39983"/>
            </a:xfrm>
            <a:custGeom>
              <a:avLst/>
              <a:gdLst/>
              <a:ahLst/>
              <a:cxnLst/>
              <a:rect l="l" t="t" r="r" b="b"/>
              <a:pathLst>
                <a:path w="1143" h="2529" extrusionOk="0">
                  <a:moveTo>
                    <a:pt x="491" y="1"/>
                  </a:moveTo>
                  <a:cubicBezTo>
                    <a:pt x="486" y="1"/>
                    <a:pt x="480" y="1"/>
                    <a:pt x="475" y="2"/>
                  </a:cubicBezTo>
                  <a:cubicBezTo>
                    <a:pt x="189" y="24"/>
                    <a:pt x="1" y="606"/>
                    <a:pt x="54" y="1303"/>
                  </a:cubicBezTo>
                  <a:cubicBezTo>
                    <a:pt x="107" y="1989"/>
                    <a:pt x="373" y="2528"/>
                    <a:pt x="652" y="2528"/>
                  </a:cubicBezTo>
                  <a:cubicBezTo>
                    <a:pt x="658" y="2528"/>
                    <a:pt x="663" y="2528"/>
                    <a:pt x="669" y="2528"/>
                  </a:cubicBezTo>
                  <a:cubicBezTo>
                    <a:pt x="953" y="2505"/>
                    <a:pt x="1143" y="1923"/>
                    <a:pt x="1089" y="1226"/>
                  </a:cubicBezTo>
                  <a:cubicBezTo>
                    <a:pt x="1037" y="541"/>
                    <a:pt x="772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46" name="Google Shape;5475;p60">
              <a:extLst>
                <a:ext uri="{FF2B5EF4-FFF2-40B4-BE49-F238E27FC236}">
                  <a16:creationId xmlns:a16="http://schemas.microsoft.com/office/drawing/2014/main" id="{9989D450-434F-A321-4091-42B18E8E4915}"/>
                </a:ext>
              </a:extLst>
            </p:cNvPr>
            <p:cNvSpPr/>
            <p:nvPr/>
          </p:nvSpPr>
          <p:spPr>
            <a:xfrm>
              <a:off x="5442330" y="4026854"/>
              <a:ext cx="18071" cy="39968"/>
            </a:xfrm>
            <a:custGeom>
              <a:avLst/>
              <a:gdLst/>
              <a:ahLst/>
              <a:cxnLst/>
              <a:rect l="l" t="t" r="r" b="b"/>
              <a:pathLst>
                <a:path w="1143" h="2528" extrusionOk="0">
                  <a:moveTo>
                    <a:pt x="491" y="0"/>
                  </a:moveTo>
                  <a:cubicBezTo>
                    <a:pt x="485" y="0"/>
                    <a:pt x="480" y="0"/>
                    <a:pt x="475" y="1"/>
                  </a:cubicBezTo>
                  <a:cubicBezTo>
                    <a:pt x="189" y="23"/>
                    <a:pt x="1" y="606"/>
                    <a:pt x="54" y="1302"/>
                  </a:cubicBezTo>
                  <a:cubicBezTo>
                    <a:pt x="106" y="1988"/>
                    <a:pt x="372" y="2527"/>
                    <a:pt x="652" y="2527"/>
                  </a:cubicBezTo>
                  <a:cubicBezTo>
                    <a:pt x="657" y="2527"/>
                    <a:pt x="663" y="2527"/>
                    <a:pt x="668" y="2527"/>
                  </a:cubicBezTo>
                  <a:cubicBezTo>
                    <a:pt x="954" y="2504"/>
                    <a:pt x="1142" y="1922"/>
                    <a:pt x="1089" y="1225"/>
                  </a:cubicBezTo>
                  <a:cubicBezTo>
                    <a:pt x="1036" y="541"/>
                    <a:pt x="772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47" name="Google Shape;5476;p60">
              <a:extLst>
                <a:ext uri="{FF2B5EF4-FFF2-40B4-BE49-F238E27FC236}">
                  <a16:creationId xmlns:a16="http://schemas.microsoft.com/office/drawing/2014/main" id="{38262558-6E40-D604-6167-CEECDECCAF1F}"/>
                </a:ext>
              </a:extLst>
            </p:cNvPr>
            <p:cNvSpPr/>
            <p:nvPr/>
          </p:nvSpPr>
          <p:spPr>
            <a:xfrm>
              <a:off x="5538993" y="4010807"/>
              <a:ext cx="18071" cy="39968"/>
            </a:xfrm>
            <a:custGeom>
              <a:avLst/>
              <a:gdLst/>
              <a:ahLst/>
              <a:cxnLst/>
              <a:rect l="l" t="t" r="r" b="b"/>
              <a:pathLst>
                <a:path w="1143" h="2528" extrusionOk="0">
                  <a:moveTo>
                    <a:pt x="491" y="0"/>
                  </a:moveTo>
                  <a:cubicBezTo>
                    <a:pt x="485" y="0"/>
                    <a:pt x="480" y="1"/>
                    <a:pt x="474" y="1"/>
                  </a:cubicBezTo>
                  <a:cubicBezTo>
                    <a:pt x="189" y="24"/>
                    <a:pt x="0" y="606"/>
                    <a:pt x="54" y="1303"/>
                  </a:cubicBezTo>
                  <a:cubicBezTo>
                    <a:pt x="106" y="1988"/>
                    <a:pt x="372" y="2528"/>
                    <a:pt x="652" y="2528"/>
                  </a:cubicBezTo>
                  <a:cubicBezTo>
                    <a:pt x="657" y="2528"/>
                    <a:pt x="663" y="2528"/>
                    <a:pt x="668" y="2527"/>
                  </a:cubicBezTo>
                  <a:cubicBezTo>
                    <a:pt x="954" y="2504"/>
                    <a:pt x="1142" y="1922"/>
                    <a:pt x="1089" y="1225"/>
                  </a:cubicBezTo>
                  <a:cubicBezTo>
                    <a:pt x="1036" y="541"/>
                    <a:pt x="770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48" name="Google Shape;5477;p60">
              <a:extLst>
                <a:ext uri="{FF2B5EF4-FFF2-40B4-BE49-F238E27FC236}">
                  <a16:creationId xmlns:a16="http://schemas.microsoft.com/office/drawing/2014/main" id="{AEAC079A-DCAC-C316-9230-3E7140D8C06C}"/>
                </a:ext>
              </a:extLst>
            </p:cNvPr>
            <p:cNvSpPr/>
            <p:nvPr/>
          </p:nvSpPr>
          <p:spPr>
            <a:xfrm>
              <a:off x="5310396" y="4027993"/>
              <a:ext cx="18071" cy="39952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1" y="0"/>
                  </a:moveTo>
                  <a:cubicBezTo>
                    <a:pt x="485" y="0"/>
                    <a:pt x="480" y="0"/>
                    <a:pt x="475" y="1"/>
                  </a:cubicBezTo>
                  <a:cubicBezTo>
                    <a:pt x="189" y="22"/>
                    <a:pt x="1" y="606"/>
                    <a:pt x="54" y="1303"/>
                  </a:cubicBezTo>
                  <a:cubicBezTo>
                    <a:pt x="106" y="1987"/>
                    <a:pt x="372" y="2526"/>
                    <a:pt x="651" y="2526"/>
                  </a:cubicBezTo>
                  <a:cubicBezTo>
                    <a:pt x="657" y="2526"/>
                    <a:pt x="662" y="2526"/>
                    <a:pt x="668" y="2526"/>
                  </a:cubicBezTo>
                  <a:cubicBezTo>
                    <a:pt x="954" y="2504"/>
                    <a:pt x="1142" y="1922"/>
                    <a:pt x="1089" y="1224"/>
                  </a:cubicBezTo>
                  <a:cubicBezTo>
                    <a:pt x="1036" y="540"/>
                    <a:pt x="772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49" name="Google Shape;5478;p60">
              <a:extLst>
                <a:ext uri="{FF2B5EF4-FFF2-40B4-BE49-F238E27FC236}">
                  <a16:creationId xmlns:a16="http://schemas.microsoft.com/office/drawing/2014/main" id="{2D698201-CD62-DF91-7C99-D681B2A6C154}"/>
                </a:ext>
              </a:extLst>
            </p:cNvPr>
            <p:cNvSpPr/>
            <p:nvPr/>
          </p:nvSpPr>
          <p:spPr>
            <a:xfrm>
              <a:off x="5239235" y="4140354"/>
              <a:ext cx="18071" cy="39952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2" y="0"/>
                  </a:moveTo>
                  <a:cubicBezTo>
                    <a:pt x="486" y="0"/>
                    <a:pt x="480" y="1"/>
                    <a:pt x="475" y="1"/>
                  </a:cubicBezTo>
                  <a:cubicBezTo>
                    <a:pt x="189" y="22"/>
                    <a:pt x="1" y="605"/>
                    <a:pt x="54" y="1303"/>
                  </a:cubicBezTo>
                  <a:cubicBezTo>
                    <a:pt x="106" y="1987"/>
                    <a:pt x="372" y="2526"/>
                    <a:pt x="652" y="2526"/>
                  </a:cubicBezTo>
                  <a:cubicBezTo>
                    <a:pt x="657" y="2526"/>
                    <a:pt x="663" y="2526"/>
                    <a:pt x="668" y="2526"/>
                  </a:cubicBezTo>
                  <a:cubicBezTo>
                    <a:pt x="954" y="2505"/>
                    <a:pt x="1142" y="1921"/>
                    <a:pt x="1089" y="1224"/>
                  </a:cubicBezTo>
                  <a:cubicBezTo>
                    <a:pt x="1037" y="540"/>
                    <a:pt x="773" y="0"/>
                    <a:pt x="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50" name="Google Shape;5479;p60">
              <a:extLst>
                <a:ext uri="{FF2B5EF4-FFF2-40B4-BE49-F238E27FC236}">
                  <a16:creationId xmlns:a16="http://schemas.microsoft.com/office/drawing/2014/main" id="{A6167B67-BBBF-3314-2E46-DBA59381AE02}"/>
                </a:ext>
              </a:extLst>
            </p:cNvPr>
            <p:cNvSpPr/>
            <p:nvPr/>
          </p:nvSpPr>
          <p:spPr>
            <a:xfrm>
              <a:off x="5380371" y="4129524"/>
              <a:ext cx="18071" cy="39952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1" y="0"/>
                  </a:moveTo>
                  <a:cubicBezTo>
                    <a:pt x="486" y="0"/>
                    <a:pt x="480" y="1"/>
                    <a:pt x="475" y="1"/>
                  </a:cubicBezTo>
                  <a:cubicBezTo>
                    <a:pt x="189" y="22"/>
                    <a:pt x="1" y="606"/>
                    <a:pt x="54" y="1303"/>
                  </a:cubicBezTo>
                  <a:cubicBezTo>
                    <a:pt x="107" y="1988"/>
                    <a:pt x="372" y="2527"/>
                    <a:pt x="652" y="2527"/>
                  </a:cubicBezTo>
                  <a:cubicBezTo>
                    <a:pt x="658" y="2527"/>
                    <a:pt x="663" y="2526"/>
                    <a:pt x="668" y="2526"/>
                  </a:cubicBezTo>
                  <a:cubicBezTo>
                    <a:pt x="954" y="2505"/>
                    <a:pt x="1142" y="1922"/>
                    <a:pt x="1089" y="1224"/>
                  </a:cubicBezTo>
                  <a:cubicBezTo>
                    <a:pt x="1037" y="542"/>
                    <a:pt x="771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51" name="Google Shape;5480;p60">
              <a:extLst>
                <a:ext uri="{FF2B5EF4-FFF2-40B4-BE49-F238E27FC236}">
                  <a16:creationId xmlns:a16="http://schemas.microsoft.com/office/drawing/2014/main" id="{4413EF96-6A4E-368F-3C4E-2C4594438860}"/>
                </a:ext>
              </a:extLst>
            </p:cNvPr>
            <p:cNvSpPr/>
            <p:nvPr/>
          </p:nvSpPr>
          <p:spPr>
            <a:xfrm>
              <a:off x="5515863" y="4124323"/>
              <a:ext cx="18055" cy="39968"/>
            </a:xfrm>
            <a:custGeom>
              <a:avLst/>
              <a:gdLst/>
              <a:ahLst/>
              <a:cxnLst/>
              <a:rect l="l" t="t" r="r" b="b"/>
              <a:pathLst>
                <a:path w="1142" h="2528" extrusionOk="0">
                  <a:moveTo>
                    <a:pt x="490" y="1"/>
                  </a:moveTo>
                  <a:cubicBezTo>
                    <a:pt x="485" y="1"/>
                    <a:pt x="479" y="1"/>
                    <a:pt x="474" y="2"/>
                  </a:cubicBezTo>
                  <a:cubicBezTo>
                    <a:pt x="188" y="23"/>
                    <a:pt x="0" y="605"/>
                    <a:pt x="53" y="1303"/>
                  </a:cubicBezTo>
                  <a:cubicBezTo>
                    <a:pt x="106" y="1987"/>
                    <a:pt x="372" y="2527"/>
                    <a:pt x="651" y="2527"/>
                  </a:cubicBezTo>
                  <a:cubicBezTo>
                    <a:pt x="657" y="2527"/>
                    <a:pt x="662" y="2527"/>
                    <a:pt x="668" y="2526"/>
                  </a:cubicBezTo>
                  <a:cubicBezTo>
                    <a:pt x="952" y="2505"/>
                    <a:pt x="1142" y="1922"/>
                    <a:pt x="1088" y="1225"/>
                  </a:cubicBezTo>
                  <a:cubicBezTo>
                    <a:pt x="1035" y="541"/>
                    <a:pt x="769" y="1"/>
                    <a:pt x="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52" name="Google Shape;5481;p60">
              <a:extLst>
                <a:ext uri="{FF2B5EF4-FFF2-40B4-BE49-F238E27FC236}">
                  <a16:creationId xmlns:a16="http://schemas.microsoft.com/office/drawing/2014/main" id="{F146316E-5F2A-E43B-2F3F-013A5784B025}"/>
                </a:ext>
              </a:extLst>
            </p:cNvPr>
            <p:cNvSpPr/>
            <p:nvPr/>
          </p:nvSpPr>
          <p:spPr>
            <a:xfrm>
              <a:off x="5471168" y="4188764"/>
              <a:ext cx="18071" cy="39968"/>
            </a:xfrm>
            <a:custGeom>
              <a:avLst/>
              <a:gdLst/>
              <a:ahLst/>
              <a:cxnLst/>
              <a:rect l="l" t="t" r="r" b="b"/>
              <a:pathLst>
                <a:path w="1143" h="2528" extrusionOk="0">
                  <a:moveTo>
                    <a:pt x="491" y="0"/>
                  </a:moveTo>
                  <a:cubicBezTo>
                    <a:pt x="485" y="0"/>
                    <a:pt x="480" y="0"/>
                    <a:pt x="474" y="1"/>
                  </a:cubicBezTo>
                  <a:cubicBezTo>
                    <a:pt x="190" y="23"/>
                    <a:pt x="0" y="605"/>
                    <a:pt x="54" y="1302"/>
                  </a:cubicBezTo>
                  <a:cubicBezTo>
                    <a:pt x="106" y="1988"/>
                    <a:pt x="373" y="2527"/>
                    <a:pt x="652" y="2527"/>
                  </a:cubicBezTo>
                  <a:cubicBezTo>
                    <a:pt x="657" y="2527"/>
                    <a:pt x="663" y="2527"/>
                    <a:pt x="668" y="2527"/>
                  </a:cubicBezTo>
                  <a:cubicBezTo>
                    <a:pt x="954" y="2504"/>
                    <a:pt x="1142" y="1922"/>
                    <a:pt x="1089" y="1225"/>
                  </a:cubicBezTo>
                  <a:cubicBezTo>
                    <a:pt x="1036" y="540"/>
                    <a:pt x="771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53" name="Google Shape;5482;p60">
              <a:extLst>
                <a:ext uri="{FF2B5EF4-FFF2-40B4-BE49-F238E27FC236}">
                  <a16:creationId xmlns:a16="http://schemas.microsoft.com/office/drawing/2014/main" id="{034E7849-1919-A611-A746-DC03E27454F0}"/>
                </a:ext>
              </a:extLst>
            </p:cNvPr>
            <p:cNvSpPr/>
            <p:nvPr/>
          </p:nvSpPr>
          <p:spPr>
            <a:xfrm>
              <a:off x="5552115" y="4182567"/>
              <a:ext cx="18071" cy="39952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2" y="1"/>
                  </a:moveTo>
                  <a:cubicBezTo>
                    <a:pt x="486" y="1"/>
                    <a:pt x="481" y="1"/>
                    <a:pt x="475" y="1"/>
                  </a:cubicBezTo>
                  <a:cubicBezTo>
                    <a:pt x="191" y="23"/>
                    <a:pt x="1" y="605"/>
                    <a:pt x="54" y="1303"/>
                  </a:cubicBezTo>
                  <a:cubicBezTo>
                    <a:pt x="107" y="1987"/>
                    <a:pt x="372" y="2527"/>
                    <a:pt x="652" y="2527"/>
                  </a:cubicBezTo>
                  <a:cubicBezTo>
                    <a:pt x="658" y="2527"/>
                    <a:pt x="663" y="2527"/>
                    <a:pt x="669" y="2526"/>
                  </a:cubicBezTo>
                  <a:cubicBezTo>
                    <a:pt x="954" y="2505"/>
                    <a:pt x="1143" y="1921"/>
                    <a:pt x="1089" y="1224"/>
                  </a:cubicBezTo>
                  <a:cubicBezTo>
                    <a:pt x="1037" y="541"/>
                    <a:pt x="772" y="1"/>
                    <a:pt x="4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54" name="Google Shape;5483;p60">
              <a:extLst>
                <a:ext uri="{FF2B5EF4-FFF2-40B4-BE49-F238E27FC236}">
                  <a16:creationId xmlns:a16="http://schemas.microsoft.com/office/drawing/2014/main" id="{3EAD91F7-0BD9-CBEE-1DB7-060D2CADCF2D}"/>
                </a:ext>
              </a:extLst>
            </p:cNvPr>
            <p:cNvSpPr/>
            <p:nvPr/>
          </p:nvSpPr>
          <p:spPr>
            <a:xfrm>
              <a:off x="5315423" y="4200685"/>
              <a:ext cx="18055" cy="39968"/>
            </a:xfrm>
            <a:custGeom>
              <a:avLst/>
              <a:gdLst/>
              <a:ahLst/>
              <a:cxnLst/>
              <a:rect l="l" t="t" r="r" b="b"/>
              <a:pathLst>
                <a:path w="1142" h="2528" extrusionOk="0">
                  <a:moveTo>
                    <a:pt x="491" y="0"/>
                  </a:moveTo>
                  <a:cubicBezTo>
                    <a:pt x="485" y="0"/>
                    <a:pt x="480" y="1"/>
                    <a:pt x="474" y="1"/>
                  </a:cubicBezTo>
                  <a:cubicBezTo>
                    <a:pt x="189" y="24"/>
                    <a:pt x="0" y="606"/>
                    <a:pt x="54" y="1303"/>
                  </a:cubicBezTo>
                  <a:cubicBezTo>
                    <a:pt x="106" y="1988"/>
                    <a:pt x="372" y="2528"/>
                    <a:pt x="652" y="2528"/>
                  </a:cubicBezTo>
                  <a:cubicBezTo>
                    <a:pt x="657" y="2528"/>
                    <a:pt x="663" y="2528"/>
                    <a:pt x="668" y="2527"/>
                  </a:cubicBezTo>
                  <a:cubicBezTo>
                    <a:pt x="952" y="2505"/>
                    <a:pt x="1142" y="1922"/>
                    <a:pt x="1089" y="1225"/>
                  </a:cubicBezTo>
                  <a:cubicBezTo>
                    <a:pt x="1036" y="540"/>
                    <a:pt x="769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55" name="Google Shape;5484;p60">
              <a:extLst>
                <a:ext uri="{FF2B5EF4-FFF2-40B4-BE49-F238E27FC236}">
                  <a16:creationId xmlns:a16="http://schemas.microsoft.com/office/drawing/2014/main" id="{5D4E77FB-60B4-F6AF-7704-9D02D1891103}"/>
                </a:ext>
              </a:extLst>
            </p:cNvPr>
            <p:cNvSpPr/>
            <p:nvPr/>
          </p:nvSpPr>
          <p:spPr>
            <a:xfrm>
              <a:off x="5234618" y="4263909"/>
              <a:ext cx="18055" cy="39952"/>
            </a:xfrm>
            <a:custGeom>
              <a:avLst/>
              <a:gdLst/>
              <a:ahLst/>
              <a:cxnLst/>
              <a:rect l="l" t="t" r="r" b="b"/>
              <a:pathLst>
                <a:path w="1142" h="2527" extrusionOk="0">
                  <a:moveTo>
                    <a:pt x="491" y="0"/>
                  </a:moveTo>
                  <a:cubicBezTo>
                    <a:pt x="485" y="0"/>
                    <a:pt x="480" y="1"/>
                    <a:pt x="474" y="1"/>
                  </a:cubicBezTo>
                  <a:cubicBezTo>
                    <a:pt x="189" y="22"/>
                    <a:pt x="0" y="606"/>
                    <a:pt x="54" y="1303"/>
                  </a:cubicBezTo>
                  <a:cubicBezTo>
                    <a:pt x="106" y="1987"/>
                    <a:pt x="371" y="2526"/>
                    <a:pt x="651" y="2526"/>
                  </a:cubicBezTo>
                  <a:cubicBezTo>
                    <a:pt x="656" y="2526"/>
                    <a:pt x="662" y="2526"/>
                    <a:pt x="668" y="2526"/>
                  </a:cubicBezTo>
                  <a:cubicBezTo>
                    <a:pt x="954" y="2504"/>
                    <a:pt x="1142" y="1922"/>
                    <a:pt x="1088" y="1224"/>
                  </a:cubicBezTo>
                  <a:cubicBezTo>
                    <a:pt x="1036" y="540"/>
                    <a:pt x="772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56" name="Google Shape;5485;p60">
              <a:extLst>
                <a:ext uri="{FF2B5EF4-FFF2-40B4-BE49-F238E27FC236}">
                  <a16:creationId xmlns:a16="http://schemas.microsoft.com/office/drawing/2014/main" id="{F2732298-EF97-6596-175C-462FFC37C02A}"/>
                </a:ext>
              </a:extLst>
            </p:cNvPr>
            <p:cNvSpPr/>
            <p:nvPr/>
          </p:nvSpPr>
          <p:spPr>
            <a:xfrm>
              <a:off x="5399453" y="4271372"/>
              <a:ext cx="18071" cy="39968"/>
            </a:xfrm>
            <a:custGeom>
              <a:avLst/>
              <a:gdLst/>
              <a:ahLst/>
              <a:cxnLst/>
              <a:rect l="l" t="t" r="r" b="b"/>
              <a:pathLst>
                <a:path w="1143" h="2528" extrusionOk="0">
                  <a:moveTo>
                    <a:pt x="491" y="1"/>
                  </a:moveTo>
                  <a:cubicBezTo>
                    <a:pt x="486" y="1"/>
                    <a:pt x="480" y="1"/>
                    <a:pt x="475" y="2"/>
                  </a:cubicBezTo>
                  <a:cubicBezTo>
                    <a:pt x="189" y="23"/>
                    <a:pt x="1" y="606"/>
                    <a:pt x="54" y="1303"/>
                  </a:cubicBezTo>
                  <a:cubicBezTo>
                    <a:pt x="107" y="1988"/>
                    <a:pt x="372" y="2527"/>
                    <a:pt x="651" y="2527"/>
                  </a:cubicBezTo>
                  <a:cubicBezTo>
                    <a:pt x="657" y="2527"/>
                    <a:pt x="663" y="2527"/>
                    <a:pt x="668" y="2526"/>
                  </a:cubicBezTo>
                  <a:cubicBezTo>
                    <a:pt x="953" y="2505"/>
                    <a:pt x="1142" y="1923"/>
                    <a:pt x="1089" y="1225"/>
                  </a:cubicBezTo>
                  <a:cubicBezTo>
                    <a:pt x="1037" y="541"/>
                    <a:pt x="771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57" name="Google Shape;5486;p60">
              <a:extLst>
                <a:ext uri="{FF2B5EF4-FFF2-40B4-BE49-F238E27FC236}">
                  <a16:creationId xmlns:a16="http://schemas.microsoft.com/office/drawing/2014/main" id="{AC95919A-9310-16E6-3340-7B4C7872A5BD}"/>
                </a:ext>
              </a:extLst>
            </p:cNvPr>
            <p:cNvSpPr/>
            <p:nvPr/>
          </p:nvSpPr>
          <p:spPr>
            <a:xfrm>
              <a:off x="5526756" y="4266929"/>
              <a:ext cx="18055" cy="39952"/>
            </a:xfrm>
            <a:custGeom>
              <a:avLst/>
              <a:gdLst/>
              <a:ahLst/>
              <a:cxnLst/>
              <a:rect l="l" t="t" r="r" b="b"/>
              <a:pathLst>
                <a:path w="1142" h="2527" extrusionOk="0">
                  <a:moveTo>
                    <a:pt x="490" y="0"/>
                  </a:moveTo>
                  <a:cubicBezTo>
                    <a:pt x="485" y="0"/>
                    <a:pt x="479" y="0"/>
                    <a:pt x="474" y="1"/>
                  </a:cubicBezTo>
                  <a:cubicBezTo>
                    <a:pt x="188" y="22"/>
                    <a:pt x="0" y="604"/>
                    <a:pt x="53" y="1303"/>
                  </a:cubicBezTo>
                  <a:cubicBezTo>
                    <a:pt x="106" y="1986"/>
                    <a:pt x="372" y="2526"/>
                    <a:pt x="651" y="2526"/>
                  </a:cubicBezTo>
                  <a:cubicBezTo>
                    <a:pt x="657" y="2526"/>
                    <a:pt x="662" y="2526"/>
                    <a:pt x="668" y="2526"/>
                  </a:cubicBezTo>
                  <a:cubicBezTo>
                    <a:pt x="952" y="2504"/>
                    <a:pt x="1142" y="1922"/>
                    <a:pt x="1088" y="1224"/>
                  </a:cubicBezTo>
                  <a:cubicBezTo>
                    <a:pt x="1036" y="540"/>
                    <a:pt x="770" y="0"/>
                    <a:pt x="4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58" name="Google Shape;5487;p60">
              <a:extLst>
                <a:ext uri="{FF2B5EF4-FFF2-40B4-BE49-F238E27FC236}">
                  <a16:creationId xmlns:a16="http://schemas.microsoft.com/office/drawing/2014/main" id="{22207737-689D-BE1A-44C6-AB6EEFF40725}"/>
                </a:ext>
              </a:extLst>
            </p:cNvPr>
            <p:cNvSpPr/>
            <p:nvPr/>
          </p:nvSpPr>
          <p:spPr>
            <a:xfrm>
              <a:off x="5313558" y="4327023"/>
              <a:ext cx="18071" cy="39968"/>
            </a:xfrm>
            <a:custGeom>
              <a:avLst/>
              <a:gdLst/>
              <a:ahLst/>
              <a:cxnLst/>
              <a:rect l="l" t="t" r="r" b="b"/>
              <a:pathLst>
                <a:path w="1143" h="2528" extrusionOk="0">
                  <a:moveTo>
                    <a:pt x="491" y="1"/>
                  </a:moveTo>
                  <a:cubicBezTo>
                    <a:pt x="486" y="1"/>
                    <a:pt x="480" y="1"/>
                    <a:pt x="475" y="1"/>
                  </a:cubicBezTo>
                  <a:cubicBezTo>
                    <a:pt x="189" y="24"/>
                    <a:pt x="1" y="606"/>
                    <a:pt x="54" y="1303"/>
                  </a:cubicBezTo>
                  <a:cubicBezTo>
                    <a:pt x="107" y="1988"/>
                    <a:pt x="372" y="2528"/>
                    <a:pt x="652" y="2528"/>
                  </a:cubicBezTo>
                  <a:cubicBezTo>
                    <a:pt x="658" y="2528"/>
                    <a:pt x="663" y="2528"/>
                    <a:pt x="668" y="2527"/>
                  </a:cubicBezTo>
                  <a:cubicBezTo>
                    <a:pt x="954" y="2505"/>
                    <a:pt x="1142" y="1923"/>
                    <a:pt x="1089" y="1226"/>
                  </a:cubicBezTo>
                  <a:cubicBezTo>
                    <a:pt x="1037" y="540"/>
                    <a:pt x="771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59" name="Google Shape;5488;p60">
              <a:extLst>
                <a:ext uri="{FF2B5EF4-FFF2-40B4-BE49-F238E27FC236}">
                  <a16:creationId xmlns:a16="http://schemas.microsoft.com/office/drawing/2014/main" id="{20520037-5FFC-A5EF-ED23-30A8F622D3D5}"/>
                </a:ext>
              </a:extLst>
            </p:cNvPr>
            <p:cNvSpPr/>
            <p:nvPr/>
          </p:nvSpPr>
          <p:spPr>
            <a:xfrm>
              <a:off x="5474124" y="4334833"/>
              <a:ext cx="18055" cy="39968"/>
            </a:xfrm>
            <a:custGeom>
              <a:avLst/>
              <a:gdLst/>
              <a:ahLst/>
              <a:cxnLst/>
              <a:rect l="l" t="t" r="r" b="b"/>
              <a:pathLst>
                <a:path w="1142" h="2528" extrusionOk="0">
                  <a:moveTo>
                    <a:pt x="491" y="1"/>
                  </a:moveTo>
                  <a:cubicBezTo>
                    <a:pt x="485" y="1"/>
                    <a:pt x="480" y="1"/>
                    <a:pt x="474" y="1"/>
                  </a:cubicBezTo>
                  <a:cubicBezTo>
                    <a:pt x="190" y="24"/>
                    <a:pt x="0" y="606"/>
                    <a:pt x="54" y="1303"/>
                  </a:cubicBezTo>
                  <a:cubicBezTo>
                    <a:pt x="106" y="1988"/>
                    <a:pt x="373" y="2528"/>
                    <a:pt x="652" y="2528"/>
                  </a:cubicBezTo>
                  <a:cubicBezTo>
                    <a:pt x="657" y="2528"/>
                    <a:pt x="663" y="2528"/>
                    <a:pt x="668" y="2527"/>
                  </a:cubicBezTo>
                  <a:cubicBezTo>
                    <a:pt x="954" y="2505"/>
                    <a:pt x="1142" y="1923"/>
                    <a:pt x="1089" y="1226"/>
                  </a:cubicBezTo>
                  <a:cubicBezTo>
                    <a:pt x="1036" y="540"/>
                    <a:pt x="770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60" name="Google Shape;5489;p60">
              <a:extLst>
                <a:ext uri="{FF2B5EF4-FFF2-40B4-BE49-F238E27FC236}">
                  <a16:creationId xmlns:a16="http://schemas.microsoft.com/office/drawing/2014/main" id="{D7D82051-CB67-BF67-048B-416750E51BF5}"/>
                </a:ext>
              </a:extLst>
            </p:cNvPr>
            <p:cNvSpPr/>
            <p:nvPr/>
          </p:nvSpPr>
          <p:spPr>
            <a:xfrm>
              <a:off x="5601489" y="4315687"/>
              <a:ext cx="18071" cy="39952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1" y="1"/>
                  </a:moveTo>
                  <a:cubicBezTo>
                    <a:pt x="486" y="1"/>
                    <a:pt x="480" y="1"/>
                    <a:pt x="475" y="1"/>
                  </a:cubicBezTo>
                  <a:cubicBezTo>
                    <a:pt x="189" y="23"/>
                    <a:pt x="1" y="605"/>
                    <a:pt x="54" y="1303"/>
                  </a:cubicBezTo>
                  <a:cubicBezTo>
                    <a:pt x="107" y="1987"/>
                    <a:pt x="373" y="2527"/>
                    <a:pt x="652" y="2527"/>
                  </a:cubicBezTo>
                  <a:cubicBezTo>
                    <a:pt x="658" y="2527"/>
                    <a:pt x="663" y="2526"/>
                    <a:pt x="669" y="2526"/>
                  </a:cubicBezTo>
                  <a:cubicBezTo>
                    <a:pt x="954" y="2505"/>
                    <a:pt x="1143" y="1921"/>
                    <a:pt x="1089" y="1224"/>
                  </a:cubicBezTo>
                  <a:cubicBezTo>
                    <a:pt x="1037" y="540"/>
                    <a:pt x="772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61" name="Google Shape;5490;p60">
              <a:extLst>
                <a:ext uri="{FF2B5EF4-FFF2-40B4-BE49-F238E27FC236}">
                  <a16:creationId xmlns:a16="http://schemas.microsoft.com/office/drawing/2014/main" id="{36CB07AC-B31A-4BDF-C603-7D455BC6ADE1}"/>
                </a:ext>
              </a:extLst>
            </p:cNvPr>
            <p:cNvSpPr/>
            <p:nvPr/>
          </p:nvSpPr>
          <p:spPr>
            <a:xfrm>
              <a:off x="5202081" y="4340477"/>
              <a:ext cx="18071" cy="39952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2" y="0"/>
                  </a:moveTo>
                  <a:cubicBezTo>
                    <a:pt x="486" y="0"/>
                    <a:pt x="480" y="0"/>
                    <a:pt x="475" y="1"/>
                  </a:cubicBezTo>
                  <a:cubicBezTo>
                    <a:pt x="189" y="22"/>
                    <a:pt x="1" y="604"/>
                    <a:pt x="54" y="1303"/>
                  </a:cubicBezTo>
                  <a:cubicBezTo>
                    <a:pt x="107" y="1986"/>
                    <a:pt x="372" y="2526"/>
                    <a:pt x="652" y="2526"/>
                  </a:cubicBezTo>
                  <a:cubicBezTo>
                    <a:pt x="658" y="2526"/>
                    <a:pt x="663" y="2526"/>
                    <a:pt x="668" y="2526"/>
                  </a:cubicBezTo>
                  <a:cubicBezTo>
                    <a:pt x="953" y="2504"/>
                    <a:pt x="1142" y="1921"/>
                    <a:pt x="1089" y="1224"/>
                  </a:cubicBezTo>
                  <a:cubicBezTo>
                    <a:pt x="1037" y="539"/>
                    <a:pt x="771" y="0"/>
                    <a:pt x="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62" name="Google Shape;5491;p60">
              <a:extLst>
                <a:ext uri="{FF2B5EF4-FFF2-40B4-BE49-F238E27FC236}">
                  <a16:creationId xmlns:a16="http://schemas.microsoft.com/office/drawing/2014/main" id="{A990AC03-87A5-1153-5A28-E8DCCF26F90E}"/>
                </a:ext>
              </a:extLst>
            </p:cNvPr>
            <p:cNvSpPr/>
            <p:nvPr/>
          </p:nvSpPr>
          <p:spPr>
            <a:xfrm>
              <a:off x="5204200" y="3827427"/>
              <a:ext cx="344184" cy="162764"/>
            </a:xfrm>
            <a:custGeom>
              <a:avLst/>
              <a:gdLst/>
              <a:ahLst/>
              <a:cxnLst/>
              <a:rect l="l" t="t" r="r" b="b"/>
              <a:pathLst>
                <a:path w="21770" h="10295" extrusionOk="0">
                  <a:moveTo>
                    <a:pt x="16093" y="1"/>
                  </a:moveTo>
                  <a:cubicBezTo>
                    <a:pt x="15955" y="1"/>
                    <a:pt x="15816" y="5"/>
                    <a:pt x="15677" y="13"/>
                  </a:cubicBezTo>
                  <a:cubicBezTo>
                    <a:pt x="13366" y="151"/>
                    <a:pt x="11450" y="1415"/>
                    <a:pt x="10668" y="3105"/>
                  </a:cubicBezTo>
                  <a:cubicBezTo>
                    <a:pt x="9694" y="1787"/>
                    <a:pt x="7937" y="926"/>
                    <a:pt x="5947" y="926"/>
                  </a:cubicBezTo>
                  <a:cubicBezTo>
                    <a:pt x="5811" y="926"/>
                    <a:pt x="5673" y="930"/>
                    <a:pt x="5535" y="938"/>
                  </a:cubicBezTo>
                  <a:cubicBezTo>
                    <a:pt x="2408" y="1125"/>
                    <a:pt x="0" y="3368"/>
                    <a:pt x="154" y="5947"/>
                  </a:cubicBezTo>
                  <a:cubicBezTo>
                    <a:pt x="300" y="8412"/>
                    <a:pt x="2734" y="10295"/>
                    <a:pt x="5676" y="10295"/>
                  </a:cubicBezTo>
                  <a:cubicBezTo>
                    <a:pt x="5813" y="10295"/>
                    <a:pt x="5952" y="10290"/>
                    <a:pt x="6091" y="10282"/>
                  </a:cubicBezTo>
                  <a:cubicBezTo>
                    <a:pt x="8404" y="10143"/>
                    <a:pt x="10320" y="8880"/>
                    <a:pt x="11101" y="7190"/>
                  </a:cubicBezTo>
                  <a:cubicBezTo>
                    <a:pt x="12076" y="8508"/>
                    <a:pt x="13831" y="9368"/>
                    <a:pt x="15822" y="9368"/>
                  </a:cubicBezTo>
                  <a:cubicBezTo>
                    <a:pt x="15958" y="9368"/>
                    <a:pt x="16096" y="9364"/>
                    <a:pt x="16235" y="9355"/>
                  </a:cubicBezTo>
                  <a:cubicBezTo>
                    <a:pt x="19361" y="9169"/>
                    <a:pt x="21769" y="6925"/>
                    <a:pt x="21616" y="4347"/>
                  </a:cubicBezTo>
                  <a:cubicBezTo>
                    <a:pt x="21469" y="1880"/>
                    <a:pt x="19035" y="1"/>
                    <a:pt x="160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63" name="Google Shape;5492;p60">
              <a:extLst>
                <a:ext uri="{FF2B5EF4-FFF2-40B4-BE49-F238E27FC236}">
                  <a16:creationId xmlns:a16="http://schemas.microsoft.com/office/drawing/2014/main" id="{5F9C3ED8-4720-60E5-7018-8D76A5A3D56D}"/>
                </a:ext>
              </a:extLst>
            </p:cNvPr>
            <p:cNvSpPr/>
            <p:nvPr/>
          </p:nvSpPr>
          <p:spPr>
            <a:xfrm>
              <a:off x="4994259" y="3177794"/>
              <a:ext cx="153183" cy="202036"/>
            </a:xfrm>
            <a:custGeom>
              <a:avLst/>
              <a:gdLst/>
              <a:ahLst/>
              <a:cxnLst/>
              <a:rect l="l" t="t" r="r" b="b"/>
              <a:pathLst>
                <a:path w="9689" h="12779" extrusionOk="0">
                  <a:moveTo>
                    <a:pt x="1775" y="0"/>
                  </a:moveTo>
                  <a:lnTo>
                    <a:pt x="1" y="12778"/>
                  </a:lnTo>
                  <a:lnTo>
                    <a:pt x="1" y="12778"/>
                  </a:lnTo>
                  <a:lnTo>
                    <a:pt x="9689" y="7439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64" name="Google Shape;5493;p60">
              <a:extLst>
                <a:ext uri="{FF2B5EF4-FFF2-40B4-BE49-F238E27FC236}">
                  <a16:creationId xmlns:a16="http://schemas.microsoft.com/office/drawing/2014/main" id="{E38EFD7D-8406-5154-0B44-3EB5D8740613}"/>
                </a:ext>
              </a:extLst>
            </p:cNvPr>
            <p:cNvSpPr/>
            <p:nvPr/>
          </p:nvSpPr>
          <p:spPr>
            <a:xfrm>
              <a:off x="5023112" y="3224671"/>
              <a:ext cx="98180" cy="125089"/>
            </a:xfrm>
            <a:custGeom>
              <a:avLst/>
              <a:gdLst/>
              <a:ahLst/>
              <a:cxnLst/>
              <a:rect l="l" t="t" r="r" b="b"/>
              <a:pathLst>
                <a:path w="6210" h="7912" extrusionOk="0">
                  <a:moveTo>
                    <a:pt x="968" y="830"/>
                  </a:moveTo>
                  <a:cubicBezTo>
                    <a:pt x="1888" y="1608"/>
                    <a:pt x="4579" y="3881"/>
                    <a:pt x="5453" y="4594"/>
                  </a:cubicBezTo>
                  <a:lnTo>
                    <a:pt x="468" y="7206"/>
                  </a:lnTo>
                  <a:lnTo>
                    <a:pt x="968" y="830"/>
                  </a:lnTo>
                  <a:close/>
                  <a:moveTo>
                    <a:pt x="622" y="1"/>
                  </a:moveTo>
                  <a:lnTo>
                    <a:pt x="1" y="7912"/>
                  </a:lnTo>
                  <a:lnTo>
                    <a:pt x="1" y="7912"/>
                  </a:lnTo>
                  <a:lnTo>
                    <a:pt x="6210" y="4659"/>
                  </a:lnTo>
                  <a:lnTo>
                    <a:pt x="5947" y="4466"/>
                  </a:lnTo>
                  <a:cubicBezTo>
                    <a:pt x="5591" y="4204"/>
                    <a:pt x="974" y="300"/>
                    <a:pt x="928" y="260"/>
                  </a:cubicBezTo>
                  <a:lnTo>
                    <a:pt x="622" y="1"/>
                  </a:lnTo>
                  <a:close/>
                </a:path>
              </a:pathLst>
            </a:custGeom>
            <a:solidFill>
              <a:srgbClr val="190D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65" name="Google Shape;5494;p60">
              <a:extLst>
                <a:ext uri="{FF2B5EF4-FFF2-40B4-BE49-F238E27FC236}">
                  <a16:creationId xmlns:a16="http://schemas.microsoft.com/office/drawing/2014/main" id="{4F36F081-1EF5-3827-2F05-7158065A6122}"/>
                </a:ext>
              </a:extLst>
            </p:cNvPr>
            <p:cNvSpPr/>
            <p:nvPr/>
          </p:nvSpPr>
          <p:spPr>
            <a:xfrm>
              <a:off x="5478662" y="3134775"/>
              <a:ext cx="164282" cy="195443"/>
            </a:xfrm>
            <a:custGeom>
              <a:avLst/>
              <a:gdLst/>
              <a:ahLst/>
              <a:cxnLst/>
              <a:rect l="l" t="t" r="r" b="b"/>
              <a:pathLst>
                <a:path w="10391" h="12362" extrusionOk="0">
                  <a:moveTo>
                    <a:pt x="6691" y="0"/>
                  </a:moveTo>
                  <a:lnTo>
                    <a:pt x="0" y="8556"/>
                  </a:lnTo>
                  <a:lnTo>
                    <a:pt x="10391" y="12361"/>
                  </a:lnTo>
                  <a:lnTo>
                    <a:pt x="66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66" name="Google Shape;5495;p60">
              <a:extLst>
                <a:ext uri="{FF2B5EF4-FFF2-40B4-BE49-F238E27FC236}">
                  <a16:creationId xmlns:a16="http://schemas.microsoft.com/office/drawing/2014/main" id="{5237B1B8-23B1-1BCB-A057-89B63919EAD0}"/>
                </a:ext>
              </a:extLst>
            </p:cNvPr>
            <p:cNvSpPr/>
            <p:nvPr/>
          </p:nvSpPr>
          <p:spPr>
            <a:xfrm>
              <a:off x="5504938" y="3182711"/>
              <a:ext cx="104899" cy="122180"/>
            </a:xfrm>
            <a:custGeom>
              <a:avLst/>
              <a:gdLst/>
              <a:ahLst/>
              <a:cxnLst/>
              <a:rect l="l" t="t" r="r" b="b"/>
              <a:pathLst>
                <a:path w="6635" h="7728" extrusionOk="0">
                  <a:moveTo>
                    <a:pt x="4601" y="874"/>
                  </a:moveTo>
                  <a:lnTo>
                    <a:pt x="6064" y="7100"/>
                  </a:lnTo>
                  <a:lnTo>
                    <a:pt x="742" y="5277"/>
                  </a:lnTo>
                  <a:cubicBezTo>
                    <a:pt x="1495" y="4439"/>
                    <a:pt x="3810" y="1782"/>
                    <a:pt x="4601" y="874"/>
                  </a:cubicBezTo>
                  <a:close/>
                  <a:moveTo>
                    <a:pt x="4817" y="0"/>
                  </a:moveTo>
                  <a:lnTo>
                    <a:pt x="4554" y="304"/>
                  </a:lnTo>
                  <a:cubicBezTo>
                    <a:pt x="4514" y="350"/>
                    <a:pt x="546" y="4910"/>
                    <a:pt x="233" y="5224"/>
                  </a:cubicBezTo>
                  <a:lnTo>
                    <a:pt x="1" y="5455"/>
                  </a:lnTo>
                  <a:lnTo>
                    <a:pt x="6634" y="7727"/>
                  </a:lnTo>
                  <a:lnTo>
                    <a:pt x="4817" y="0"/>
                  </a:lnTo>
                  <a:close/>
                </a:path>
              </a:pathLst>
            </a:custGeom>
            <a:solidFill>
              <a:srgbClr val="190D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67" name="Google Shape;5496;p60">
              <a:extLst>
                <a:ext uri="{FF2B5EF4-FFF2-40B4-BE49-F238E27FC236}">
                  <a16:creationId xmlns:a16="http://schemas.microsoft.com/office/drawing/2014/main" id="{B057F5A7-8B90-3CC1-F0F7-90472F6BBA1D}"/>
                </a:ext>
              </a:extLst>
            </p:cNvPr>
            <p:cNvSpPr/>
            <p:nvPr/>
          </p:nvSpPr>
          <p:spPr>
            <a:xfrm>
              <a:off x="4902765" y="3208969"/>
              <a:ext cx="867827" cy="708098"/>
            </a:xfrm>
            <a:custGeom>
              <a:avLst/>
              <a:gdLst/>
              <a:ahLst/>
              <a:cxnLst/>
              <a:rect l="l" t="t" r="r" b="b"/>
              <a:pathLst>
                <a:path w="54891" h="44788" extrusionOk="0">
                  <a:moveTo>
                    <a:pt x="28241" y="1"/>
                  </a:moveTo>
                  <a:cubicBezTo>
                    <a:pt x="27410" y="1"/>
                    <a:pt x="26576" y="32"/>
                    <a:pt x="25740" y="97"/>
                  </a:cubicBezTo>
                  <a:cubicBezTo>
                    <a:pt x="18580" y="644"/>
                    <a:pt x="11895" y="3519"/>
                    <a:pt x="7152" y="8088"/>
                  </a:cubicBezTo>
                  <a:cubicBezTo>
                    <a:pt x="2411" y="12657"/>
                    <a:pt x="1" y="18545"/>
                    <a:pt x="454" y="24459"/>
                  </a:cubicBezTo>
                  <a:cubicBezTo>
                    <a:pt x="906" y="30373"/>
                    <a:pt x="4183" y="35826"/>
                    <a:pt x="9565" y="39621"/>
                  </a:cubicBezTo>
                  <a:cubicBezTo>
                    <a:pt x="14320" y="42973"/>
                    <a:pt x="20373" y="44788"/>
                    <a:pt x="26656" y="44788"/>
                  </a:cubicBezTo>
                  <a:cubicBezTo>
                    <a:pt x="27485" y="44788"/>
                    <a:pt x="28318" y="44756"/>
                    <a:pt x="29152" y="44692"/>
                  </a:cubicBezTo>
                  <a:cubicBezTo>
                    <a:pt x="36310" y="44145"/>
                    <a:pt x="42997" y="41270"/>
                    <a:pt x="47738" y="36701"/>
                  </a:cubicBezTo>
                  <a:cubicBezTo>
                    <a:pt x="52481" y="32132"/>
                    <a:pt x="54891" y="26242"/>
                    <a:pt x="54438" y="20329"/>
                  </a:cubicBezTo>
                  <a:cubicBezTo>
                    <a:pt x="53986" y="14415"/>
                    <a:pt x="50708" y="8961"/>
                    <a:pt x="45326" y="5166"/>
                  </a:cubicBezTo>
                  <a:cubicBezTo>
                    <a:pt x="40572" y="1815"/>
                    <a:pt x="34522" y="1"/>
                    <a:pt x="28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68" name="Google Shape;5497;p60">
              <a:extLst>
                <a:ext uri="{FF2B5EF4-FFF2-40B4-BE49-F238E27FC236}">
                  <a16:creationId xmlns:a16="http://schemas.microsoft.com/office/drawing/2014/main" id="{67411DD2-4E7D-317A-06E8-96CF11FEBAFA}"/>
                </a:ext>
              </a:extLst>
            </p:cNvPr>
            <p:cNvSpPr/>
            <p:nvPr/>
          </p:nvSpPr>
          <p:spPr>
            <a:xfrm>
              <a:off x="5000630" y="3208750"/>
              <a:ext cx="664226" cy="151871"/>
            </a:xfrm>
            <a:custGeom>
              <a:avLst/>
              <a:gdLst/>
              <a:ahLst/>
              <a:cxnLst/>
              <a:rect l="l" t="t" r="r" b="b"/>
              <a:pathLst>
                <a:path w="42013" h="9606" extrusionOk="0">
                  <a:moveTo>
                    <a:pt x="22068" y="0"/>
                  </a:moveTo>
                  <a:cubicBezTo>
                    <a:pt x="21233" y="0"/>
                    <a:pt x="20389" y="32"/>
                    <a:pt x="19539" y="97"/>
                  </a:cubicBezTo>
                  <a:cubicBezTo>
                    <a:pt x="11550" y="707"/>
                    <a:pt x="4597" y="4125"/>
                    <a:pt x="1" y="9058"/>
                  </a:cubicBezTo>
                  <a:cubicBezTo>
                    <a:pt x="2213" y="9438"/>
                    <a:pt x="4186" y="9606"/>
                    <a:pt x="5945" y="9606"/>
                  </a:cubicBezTo>
                  <a:cubicBezTo>
                    <a:pt x="18821" y="9606"/>
                    <a:pt x="20245" y="633"/>
                    <a:pt x="20245" y="633"/>
                  </a:cubicBezTo>
                  <a:cubicBezTo>
                    <a:pt x="22780" y="6529"/>
                    <a:pt x="30607" y="7826"/>
                    <a:pt x="36887" y="7826"/>
                  </a:cubicBezTo>
                  <a:cubicBezTo>
                    <a:pt x="38805" y="7826"/>
                    <a:pt x="40578" y="7705"/>
                    <a:pt x="42013" y="7557"/>
                  </a:cubicBezTo>
                  <a:cubicBezTo>
                    <a:pt x="37185" y="2891"/>
                    <a:pt x="30014" y="0"/>
                    <a:pt x="22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69" name="Google Shape;5498;p60">
              <a:extLst>
                <a:ext uri="{FF2B5EF4-FFF2-40B4-BE49-F238E27FC236}">
                  <a16:creationId xmlns:a16="http://schemas.microsoft.com/office/drawing/2014/main" id="{841DC86F-0229-A600-1966-AC5DACA98C07}"/>
                </a:ext>
              </a:extLst>
            </p:cNvPr>
            <p:cNvSpPr/>
            <p:nvPr/>
          </p:nvSpPr>
          <p:spPr>
            <a:xfrm>
              <a:off x="4911620" y="3610150"/>
              <a:ext cx="129753" cy="127603"/>
            </a:xfrm>
            <a:custGeom>
              <a:avLst/>
              <a:gdLst/>
              <a:ahLst/>
              <a:cxnLst/>
              <a:rect l="l" t="t" r="r" b="b"/>
              <a:pathLst>
                <a:path w="8207" h="8071" extrusionOk="0">
                  <a:moveTo>
                    <a:pt x="2664" y="1"/>
                  </a:moveTo>
                  <a:cubicBezTo>
                    <a:pt x="1812" y="1"/>
                    <a:pt x="904" y="72"/>
                    <a:pt x="0" y="184"/>
                  </a:cubicBezTo>
                  <a:cubicBezTo>
                    <a:pt x="390" y="3036"/>
                    <a:pt x="1424" y="5694"/>
                    <a:pt x="2973" y="8071"/>
                  </a:cubicBezTo>
                  <a:cubicBezTo>
                    <a:pt x="5376" y="5742"/>
                    <a:pt x="8207" y="2390"/>
                    <a:pt x="6411" y="906"/>
                  </a:cubicBezTo>
                  <a:cubicBezTo>
                    <a:pt x="5605" y="240"/>
                    <a:pt x="4229" y="1"/>
                    <a:pt x="2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70" name="Google Shape;5499;p60">
              <a:extLst>
                <a:ext uri="{FF2B5EF4-FFF2-40B4-BE49-F238E27FC236}">
                  <a16:creationId xmlns:a16="http://schemas.microsoft.com/office/drawing/2014/main" id="{F2F70A34-39FE-C267-F405-107A1BA76E7C}"/>
                </a:ext>
              </a:extLst>
            </p:cNvPr>
            <p:cNvSpPr/>
            <p:nvPr/>
          </p:nvSpPr>
          <p:spPr>
            <a:xfrm>
              <a:off x="4938892" y="3366613"/>
              <a:ext cx="110686" cy="79603"/>
            </a:xfrm>
            <a:custGeom>
              <a:avLst/>
              <a:gdLst/>
              <a:ahLst/>
              <a:cxnLst/>
              <a:rect l="l" t="t" r="r" b="b"/>
              <a:pathLst>
                <a:path w="7001" h="5035" extrusionOk="0">
                  <a:moveTo>
                    <a:pt x="3085" y="1"/>
                  </a:moveTo>
                  <a:cubicBezTo>
                    <a:pt x="1842" y="1481"/>
                    <a:pt x="802" y="3081"/>
                    <a:pt x="0" y="4773"/>
                  </a:cubicBezTo>
                  <a:cubicBezTo>
                    <a:pt x="932" y="4926"/>
                    <a:pt x="1909" y="5035"/>
                    <a:pt x="2822" y="5035"/>
                  </a:cubicBezTo>
                  <a:cubicBezTo>
                    <a:pt x="3914" y="5035"/>
                    <a:pt x="4914" y="4880"/>
                    <a:pt x="5634" y="4463"/>
                  </a:cubicBezTo>
                  <a:cubicBezTo>
                    <a:pt x="7001" y="3672"/>
                    <a:pt x="5225" y="1744"/>
                    <a:pt x="3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71" name="Google Shape;5500;p60">
              <a:extLst>
                <a:ext uri="{FF2B5EF4-FFF2-40B4-BE49-F238E27FC236}">
                  <a16:creationId xmlns:a16="http://schemas.microsoft.com/office/drawing/2014/main" id="{BE228758-C845-ABB7-DE87-92E23DAE1EB6}"/>
                </a:ext>
              </a:extLst>
            </p:cNvPr>
            <p:cNvSpPr/>
            <p:nvPr/>
          </p:nvSpPr>
          <p:spPr>
            <a:xfrm>
              <a:off x="4906877" y="3485362"/>
              <a:ext cx="82165" cy="112125"/>
            </a:xfrm>
            <a:custGeom>
              <a:avLst/>
              <a:gdLst/>
              <a:ahLst/>
              <a:cxnLst/>
              <a:rect l="l" t="t" r="r" b="b"/>
              <a:pathLst>
                <a:path w="5197" h="7092" extrusionOk="0">
                  <a:moveTo>
                    <a:pt x="963" y="0"/>
                  </a:moveTo>
                  <a:cubicBezTo>
                    <a:pt x="282" y="2226"/>
                    <a:pt x="0" y="4568"/>
                    <a:pt x="183" y="6963"/>
                  </a:cubicBezTo>
                  <a:cubicBezTo>
                    <a:pt x="187" y="7006"/>
                    <a:pt x="192" y="7049"/>
                    <a:pt x="195" y="7091"/>
                  </a:cubicBezTo>
                  <a:cubicBezTo>
                    <a:pt x="2869" y="5834"/>
                    <a:pt x="5197" y="4207"/>
                    <a:pt x="4541" y="2532"/>
                  </a:cubicBezTo>
                  <a:cubicBezTo>
                    <a:pt x="4044" y="1263"/>
                    <a:pt x="2610" y="482"/>
                    <a:pt x="9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72" name="Google Shape;5501;p60">
              <a:extLst>
                <a:ext uri="{FF2B5EF4-FFF2-40B4-BE49-F238E27FC236}">
                  <a16:creationId xmlns:a16="http://schemas.microsoft.com/office/drawing/2014/main" id="{2883B5A8-3EED-372E-32A0-15EACB6C40EF}"/>
                </a:ext>
              </a:extLst>
            </p:cNvPr>
            <p:cNvSpPr/>
            <p:nvPr/>
          </p:nvSpPr>
          <p:spPr>
            <a:xfrm>
              <a:off x="5205987" y="3820218"/>
              <a:ext cx="89880" cy="95666"/>
            </a:xfrm>
            <a:custGeom>
              <a:avLst/>
              <a:gdLst/>
              <a:ahLst/>
              <a:cxnLst/>
              <a:rect l="l" t="t" r="r" b="b"/>
              <a:pathLst>
                <a:path w="5685" h="6051" extrusionOk="0">
                  <a:moveTo>
                    <a:pt x="3690" y="1"/>
                  </a:moveTo>
                  <a:cubicBezTo>
                    <a:pt x="3662" y="1"/>
                    <a:pt x="3634" y="2"/>
                    <a:pt x="3606" y="3"/>
                  </a:cubicBezTo>
                  <a:cubicBezTo>
                    <a:pt x="1719" y="99"/>
                    <a:pt x="624" y="2673"/>
                    <a:pt x="1" y="5238"/>
                  </a:cubicBezTo>
                  <a:cubicBezTo>
                    <a:pt x="1746" y="5659"/>
                    <a:pt x="3566" y="5934"/>
                    <a:pt x="5436" y="6050"/>
                  </a:cubicBezTo>
                  <a:cubicBezTo>
                    <a:pt x="5685" y="2987"/>
                    <a:pt x="5471" y="1"/>
                    <a:pt x="36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73" name="Google Shape;5502;p60">
              <a:extLst>
                <a:ext uri="{FF2B5EF4-FFF2-40B4-BE49-F238E27FC236}">
                  <a16:creationId xmlns:a16="http://schemas.microsoft.com/office/drawing/2014/main" id="{33E74BB7-64EA-534C-3DD7-B79B03904D54}"/>
                </a:ext>
              </a:extLst>
            </p:cNvPr>
            <p:cNvSpPr/>
            <p:nvPr/>
          </p:nvSpPr>
          <p:spPr>
            <a:xfrm>
              <a:off x="4964062" y="3698022"/>
              <a:ext cx="142069" cy="114955"/>
            </a:xfrm>
            <a:custGeom>
              <a:avLst/>
              <a:gdLst/>
              <a:ahLst/>
              <a:cxnLst/>
              <a:rect l="l" t="t" r="r" b="b"/>
              <a:pathLst>
                <a:path w="8986" h="7271" extrusionOk="0">
                  <a:moveTo>
                    <a:pt x="7184" y="1"/>
                  </a:moveTo>
                  <a:cubicBezTo>
                    <a:pt x="5493" y="1"/>
                    <a:pt x="2367" y="1628"/>
                    <a:pt x="0" y="3020"/>
                  </a:cubicBezTo>
                  <a:cubicBezTo>
                    <a:pt x="1078" y="4574"/>
                    <a:pt x="2381" y="5999"/>
                    <a:pt x="3869" y="7270"/>
                  </a:cubicBezTo>
                  <a:cubicBezTo>
                    <a:pt x="6549" y="4329"/>
                    <a:pt x="8986" y="1192"/>
                    <a:pt x="8127" y="311"/>
                  </a:cubicBezTo>
                  <a:cubicBezTo>
                    <a:pt x="7917" y="95"/>
                    <a:pt x="7593" y="1"/>
                    <a:pt x="7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74" name="Google Shape;5503;p60">
              <a:extLst>
                <a:ext uri="{FF2B5EF4-FFF2-40B4-BE49-F238E27FC236}">
                  <a16:creationId xmlns:a16="http://schemas.microsoft.com/office/drawing/2014/main" id="{4E5C2A99-9C47-2162-6E34-96ADD603659E}"/>
                </a:ext>
              </a:extLst>
            </p:cNvPr>
            <p:cNvSpPr/>
            <p:nvPr/>
          </p:nvSpPr>
          <p:spPr>
            <a:xfrm>
              <a:off x="5063444" y="3793562"/>
              <a:ext cx="115856" cy="97295"/>
            </a:xfrm>
            <a:custGeom>
              <a:avLst/>
              <a:gdLst/>
              <a:ahLst/>
              <a:cxnLst/>
              <a:rect l="l" t="t" r="r" b="b"/>
              <a:pathLst>
                <a:path w="7328" h="6154" extrusionOk="0">
                  <a:moveTo>
                    <a:pt x="5248" y="0"/>
                  </a:moveTo>
                  <a:cubicBezTo>
                    <a:pt x="3700" y="0"/>
                    <a:pt x="1682" y="1492"/>
                    <a:pt x="0" y="3047"/>
                  </a:cubicBezTo>
                  <a:cubicBezTo>
                    <a:pt x="1919" y="4319"/>
                    <a:pt x="4056" y="5368"/>
                    <a:pt x="6356" y="6154"/>
                  </a:cubicBezTo>
                  <a:cubicBezTo>
                    <a:pt x="7026" y="3366"/>
                    <a:pt x="7328" y="377"/>
                    <a:pt x="5675" y="41"/>
                  </a:cubicBezTo>
                  <a:cubicBezTo>
                    <a:pt x="5537" y="13"/>
                    <a:pt x="5395" y="0"/>
                    <a:pt x="5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75" name="Google Shape;5504;p60">
              <a:extLst>
                <a:ext uri="{FF2B5EF4-FFF2-40B4-BE49-F238E27FC236}">
                  <a16:creationId xmlns:a16="http://schemas.microsoft.com/office/drawing/2014/main" id="{63F1FA2F-FAAC-90EF-7562-01EB4D3058F2}"/>
                </a:ext>
              </a:extLst>
            </p:cNvPr>
            <p:cNvSpPr/>
            <p:nvPr/>
          </p:nvSpPr>
          <p:spPr>
            <a:xfrm>
              <a:off x="5682769" y="3544444"/>
              <a:ext cx="82338" cy="115413"/>
            </a:xfrm>
            <a:custGeom>
              <a:avLst/>
              <a:gdLst/>
              <a:ahLst/>
              <a:cxnLst/>
              <a:rect l="l" t="t" r="r" b="b"/>
              <a:pathLst>
                <a:path w="5208" h="7300" extrusionOk="0">
                  <a:moveTo>
                    <a:pt x="5136" y="0"/>
                  </a:moveTo>
                  <a:lnTo>
                    <a:pt x="5136" y="0"/>
                  </a:lnTo>
                  <a:cubicBezTo>
                    <a:pt x="3097" y="763"/>
                    <a:pt x="388" y="1998"/>
                    <a:pt x="162" y="3246"/>
                  </a:cubicBezTo>
                  <a:cubicBezTo>
                    <a:pt x="0" y="4143"/>
                    <a:pt x="1818" y="5770"/>
                    <a:pt x="3887" y="7300"/>
                  </a:cubicBezTo>
                  <a:cubicBezTo>
                    <a:pt x="4767" y="4985"/>
                    <a:pt x="5208" y="2527"/>
                    <a:pt x="5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76" name="Google Shape;5505;p60">
              <a:extLst>
                <a:ext uri="{FF2B5EF4-FFF2-40B4-BE49-F238E27FC236}">
                  <a16:creationId xmlns:a16="http://schemas.microsoft.com/office/drawing/2014/main" id="{1260FA2E-46DE-52E3-6C89-8DCEDCBF68F1}"/>
                </a:ext>
              </a:extLst>
            </p:cNvPr>
            <p:cNvSpPr/>
            <p:nvPr/>
          </p:nvSpPr>
          <p:spPr>
            <a:xfrm>
              <a:off x="5676903" y="3434991"/>
              <a:ext cx="86702" cy="100773"/>
            </a:xfrm>
            <a:custGeom>
              <a:avLst/>
              <a:gdLst/>
              <a:ahLst/>
              <a:cxnLst/>
              <a:rect l="l" t="t" r="r" b="b"/>
              <a:pathLst>
                <a:path w="5484" h="6374" extrusionOk="0">
                  <a:moveTo>
                    <a:pt x="3975" y="0"/>
                  </a:moveTo>
                  <a:cubicBezTo>
                    <a:pt x="2171" y="1296"/>
                    <a:pt x="198" y="3035"/>
                    <a:pt x="102" y="4511"/>
                  </a:cubicBezTo>
                  <a:cubicBezTo>
                    <a:pt x="0" y="6035"/>
                    <a:pt x="2375" y="6374"/>
                    <a:pt x="4510" y="6374"/>
                  </a:cubicBezTo>
                  <a:cubicBezTo>
                    <a:pt x="4844" y="6374"/>
                    <a:pt x="5172" y="6365"/>
                    <a:pt x="5484" y="6352"/>
                  </a:cubicBezTo>
                  <a:cubicBezTo>
                    <a:pt x="5477" y="6240"/>
                    <a:pt x="5472" y="6130"/>
                    <a:pt x="5464" y="6018"/>
                  </a:cubicBezTo>
                  <a:cubicBezTo>
                    <a:pt x="5301" y="3903"/>
                    <a:pt x="4790" y="1886"/>
                    <a:pt x="39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77" name="Google Shape;5506;p60">
              <a:extLst>
                <a:ext uri="{FF2B5EF4-FFF2-40B4-BE49-F238E27FC236}">
                  <a16:creationId xmlns:a16="http://schemas.microsoft.com/office/drawing/2014/main" id="{8F644772-7BDB-3764-CC4B-80BFC8250EE0}"/>
                </a:ext>
              </a:extLst>
            </p:cNvPr>
            <p:cNvSpPr/>
            <p:nvPr/>
          </p:nvSpPr>
          <p:spPr>
            <a:xfrm>
              <a:off x="5300372" y="3825119"/>
              <a:ext cx="101990" cy="91745"/>
            </a:xfrm>
            <a:custGeom>
              <a:avLst/>
              <a:gdLst/>
              <a:ahLst/>
              <a:cxnLst/>
              <a:rect l="l" t="t" r="r" b="b"/>
              <a:pathLst>
                <a:path w="6451" h="5803" extrusionOk="0">
                  <a:moveTo>
                    <a:pt x="3554" y="0"/>
                  </a:moveTo>
                  <a:cubicBezTo>
                    <a:pt x="3518" y="0"/>
                    <a:pt x="3483" y="2"/>
                    <a:pt x="3447" y="6"/>
                  </a:cubicBezTo>
                  <a:cubicBezTo>
                    <a:pt x="2083" y="132"/>
                    <a:pt x="883" y="2898"/>
                    <a:pt x="0" y="5770"/>
                  </a:cubicBezTo>
                  <a:cubicBezTo>
                    <a:pt x="489" y="5791"/>
                    <a:pt x="981" y="5803"/>
                    <a:pt x="1476" y="5803"/>
                  </a:cubicBezTo>
                  <a:cubicBezTo>
                    <a:pt x="2307" y="5803"/>
                    <a:pt x="3147" y="5771"/>
                    <a:pt x="3993" y="5707"/>
                  </a:cubicBezTo>
                  <a:cubicBezTo>
                    <a:pt x="4824" y="5643"/>
                    <a:pt x="5643" y="5548"/>
                    <a:pt x="6451" y="5424"/>
                  </a:cubicBezTo>
                  <a:cubicBezTo>
                    <a:pt x="5907" y="2757"/>
                    <a:pt x="4996" y="0"/>
                    <a:pt x="3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78" name="Google Shape;5507;p60">
              <a:extLst>
                <a:ext uri="{FF2B5EF4-FFF2-40B4-BE49-F238E27FC236}">
                  <a16:creationId xmlns:a16="http://schemas.microsoft.com/office/drawing/2014/main" id="{81407F70-AA50-8490-19B1-4FED347C4761}"/>
                </a:ext>
              </a:extLst>
            </p:cNvPr>
            <p:cNvSpPr/>
            <p:nvPr/>
          </p:nvSpPr>
          <p:spPr>
            <a:xfrm>
              <a:off x="5414552" y="3792265"/>
              <a:ext cx="136187" cy="116599"/>
            </a:xfrm>
            <a:custGeom>
              <a:avLst/>
              <a:gdLst/>
              <a:ahLst/>
              <a:cxnLst/>
              <a:rect l="l" t="t" r="r" b="b"/>
              <a:pathLst>
                <a:path w="8614" h="7375" extrusionOk="0">
                  <a:moveTo>
                    <a:pt x="4109" y="0"/>
                  </a:moveTo>
                  <a:cubicBezTo>
                    <a:pt x="3889" y="0"/>
                    <a:pt x="3667" y="36"/>
                    <a:pt x="3444" y="111"/>
                  </a:cubicBezTo>
                  <a:cubicBezTo>
                    <a:pt x="1135" y="893"/>
                    <a:pt x="288" y="4331"/>
                    <a:pt x="0" y="7375"/>
                  </a:cubicBezTo>
                  <a:cubicBezTo>
                    <a:pt x="3098" y="6827"/>
                    <a:pt x="5998" y="5853"/>
                    <a:pt x="8614" y="4535"/>
                  </a:cubicBezTo>
                  <a:cubicBezTo>
                    <a:pt x="7356" y="2091"/>
                    <a:pt x="5791" y="0"/>
                    <a:pt x="4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79" name="Google Shape;5508;p60">
              <a:extLst>
                <a:ext uri="{FF2B5EF4-FFF2-40B4-BE49-F238E27FC236}">
                  <a16:creationId xmlns:a16="http://schemas.microsoft.com/office/drawing/2014/main" id="{5112087B-7C50-CE30-34B2-B5917878F9E1}"/>
                </a:ext>
              </a:extLst>
            </p:cNvPr>
            <p:cNvSpPr/>
            <p:nvPr/>
          </p:nvSpPr>
          <p:spPr>
            <a:xfrm>
              <a:off x="5617979" y="3340574"/>
              <a:ext cx="111429" cy="75635"/>
            </a:xfrm>
            <a:custGeom>
              <a:avLst/>
              <a:gdLst/>
              <a:ahLst/>
              <a:cxnLst/>
              <a:rect l="l" t="t" r="r" b="b"/>
              <a:pathLst>
                <a:path w="7048" h="4784" extrusionOk="0">
                  <a:moveTo>
                    <a:pt x="3742" y="0"/>
                  </a:moveTo>
                  <a:cubicBezTo>
                    <a:pt x="1767" y="1443"/>
                    <a:pt x="1" y="3083"/>
                    <a:pt x="680" y="3959"/>
                  </a:cubicBezTo>
                  <a:cubicBezTo>
                    <a:pt x="1162" y="4581"/>
                    <a:pt x="2524" y="4784"/>
                    <a:pt x="4093" y="4784"/>
                  </a:cubicBezTo>
                  <a:cubicBezTo>
                    <a:pt x="5051" y="4784"/>
                    <a:pt x="6088" y="4708"/>
                    <a:pt x="7048" y="4606"/>
                  </a:cubicBezTo>
                  <a:cubicBezTo>
                    <a:pt x="6173" y="2945"/>
                    <a:pt x="5058" y="1402"/>
                    <a:pt x="37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80" name="Google Shape;5509;p60">
              <a:extLst>
                <a:ext uri="{FF2B5EF4-FFF2-40B4-BE49-F238E27FC236}">
                  <a16:creationId xmlns:a16="http://schemas.microsoft.com/office/drawing/2014/main" id="{4D5D0A0F-D6BA-12A9-4499-A06090376829}"/>
                </a:ext>
              </a:extLst>
            </p:cNvPr>
            <p:cNvSpPr/>
            <p:nvPr/>
          </p:nvSpPr>
          <p:spPr>
            <a:xfrm>
              <a:off x="5610659" y="3661865"/>
              <a:ext cx="127871" cy="137326"/>
            </a:xfrm>
            <a:custGeom>
              <a:avLst/>
              <a:gdLst/>
              <a:ahLst/>
              <a:cxnLst/>
              <a:rect l="l" t="t" r="r" b="b"/>
              <a:pathLst>
                <a:path w="8088" h="8686" extrusionOk="0">
                  <a:moveTo>
                    <a:pt x="4279" y="0"/>
                  </a:moveTo>
                  <a:cubicBezTo>
                    <a:pt x="3133" y="0"/>
                    <a:pt x="2143" y="300"/>
                    <a:pt x="1496" y="1075"/>
                  </a:cubicBezTo>
                  <a:cubicBezTo>
                    <a:pt x="0" y="2864"/>
                    <a:pt x="975" y="6043"/>
                    <a:pt x="2256" y="8685"/>
                  </a:cubicBezTo>
                  <a:cubicBezTo>
                    <a:pt x="4807" y="6403"/>
                    <a:pt x="6806" y="3706"/>
                    <a:pt x="8088" y="755"/>
                  </a:cubicBezTo>
                  <a:cubicBezTo>
                    <a:pt x="6789" y="314"/>
                    <a:pt x="5452" y="0"/>
                    <a:pt x="4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81" name="Google Shape;5510;p60">
              <a:extLst>
                <a:ext uri="{FF2B5EF4-FFF2-40B4-BE49-F238E27FC236}">
                  <a16:creationId xmlns:a16="http://schemas.microsoft.com/office/drawing/2014/main" id="{EB930FE3-EF10-B17E-E7C2-3E069C334BDF}"/>
                </a:ext>
              </a:extLst>
            </p:cNvPr>
            <p:cNvSpPr/>
            <p:nvPr/>
          </p:nvSpPr>
          <p:spPr>
            <a:xfrm>
              <a:off x="5542028" y="3746764"/>
              <a:ext cx="96188" cy="112283"/>
            </a:xfrm>
            <a:custGeom>
              <a:avLst/>
              <a:gdLst/>
              <a:ahLst/>
              <a:cxnLst/>
              <a:rect l="l" t="t" r="r" b="b"/>
              <a:pathLst>
                <a:path w="6084" h="7102" extrusionOk="0">
                  <a:moveTo>
                    <a:pt x="1380" y="0"/>
                  </a:moveTo>
                  <a:cubicBezTo>
                    <a:pt x="1134" y="0"/>
                    <a:pt x="924" y="86"/>
                    <a:pt x="759" y="275"/>
                  </a:cubicBezTo>
                  <a:cubicBezTo>
                    <a:pt x="1" y="1146"/>
                    <a:pt x="428" y="4082"/>
                    <a:pt x="1148" y="7102"/>
                  </a:cubicBezTo>
                  <a:cubicBezTo>
                    <a:pt x="2946" y="6144"/>
                    <a:pt x="4602" y="5022"/>
                    <a:pt x="6084" y="3763"/>
                  </a:cubicBezTo>
                  <a:cubicBezTo>
                    <a:pt x="4436" y="1865"/>
                    <a:pt x="2525" y="0"/>
                    <a:pt x="13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82" name="Google Shape;5511;p60">
              <a:extLst>
                <a:ext uri="{FF2B5EF4-FFF2-40B4-BE49-F238E27FC236}">
                  <a16:creationId xmlns:a16="http://schemas.microsoft.com/office/drawing/2014/main" id="{1A0F5591-9408-174C-8FD4-8CFC581FC444}"/>
                </a:ext>
              </a:extLst>
            </p:cNvPr>
            <p:cNvSpPr/>
            <p:nvPr/>
          </p:nvSpPr>
          <p:spPr>
            <a:xfrm>
              <a:off x="5311629" y="3584364"/>
              <a:ext cx="50118" cy="18909"/>
            </a:xfrm>
            <a:custGeom>
              <a:avLst/>
              <a:gdLst/>
              <a:ahLst/>
              <a:cxnLst/>
              <a:rect l="l" t="t" r="r" b="b"/>
              <a:pathLst>
                <a:path w="3170" h="1196" extrusionOk="0">
                  <a:moveTo>
                    <a:pt x="2815" y="1"/>
                  </a:moveTo>
                  <a:cubicBezTo>
                    <a:pt x="2757" y="1"/>
                    <a:pt x="2697" y="26"/>
                    <a:pt x="2646" y="87"/>
                  </a:cubicBezTo>
                  <a:cubicBezTo>
                    <a:pt x="2324" y="473"/>
                    <a:pt x="1919" y="685"/>
                    <a:pt x="1505" y="685"/>
                  </a:cubicBezTo>
                  <a:cubicBezTo>
                    <a:pt x="1180" y="685"/>
                    <a:pt x="850" y="554"/>
                    <a:pt x="550" y="275"/>
                  </a:cubicBezTo>
                  <a:cubicBezTo>
                    <a:pt x="497" y="225"/>
                    <a:pt x="437" y="204"/>
                    <a:pt x="380" y="204"/>
                  </a:cubicBezTo>
                  <a:cubicBezTo>
                    <a:pt x="178" y="204"/>
                    <a:pt x="0" y="463"/>
                    <a:pt x="188" y="637"/>
                  </a:cubicBezTo>
                  <a:cubicBezTo>
                    <a:pt x="589" y="1011"/>
                    <a:pt x="1057" y="1196"/>
                    <a:pt x="1521" y="1196"/>
                  </a:cubicBezTo>
                  <a:cubicBezTo>
                    <a:pt x="2063" y="1196"/>
                    <a:pt x="2598" y="944"/>
                    <a:pt x="3011" y="449"/>
                  </a:cubicBezTo>
                  <a:cubicBezTo>
                    <a:pt x="3169" y="257"/>
                    <a:pt x="2999" y="1"/>
                    <a:pt x="28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83" name="Google Shape;5512;p60">
              <a:extLst>
                <a:ext uri="{FF2B5EF4-FFF2-40B4-BE49-F238E27FC236}">
                  <a16:creationId xmlns:a16="http://schemas.microsoft.com/office/drawing/2014/main" id="{945880B9-326B-97A3-6285-ABC07337C4ED}"/>
                </a:ext>
              </a:extLst>
            </p:cNvPr>
            <p:cNvSpPr/>
            <p:nvPr/>
          </p:nvSpPr>
          <p:spPr>
            <a:xfrm>
              <a:off x="5284531" y="3528839"/>
              <a:ext cx="107650" cy="40948"/>
            </a:xfrm>
            <a:custGeom>
              <a:avLst/>
              <a:gdLst/>
              <a:ahLst/>
              <a:cxnLst/>
              <a:rect l="l" t="t" r="r" b="b"/>
              <a:pathLst>
                <a:path w="6809" h="2590" extrusionOk="0">
                  <a:moveTo>
                    <a:pt x="3040" y="0"/>
                  </a:moveTo>
                  <a:cubicBezTo>
                    <a:pt x="2916" y="0"/>
                    <a:pt x="2793" y="90"/>
                    <a:pt x="2778" y="250"/>
                  </a:cubicBezTo>
                  <a:cubicBezTo>
                    <a:pt x="2689" y="1250"/>
                    <a:pt x="2250" y="2019"/>
                    <a:pt x="1486" y="2019"/>
                  </a:cubicBezTo>
                  <a:cubicBezTo>
                    <a:pt x="1199" y="2019"/>
                    <a:pt x="867" y="1911"/>
                    <a:pt x="490" y="1666"/>
                  </a:cubicBezTo>
                  <a:cubicBezTo>
                    <a:pt x="445" y="1636"/>
                    <a:pt x="400" y="1623"/>
                    <a:pt x="358" y="1623"/>
                  </a:cubicBezTo>
                  <a:cubicBezTo>
                    <a:pt x="143" y="1623"/>
                    <a:pt x="1" y="1959"/>
                    <a:pt x="232" y="2109"/>
                  </a:cubicBezTo>
                  <a:cubicBezTo>
                    <a:pt x="699" y="2412"/>
                    <a:pt x="1125" y="2547"/>
                    <a:pt x="1503" y="2547"/>
                  </a:cubicBezTo>
                  <a:cubicBezTo>
                    <a:pt x="2273" y="2547"/>
                    <a:pt x="2838" y="1982"/>
                    <a:pt x="3116" y="1132"/>
                  </a:cubicBezTo>
                  <a:lnTo>
                    <a:pt x="3116" y="1132"/>
                  </a:lnTo>
                  <a:cubicBezTo>
                    <a:pt x="3481" y="1893"/>
                    <a:pt x="4028" y="2590"/>
                    <a:pt x="4915" y="2590"/>
                  </a:cubicBezTo>
                  <a:cubicBezTo>
                    <a:pt x="4954" y="2590"/>
                    <a:pt x="4993" y="2588"/>
                    <a:pt x="5033" y="2586"/>
                  </a:cubicBezTo>
                  <a:cubicBezTo>
                    <a:pt x="5637" y="2546"/>
                    <a:pt x="6228" y="2170"/>
                    <a:pt x="6634" y="1732"/>
                  </a:cubicBezTo>
                  <a:cubicBezTo>
                    <a:pt x="6809" y="1547"/>
                    <a:pt x="6635" y="1290"/>
                    <a:pt x="6443" y="1290"/>
                  </a:cubicBezTo>
                  <a:cubicBezTo>
                    <a:pt x="6385" y="1290"/>
                    <a:pt x="6326" y="1313"/>
                    <a:pt x="6274" y="1369"/>
                  </a:cubicBezTo>
                  <a:cubicBezTo>
                    <a:pt x="6049" y="1610"/>
                    <a:pt x="5769" y="1822"/>
                    <a:pt x="5466" y="1946"/>
                  </a:cubicBezTo>
                  <a:cubicBezTo>
                    <a:pt x="5277" y="2024"/>
                    <a:pt x="5102" y="2059"/>
                    <a:pt x="4941" y="2059"/>
                  </a:cubicBezTo>
                  <a:cubicBezTo>
                    <a:pt x="4055" y="2059"/>
                    <a:pt x="3571" y="1002"/>
                    <a:pt x="3283" y="182"/>
                  </a:cubicBezTo>
                  <a:cubicBezTo>
                    <a:pt x="3239" y="58"/>
                    <a:pt x="3139" y="0"/>
                    <a:pt x="30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84" name="Google Shape;5513;p60">
              <a:extLst>
                <a:ext uri="{FF2B5EF4-FFF2-40B4-BE49-F238E27FC236}">
                  <a16:creationId xmlns:a16="http://schemas.microsoft.com/office/drawing/2014/main" id="{FA093EA4-A5D3-F36B-959E-A48FBD70A492}"/>
                </a:ext>
              </a:extLst>
            </p:cNvPr>
            <p:cNvSpPr/>
            <p:nvPr/>
          </p:nvSpPr>
          <p:spPr>
            <a:xfrm>
              <a:off x="5290649" y="3495701"/>
              <a:ext cx="101864" cy="42323"/>
            </a:xfrm>
            <a:custGeom>
              <a:avLst/>
              <a:gdLst/>
              <a:ahLst/>
              <a:cxnLst/>
              <a:rect l="l" t="t" r="r" b="b"/>
              <a:pathLst>
                <a:path w="6443" h="2677" extrusionOk="0">
                  <a:moveTo>
                    <a:pt x="3509" y="1"/>
                  </a:moveTo>
                  <a:cubicBezTo>
                    <a:pt x="1917" y="1"/>
                    <a:pt x="1" y="322"/>
                    <a:pt x="141" y="784"/>
                  </a:cubicBezTo>
                  <a:cubicBezTo>
                    <a:pt x="340" y="1437"/>
                    <a:pt x="2591" y="2676"/>
                    <a:pt x="2591" y="2676"/>
                  </a:cubicBezTo>
                  <a:cubicBezTo>
                    <a:pt x="2591" y="2676"/>
                    <a:pt x="6442" y="600"/>
                    <a:pt x="5147" y="178"/>
                  </a:cubicBezTo>
                  <a:cubicBezTo>
                    <a:pt x="4768" y="55"/>
                    <a:pt x="4166" y="1"/>
                    <a:pt x="35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85" name="Google Shape;5514;p60">
              <a:extLst>
                <a:ext uri="{FF2B5EF4-FFF2-40B4-BE49-F238E27FC236}">
                  <a16:creationId xmlns:a16="http://schemas.microsoft.com/office/drawing/2014/main" id="{6610802A-6E76-03DF-6DC7-0AA94CE21767}"/>
                </a:ext>
              </a:extLst>
            </p:cNvPr>
            <p:cNvSpPr/>
            <p:nvPr/>
          </p:nvSpPr>
          <p:spPr>
            <a:xfrm>
              <a:off x="4842214" y="3625264"/>
              <a:ext cx="133357" cy="27462"/>
            </a:xfrm>
            <a:custGeom>
              <a:avLst/>
              <a:gdLst/>
              <a:ahLst/>
              <a:cxnLst/>
              <a:rect l="l" t="t" r="r" b="b"/>
              <a:pathLst>
                <a:path w="8435" h="1737" extrusionOk="0">
                  <a:moveTo>
                    <a:pt x="235" y="1"/>
                  </a:moveTo>
                  <a:cubicBezTo>
                    <a:pt x="64" y="1"/>
                    <a:pt x="0" y="267"/>
                    <a:pt x="185" y="300"/>
                  </a:cubicBezTo>
                  <a:cubicBezTo>
                    <a:pt x="2847" y="778"/>
                    <a:pt x="5508" y="1257"/>
                    <a:pt x="8170" y="1734"/>
                  </a:cubicBezTo>
                  <a:cubicBezTo>
                    <a:pt x="8181" y="1736"/>
                    <a:pt x="8191" y="1737"/>
                    <a:pt x="8201" y="1737"/>
                  </a:cubicBezTo>
                  <a:cubicBezTo>
                    <a:pt x="8372" y="1737"/>
                    <a:pt x="8435" y="1470"/>
                    <a:pt x="8252" y="1438"/>
                  </a:cubicBezTo>
                  <a:cubicBezTo>
                    <a:pt x="5591" y="960"/>
                    <a:pt x="2928" y="480"/>
                    <a:pt x="266" y="4"/>
                  </a:cubicBezTo>
                  <a:cubicBezTo>
                    <a:pt x="255" y="2"/>
                    <a:pt x="245" y="1"/>
                    <a:pt x="2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86" name="Google Shape;5515;p60">
              <a:extLst>
                <a:ext uri="{FF2B5EF4-FFF2-40B4-BE49-F238E27FC236}">
                  <a16:creationId xmlns:a16="http://schemas.microsoft.com/office/drawing/2014/main" id="{6F752F7C-4095-EE5E-BB9D-EBD7C9CB16BB}"/>
                </a:ext>
              </a:extLst>
            </p:cNvPr>
            <p:cNvSpPr/>
            <p:nvPr/>
          </p:nvSpPr>
          <p:spPr>
            <a:xfrm>
              <a:off x="4846973" y="3666497"/>
              <a:ext cx="120314" cy="19905"/>
            </a:xfrm>
            <a:custGeom>
              <a:avLst/>
              <a:gdLst/>
              <a:ahLst/>
              <a:cxnLst/>
              <a:rect l="l" t="t" r="r" b="b"/>
              <a:pathLst>
                <a:path w="7610" h="1259" extrusionOk="0">
                  <a:moveTo>
                    <a:pt x="7435" y="0"/>
                  </a:moveTo>
                  <a:cubicBezTo>
                    <a:pt x="7429" y="0"/>
                    <a:pt x="7421" y="1"/>
                    <a:pt x="7414" y="2"/>
                  </a:cubicBezTo>
                  <a:cubicBezTo>
                    <a:pt x="5007" y="318"/>
                    <a:pt x="2602" y="635"/>
                    <a:pt x="196" y="950"/>
                  </a:cubicBezTo>
                  <a:cubicBezTo>
                    <a:pt x="10" y="974"/>
                    <a:pt x="0" y="1259"/>
                    <a:pt x="173" y="1259"/>
                  </a:cubicBezTo>
                  <a:cubicBezTo>
                    <a:pt x="180" y="1259"/>
                    <a:pt x="188" y="1258"/>
                    <a:pt x="196" y="1257"/>
                  </a:cubicBezTo>
                  <a:cubicBezTo>
                    <a:pt x="2602" y="942"/>
                    <a:pt x="5007" y="625"/>
                    <a:pt x="7414" y="309"/>
                  </a:cubicBezTo>
                  <a:cubicBezTo>
                    <a:pt x="7600" y="286"/>
                    <a:pt x="7610" y="0"/>
                    <a:pt x="743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87" name="Google Shape;5516;p60">
              <a:extLst>
                <a:ext uri="{FF2B5EF4-FFF2-40B4-BE49-F238E27FC236}">
                  <a16:creationId xmlns:a16="http://schemas.microsoft.com/office/drawing/2014/main" id="{603E75C1-925D-26AD-EA83-E5A6F861D5F0}"/>
                </a:ext>
              </a:extLst>
            </p:cNvPr>
            <p:cNvSpPr/>
            <p:nvPr/>
          </p:nvSpPr>
          <p:spPr>
            <a:xfrm>
              <a:off x="4856870" y="3694070"/>
              <a:ext cx="127112" cy="44094"/>
            </a:xfrm>
            <a:custGeom>
              <a:avLst/>
              <a:gdLst/>
              <a:ahLst/>
              <a:cxnLst/>
              <a:rect l="l" t="t" r="r" b="b"/>
              <a:pathLst>
                <a:path w="8040" h="2789" extrusionOk="0">
                  <a:moveTo>
                    <a:pt x="7845" y="1"/>
                  </a:moveTo>
                  <a:cubicBezTo>
                    <a:pt x="7829" y="1"/>
                    <a:pt x="7811" y="4"/>
                    <a:pt x="7792" y="11"/>
                  </a:cubicBezTo>
                  <a:cubicBezTo>
                    <a:pt x="5294" y="938"/>
                    <a:pt x="2708" y="1667"/>
                    <a:pt x="171" y="2482"/>
                  </a:cubicBezTo>
                  <a:cubicBezTo>
                    <a:pt x="1" y="2537"/>
                    <a:pt x="52" y="2788"/>
                    <a:pt x="204" y="2788"/>
                  </a:cubicBezTo>
                  <a:cubicBezTo>
                    <a:pt x="219" y="2788"/>
                    <a:pt x="235" y="2786"/>
                    <a:pt x="252" y="2780"/>
                  </a:cubicBezTo>
                  <a:cubicBezTo>
                    <a:pt x="2789" y="1963"/>
                    <a:pt x="5375" y="1235"/>
                    <a:pt x="7875" y="307"/>
                  </a:cubicBezTo>
                  <a:cubicBezTo>
                    <a:pt x="8039" y="246"/>
                    <a:pt x="7991" y="1"/>
                    <a:pt x="784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88" name="Google Shape;5517;p60">
              <a:extLst>
                <a:ext uri="{FF2B5EF4-FFF2-40B4-BE49-F238E27FC236}">
                  <a16:creationId xmlns:a16="http://schemas.microsoft.com/office/drawing/2014/main" id="{3C044650-8B76-5829-C2CB-AEAC366CEB30}"/>
                </a:ext>
              </a:extLst>
            </p:cNvPr>
            <p:cNvSpPr/>
            <p:nvPr/>
          </p:nvSpPr>
          <p:spPr>
            <a:xfrm>
              <a:off x="5716823" y="3548965"/>
              <a:ext cx="128014" cy="46608"/>
            </a:xfrm>
            <a:custGeom>
              <a:avLst/>
              <a:gdLst/>
              <a:ahLst/>
              <a:cxnLst/>
              <a:rect l="l" t="t" r="r" b="b"/>
              <a:pathLst>
                <a:path w="8097" h="2948" extrusionOk="0">
                  <a:moveTo>
                    <a:pt x="7897" y="0"/>
                  </a:moveTo>
                  <a:cubicBezTo>
                    <a:pt x="7881" y="0"/>
                    <a:pt x="7864" y="3"/>
                    <a:pt x="7846" y="9"/>
                  </a:cubicBezTo>
                  <a:cubicBezTo>
                    <a:pt x="5288" y="887"/>
                    <a:pt x="2728" y="1764"/>
                    <a:pt x="170" y="2641"/>
                  </a:cubicBezTo>
                  <a:cubicBezTo>
                    <a:pt x="1" y="2700"/>
                    <a:pt x="50" y="2948"/>
                    <a:pt x="200" y="2948"/>
                  </a:cubicBezTo>
                  <a:cubicBezTo>
                    <a:pt x="216" y="2948"/>
                    <a:pt x="233" y="2945"/>
                    <a:pt x="251" y="2939"/>
                  </a:cubicBezTo>
                  <a:cubicBezTo>
                    <a:pt x="2809" y="2060"/>
                    <a:pt x="5369" y="1184"/>
                    <a:pt x="7927" y="306"/>
                  </a:cubicBezTo>
                  <a:cubicBezTo>
                    <a:pt x="8096" y="249"/>
                    <a:pt x="8047" y="0"/>
                    <a:pt x="789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89" name="Google Shape;5518;p60">
              <a:extLst>
                <a:ext uri="{FF2B5EF4-FFF2-40B4-BE49-F238E27FC236}">
                  <a16:creationId xmlns:a16="http://schemas.microsoft.com/office/drawing/2014/main" id="{481E6D5E-DA44-35C3-9790-7C7FAA75BD66}"/>
                </a:ext>
              </a:extLst>
            </p:cNvPr>
            <p:cNvSpPr/>
            <p:nvPr/>
          </p:nvSpPr>
          <p:spPr>
            <a:xfrm>
              <a:off x="5727590" y="3605296"/>
              <a:ext cx="121342" cy="7447"/>
            </a:xfrm>
            <a:custGeom>
              <a:avLst/>
              <a:gdLst/>
              <a:ahLst/>
              <a:cxnLst/>
              <a:rect l="l" t="t" r="r" b="b"/>
              <a:pathLst>
                <a:path w="7675" h="471" extrusionOk="0">
                  <a:moveTo>
                    <a:pt x="7481" y="1"/>
                  </a:moveTo>
                  <a:cubicBezTo>
                    <a:pt x="7480" y="1"/>
                    <a:pt x="7478" y="1"/>
                    <a:pt x="7477" y="1"/>
                  </a:cubicBezTo>
                  <a:cubicBezTo>
                    <a:pt x="5050" y="54"/>
                    <a:pt x="2625" y="110"/>
                    <a:pt x="198" y="164"/>
                  </a:cubicBezTo>
                  <a:cubicBezTo>
                    <a:pt x="3" y="168"/>
                    <a:pt x="0" y="471"/>
                    <a:pt x="194" y="471"/>
                  </a:cubicBezTo>
                  <a:cubicBezTo>
                    <a:pt x="195" y="471"/>
                    <a:pt x="196" y="471"/>
                    <a:pt x="198" y="471"/>
                  </a:cubicBezTo>
                  <a:cubicBezTo>
                    <a:pt x="2625" y="417"/>
                    <a:pt x="5050" y="361"/>
                    <a:pt x="7477" y="308"/>
                  </a:cubicBezTo>
                  <a:cubicBezTo>
                    <a:pt x="7672" y="304"/>
                    <a:pt x="7675" y="1"/>
                    <a:pt x="748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90" name="Google Shape;5519;p60">
              <a:extLst>
                <a:ext uri="{FF2B5EF4-FFF2-40B4-BE49-F238E27FC236}">
                  <a16:creationId xmlns:a16="http://schemas.microsoft.com/office/drawing/2014/main" id="{08E78DF3-A788-7947-83BC-237069D8ACCB}"/>
                </a:ext>
              </a:extLst>
            </p:cNvPr>
            <p:cNvSpPr/>
            <p:nvPr/>
          </p:nvSpPr>
          <p:spPr>
            <a:xfrm>
              <a:off x="5715069" y="3637707"/>
              <a:ext cx="132172" cy="25106"/>
            </a:xfrm>
            <a:custGeom>
              <a:avLst/>
              <a:gdLst/>
              <a:ahLst/>
              <a:cxnLst/>
              <a:rect l="l" t="t" r="r" b="b"/>
              <a:pathLst>
                <a:path w="8360" h="1588" extrusionOk="0">
                  <a:moveTo>
                    <a:pt x="230" y="1"/>
                  </a:moveTo>
                  <a:cubicBezTo>
                    <a:pt x="62" y="1"/>
                    <a:pt x="0" y="263"/>
                    <a:pt x="182" y="301"/>
                  </a:cubicBezTo>
                  <a:cubicBezTo>
                    <a:pt x="2792" y="835"/>
                    <a:pt x="5460" y="1162"/>
                    <a:pt x="8092" y="1585"/>
                  </a:cubicBezTo>
                  <a:cubicBezTo>
                    <a:pt x="8101" y="1587"/>
                    <a:pt x="8110" y="1587"/>
                    <a:pt x="8119" y="1587"/>
                  </a:cubicBezTo>
                  <a:cubicBezTo>
                    <a:pt x="8293" y="1587"/>
                    <a:pt x="8360" y="1318"/>
                    <a:pt x="8173" y="1287"/>
                  </a:cubicBezTo>
                  <a:cubicBezTo>
                    <a:pt x="5541" y="867"/>
                    <a:pt x="2875" y="540"/>
                    <a:pt x="265" y="4"/>
                  </a:cubicBezTo>
                  <a:cubicBezTo>
                    <a:pt x="253" y="2"/>
                    <a:pt x="241" y="1"/>
                    <a:pt x="23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91" name="Google Shape;5520;p60">
              <a:extLst>
                <a:ext uri="{FF2B5EF4-FFF2-40B4-BE49-F238E27FC236}">
                  <a16:creationId xmlns:a16="http://schemas.microsoft.com/office/drawing/2014/main" id="{DD0448F2-5084-5BA1-209B-CFC950F5E698}"/>
                </a:ext>
              </a:extLst>
            </p:cNvPr>
            <p:cNvSpPr/>
            <p:nvPr/>
          </p:nvSpPr>
          <p:spPr>
            <a:xfrm>
              <a:off x="5071728" y="3478611"/>
              <a:ext cx="76410" cy="73517"/>
            </a:xfrm>
            <a:custGeom>
              <a:avLst/>
              <a:gdLst/>
              <a:ahLst/>
              <a:cxnLst/>
              <a:rect l="l" t="t" r="r" b="b"/>
              <a:pathLst>
                <a:path w="4833" h="4650" extrusionOk="0">
                  <a:moveTo>
                    <a:pt x="2420" y="1"/>
                  </a:moveTo>
                  <a:cubicBezTo>
                    <a:pt x="2360" y="1"/>
                    <a:pt x="2299" y="3"/>
                    <a:pt x="2239" y="8"/>
                  </a:cubicBezTo>
                  <a:cubicBezTo>
                    <a:pt x="958" y="107"/>
                    <a:pt x="1" y="1223"/>
                    <a:pt x="100" y="2503"/>
                  </a:cubicBezTo>
                  <a:cubicBezTo>
                    <a:pt x="193" y="3723"/>
                    <a:pt x="1211" y="4649"/>
                    <a:pt x="2413" y="4649"/>
                  </a:cubicBezTo>
                  <a:cubicBezTo>
                    <a:pt x="2473" y="4649"/>
                    <a:pt x="2533" y="4647"/>
                    <a:pt x="2594" y="4642"/>
                  </a:cubicBezTo>
                  <a:cubicBezTo>
                    <a:pt x="3874" y="4545"/>
                    <a:pt x="4833" y="3427"/>
                    <a:pt x="4734" y="2148"/>
                  </a:cubicBezTo>
                  <a:cubicBezTo>
                    <a:pt x="4640" y="929"/>
                    <a:pt x="3623" y="1"/>
                    <a:pt x="24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92" name="Google Shape;5521;p60">
              <a:extLst>
                <a:ext uri="{FF2B5EF4-FFF2-40B4-BE49-F238E27FC236}">
                  <a16:creationId xmlns:a16="http://schemas.microsoft.com/office/drawing/2014/main" id="{91663E5E-4749-0E5F-6721-FDE64856CEE6}"/>
                </a:ext>
              </a:extLst>
            </p:cNvPr>
            <p:cNvSpPr/>
            <p:nvPr/>
          </p:nvSpPr>
          <p:spPr>
            <a:xfrm>
              <a:off x="5495310" y="3446200"/>
              <a:ext cx="76394" cy="73501"/>
            </a:xfrm>
            <a:custGeom>
              <a:avLst/>
              <a:gdLst/>
              <a:ahLst/>
              <a:cxnLst/>
              <a:rect l="l" t="t" r="r" b="b"/>
              <a:pathLst>
                <a:path w="4832" h="4649" extrusionOk="0">
                  <a:moveTo>
                    <a:pt x="2419" y="0"/>
                  </a:moveTo>
                  <a:cubicBezTo>
                    <a:pt x="2359" y="0"/>
                    <a:pt x="2298" y="2"/>
                    <a:pt x="2237" y="7"/>
                  </a:cubicBezTo>
                  <a:cubicBezTo>
                    <a:pt x="960" y="106"/>
                    <a:pt x="1" y="1222"/>
                    <a:pt x="98" y="2503"/>
                  </a:cubicBezTo>
                  <a:cubicBezTo>
                    <a:pt x="191" y="3721"/>
                    <a:pt x="1210" y="4649"/>
                    <a:pt x="2411" y="4649"/>
                  </a:cubicBezTo>
                  <a:cubicBezTo>
                    <a:pt x="2471" y="4649"/>
                    <a:pt x="2532" y="4646"/>
                    <a:pt x="2593" y="4642"/>
                  </a:cubicBezTo>
                  <a:cubicBezTo>
                    <a:pt x="3873" y="4543"/>
                    <a:pt x="4832" y="3426"/>
                    <a:pt x="4733" y="2146"/>
                  </a:cubicBezTo>
                  <a:cubicBezTo>
                    <a:pt x="4639" y="928"/>
                    <a:pt x="3622" y="0"/>
                    <a:pt x="24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93" name="Google Shape;5522;p60">
              <a:extLst>
                <a:ext uri="{FF2B5EF4-FFF2-40B4-BE49-F238E27FC236}">
                  <a16:creationId xmlns:a16="http://schemas.microsoft.com/office/drawing/2014/main" id="{37FFA4D4-8F47-A0CB-9587-63A354AD1F19}"/>
                </a:ext>
              </a:extLst>
            </p:cNvPr>
            <p:cNvSpPr/>
            <p:nvPr/>
          </p:nvSpPr>
          <p:spPr>
            <a:xfrm>
              <a:off x="5548400" y="3964262"/>
              <a:ext cx="184266" cy="70418"/>
            </a:xfrm>
            <a:custGeom>
              <a:avLst/>
              <a:gdLst/>
              <a:ahLst/>
              <a:cxnLst/>
              <a:rect l="l" t="t" r="r" b="b"/>
              <a:pathLst>
                <a:path w="11655" h="4454" extrusionOk="0">
                  <a:moveTo>
                    <a:pt x="8787" y="1"/>
                  </a:moveTo>
                  <a:cubicBezTo>
                    <a:pt x="8787" y="1"/>
                    <a:pt x="1" y="4407"/>
                    <a:pt x="3124" y="4452"/>
                  </a:cubicBezTo>
                  <a:cubicBezTo>
                    <a:pt x="3189" y="4453"/>
                    <a:pt x="3255" y="4454"/>
                    <a:pt x="3321" y="4454"/>
                  </a:cubicBezTo>
                  <a:cubicBezTo>
                    <a:pt x="6391" y="4454"/>
                    <a:pt x="9716" y="3438"/>
                    <a:pt x="9716" y="3438"/>
                  </a:cubicBezTo>
                  <a:lnTo>
                    <a:pt x="11655" y="2255"/>
                  </a:lnTo>
                  <a:lnTo>
                    <a:pt x="87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94" name="Google Shape;5523;p60">
              <a:extLst>
                <a:ext uri="{FF2B5EF4-FFF2-40B4-BE49-F238E27FC236}">
                  <a16:creationId xmlns:a16="http://schemas.microsoft.com/office/drawing/2014/main" id="{3F405581-CDE5-5F2A-DE47-0908D1C3A98A}"/>
                </a:ext>
              </a:extLst>
            </p:cNvPr>
            <p:cNvSpPr/>
            <p:nvPr/>
          </p:nvSpPr>
          <p:spPr>
            <a:xfrm>
              <a:off x="5050305" y="3698639"/>
              <a:ext cx="774453" cy="662249"/>
            </a:xfrm>
            <a:custGeom>
              <a:avLst/>
              <a:gdLst/>
              <a:ahLst/>
              <a:cxnLst/>
              <a:rect l="l" t="t" r="r" b="b"/>
              <a:pathLst>
                <a:path w="48985" h="41888" extrusionOk="0">
                  <a:moveTo>
                    <a:pt x="39496" y="1"/>
                  </a:moveTo>
                  <a:lnTo>
                    <a:pt x="6224" y="32242"/>
                  </a:lnTo>
                  <a:cubicBezTo>
                    <a:pt x="6224" y="32242"/>
                    <a:pt x="1" y="38144"/>
                    <a:pt x="3317" y="41086"/>
                  </a:cubicBezTo>
                  <a:cubicBezTo>
                    <a:pt x="3972" y="41668"/>
                    <a:pt x="4764" y="41888"/>
                    <a:pt x="5587" y="41888"/>
                  </a:cubicBezTo>
                  <a:cubicBezTo>
                    <a:pt x="8152" y="41888"/>
                    <a:pt x="11023" y="39754"/>
                    <a:pt x="11023" y="39754"/>
                  </a:cubicBezTo>
                  <a:lnTo>
                    <a:pt x="48985" y="10039"/>
                  </a:lnTo>
                  <a:lnTo>
                    <a:pt x="394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95" name="Google Shape;5524;p60">
              <a:extLst>
                <a:ext uri="{FF2B5EF4-FFF2-40B4-BE49-F238E27FC236}">
                  <a16:creationId xmlns:a16="http://schemas.microsoft.com/office/drawing/2014/main" id="{783B133C-DBE3-6EA6-705D-1DF037D78FB9}"/>
                </a:ext>
              </a:extLst>
            </p:cNvPr>
            <p:cNvSpPr/>
            <p:nvPr/>
          </p:nvSpPr>
          <p:spPr>
            <a:xfrm>
              <a:off x="5760617" y="3395434"/>
              <a:ext cx="375171" cy="318651"/>
            </a:xfrm>
            <a:custGeom>
              <a:avLst/>
              <a:gdLst/>
              <a:ahLst/>
              <a:cxnLst/>
              <a:rect l="l" t="t" r="r" b="b"/>
              <a:pathLst>
                <a:path w="23730" h="20155" extrusionOk="0">
                  <a:moveTo>
                    <a:pt x="23730" y="0"/>
                  </a:moveTo>
                  <a:cubicBezTo>
                    <a:pt x="9220" y="2218"/>
                    <a:pt x="6518" y="6185"/>
                    <a:pt x="5571" y="9419"/>
                  </a:cubicBezTo>
                  <a:cubicBezTo>
                    <a:pt x="4623" y="12650"/>
                    <a:pt x="5671" y="16291"/>
                    <a:pt x="5671" y="16291"/>
                  </a:cubicBezTo>
                  <a:cubicBezTo>
                    <a:pt x="5671" y="16291"/>
                    <a:pt x="1" y="20155"/>
                    <a:pt x="6951" y="20155"/>
                  </a:cubicBezTo>
                  <a:cubicBezTo>
                    <a:pt x="7869" y="20155"/>
                    <a:pt x="9008" y="20087"/>
                    <a:pt x="10409" y="19935"/>
                  </a:cubicBezTo>
                  <a:cubicBezTo>
                    <a:pt x="23444" y="18513"/>
                    <a:pt x="22770" y="7239"/>
                    <a:pt x="22770" y="7238"/>
                  </a:cubicBezTo>
                  <a:lnTo>
                    <a:pt x="22770" y="7238"/>
                  </a:lnTo>
                  <a:cubicBezTo>
                    <a:pt x="21605" y="10960"/>
                    <a:pt x="19014" y="12807"/>
                    <a:pt x="19014" y="12807"/>
                  </a:cubicBezTo>
                  <a:cubicBezTo>
                    <a:pt x="23206" y="6752"/>
                    <a:pt x="23730" y="0"/>
                    <a:pt x="237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96" name="Google Shape;5525;p60">
              <a:extLst>
                <a:ext uri="{FF2B5EF4-FFF2-40B4-BE49-F238E27FC236}">
                  <a16:creationId xmlns:a16="http://schemas.microsoft.com/office/drawing/2014/main" id="{6A6D79A9-147A-FE27-93AC-0EB92B3D6185}"/>
                </a:ext>
              </a:extLst>
            </p:cNvPr>
            <p:cNvSpPr/>
            <p:nvPr/>
          </p:nvSpPr>
          <p:spPr>
            <a:xfrm>
              <a:off x="5674721" y="3600980"/>
              <a:ext cx="269924" cy="257687"/>
            </a:xfrm>
            <a:custGeom>
              <a:avLst/>
              <a:gdLst/>
              <a:ahLst/>
              <a:cxnLst/>
              <a:rect l="l" t="t" r="r" b="b"/>
              <a:pathLst>
                <a:path w="17073" h="16299" extrusionOk="0">
                  <a:moveTo>
                    <a:pt x="10511" y="0"/>
                  </a:moveTo>
                  <a:lnTo>
                    <a:pt x="1" y="6178"/>
                  </a:lnTo>
                  <a:lnTo>
                    <a:pt x="9422" y="16299"/>
                  </a:lnTo>
                  <a:lnTo>
                    <a:pt x="17073" y="6883"/>
                  </a:lnTo>
                  <a:lnTo>
                    <a:pt x="105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97" name="Google Shape;5526;p60">
              <a:extLst>
                <a:ext uri="{FF2B5EF4-FFF2-40B4-BE49-F238E27FC236}">
                  <a16:creationId xmlns:a16="http://schemas.microsoft.com/office/drawing/2014/main" id="{2078D6FE-784D-5D02-5136-D922522BFE27}"/>
                </a:ext>
              </a:extLst>
            </p:cNvPr>
            <p:cNvSpPr/>
            <p:nvPr/>
          </p:nvSpPr>
          <p:spPr>
            <a:xfrm>
              <a:off x="5717108" y="3670070"/>
              <a:ext cx="142843" cy="150986"/>
            </a:xfrm>
            <a:custGeom>
              <a:avLst/>
              <a:gdLst/>
              <a:ahLst/>
              <a:cxnLst/>
              <a:rect l="l" t="t" r="r" b="b"/>
              <a:pathLst>
                <a:path w="9035" h="9550" extrusionOk="0">
                  <a:moveTo>
                    <a:pt x="300" y="0"/>
                  </a:moveTo>
                  <a:lnTo>
                    <a:pt x="1" y="282"/>
                  </a:lnTo>
                  <a:lnTo>
                    <a:pt x="8737" y="9549"/>
                  </a:lnTo>
                  <a:lnTo>
                    <a:pt x="9035" y="9268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190D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98" name="Google Shape;5527;p60">
              <a:extLst>
                <a:ext uri="{FF2B5EF4-FFF2-40B4-BE49-F238E27FC236}">
                  <a16:creationId xmlns:a16="http://schemas.microsoft.com/office/drawing/2014/main" id="{2417AFD7-04C0-9254-1171-4DBD95B83E21}"/>
                </a:ext>
              </a:extLst>
            </p:cNvPr>
            <p:cNvSpPr/>
            <p:nvPr/>
          </p:nvSpPr>
          <p:spPr>
            <a:xfrm>
              <a:off x="5082400" y="3948958"/>
              <a:ext cx="411060" cy="333259"/>
            </a:xfrm>
            <a:custGeom>
              <a:avLst/>
              <a:gdLst/>
              <a:ahLst/>
              <a:cxnLst/>
              <a:rect l="l" t="t" r="r" b="b"/>
              <a:pathLst>
                <a:path w="26000" h="21079" extrusionOk="0">
                  <a:moveTo>
                    <a:pt x="8385" y="1"/>
                  </a:moveTo>
                  <a:cubicBezTo>
                    <a:pt x="5202" y="3552"/>
                    <a:pt x="0" y="9987"/>
                    <a:pt x="112" y="14003"/>
                  </a:cubicBezTo>
                  <a:cubicBezTo>
                    <a:pt x="240" y="18604"/>
                    <a:pt x="6509" y="21078"/>
                    <a:pt x="13069" y="21078"/>
                  </a:cubicBezTo>
                  <a:cubicBezTo>
                    <a:pt x="14744" y="21078"/>
                    <a:pt x="16439" y="20917"/>
                    <a:pt x="18055" y="20588"/>
                  </a:cubicBezTo>
                  <a:cubicBezTo>
                    <a:pt x="25999" y="18973"/>
                    <a:pt x="23649" y="16824"/>
                    <a:pt x="22285" y="16709"/>
                  </a:cubicBezTo>
                  <a:lnTo>
                    <a:pt x="22285" y="16709"/>
                  </a:lnTo>
                  <a:cubicBezTo>
                    <a:pt x="22285" y="16709"/>
                    <a:pt x="22285" y="16709"/>
                    <a:pt x="22285" y="16709"/>
                  </a:cubicBezTo>
                  <a:cubicBezTo>
                    <a:pt x="22307" y="16709"/>
                    <a:pt x="23934" y="16705"/>
                    <a:pt x="23783" y="15559"/>
                  </a:cubicBezTo>
                  <a:cubicBezTo>
                    <a:pt x="23698" y="14898"/>
                    <a:pt x="22880" y="14756"/>
                    <a:pt x="22192" y="14756"/>
                  </a:cubicBezTo>
                  <a:cubicBezTo>
                    <a:pt x="21985" y="14756"/>
                    <a:pt x="21790" y="14769"/>
                    <a:pt x="21630" y="14784"/>
                  </a:cubicBezTo>
                  <a:cubicBezTo>
                    <a:pt x="22285" y="14668"/>
                    <a:pt x="23485" y="14311"/>
                    <a:pt x="23247" y="13231"/>
                  </a:cubicBezTo>
                  <a:cubicBezTo>
                    <a:pt x="23131" y="12696"/>
                    <a:pt x="22509" y="12529"/>
                    <a:pt x="21778" y="12529"/>
                  </a:cubicBezTo>
                  <a:cubicBezTo>
                    <a:pt x="20567" y="12529"/>
                    <a:pt x="19056" y="12988"/>
                    <a:pt x="19056" y="12988"/>
                  </a:cubicBezTo>
                  <a:cubicBezTo>
                    <a:pt x="19056" y="12988"/>
                    <a:pt x="15486" y="13575"/>
                    <a:pt x="12236" y="13575"/>
                  </a:cubicBezTo>
                  <a:cubicBezTo>
                    <a:pt x="10314" y="13575"/>
                    <a:pt x="8503" y="13370"/>
                    <a:pt x="7609" y="12716"/>
                  </a:cubicBezTo>
                  <a:cubicBezTo>
                    <a:pt x="5903" y="11467"/>
                    <a:pt x="9138" y="5558"/>
                    <a:pt x="11162" y="2227"/>
                  </a:cubicBezTo>
                  <a:cubicBezTo>
                    <a:pt x="9946" y="1789"/>
                    <a:pt x="8955" y="1001"/>
                    <a:pt x="8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99" name="Google Shape;5528;p60">
              <a:extLst>
                <a:ext uri="{FF2B5EF4-FFF2-40B4-BE49-F238E27FC236}">
                  <a16:creationId xmlns:a16="http://schemas.microsoft.com/office/drawing/2014/main" id="{E23C7790-B9A2-735F-01E6-C7FDE68E9E70}"/>
                </a:ext>
              </a:extLst>
            </p:cNvPr>
            <p:cNvSpPr/>
            <p:nvPr/>
          </p:nvSpPr>
          <p:spPr>
            <a:xfrm>
              <a:off x="5034322" y="3943393"/>
              <a:ext cx="251585" cy="375709"/>
            </a:xfrm>
            <a:custGeom>
              <a:avLst/>
              <a:gdLst/>
              <a:ahLst/>
              <a:cxnLst/>
              <a:rect l="l" t="t" r="r" b="b"/>
              <a:pathLst>
                <a:path w="15913" h="23764" extrusionOk="0">
                  <a:moveTo>
                    <a:pt x="11245" y="0"/>
                  </a:moveTo>
                  <a:cubicBezTo>
                    <a:pt x="7144" y="1641"/>
                    <a:pt x="1" y="5720"/>
                    <a:pt x="773" y="14027"/>
                  </a:cubicBezTo>
                  <a:cubicBezTo>
                    <a:pt x="1575" y="22668"/>
                    <a:pt x="8698" y="23764"/>
                    <a:pt x="12261" y="23764"/>
                  </a:cubicBezTo>
                  <a:cubicBezTo>
                    <a:pt x="13472" y="23764"/>
                    <a:pt x="14271" y="23637"/>
                    <a:pt x="14271" y="23637"/>
                  </a:cubicBezTo>
                  <a:cubicBezTo>
                    <a:pt x="14894" y="18589"/>
                    <a:pt x="15912" y="13372"/>
                    <a:pt x="15912" y="13372"/>
                  </a:cubicBezTo>
                  <a:cubicBezTo>
                    <a:pt x="13737" y="12940"/>
                    <a:pt x="12767" y="12606"/>
                    <a:pt x="12034" y="10092"/>
                  </a:cubicBezTo>
                  <a:cubicBezTo>
                    <a:pt x="11581" y="8538"/>
                    <a:pt x="13533" y="5172"/>
                    <a:pt x="15093" y="2826"/>
                  </a:cubicBezTo>
                  <a:cubicBezTo>
                    <a:pt x="13322" y="2466"/>
                    <a:pt x="11880" y="1410"/>
                    <a:pt x="11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100" name="Google Shape;5529;p60">
              <a:extLst>
                <a:ext uri="{FF2B5EF4-FFF2-40B4-BE49-F238E27FC236}">
                  <a16:creationId xmlns:a16="http://schemas.microsoft.com/office/drawing/2014/main" id="{C9493A91-F08A-E31C-31BE-DFE0A3F78805}"/>
                </a:ext>
              </a:extLst>
            </p:cNvPr>
            <p:cNvSpPr/>
            <p:nvPr/>
          </p:nvSpPr>
          <p:spPr>
            <a:xfrm>
              <a:off x="5174762" y="4130331"/>
              <a:ext cx="65627" cy="184202"/>
            </a:xfrm>
            <a:custGeom>
              <a:avLst/>
              <a:gdLst/>
              <a:ahLst/>
              <a:cxnLst/>
              <a:rect l="l" t="t" r="r" b="b"/>
              <a:pathLst>
                <a:path w="4151" h="11651" extrusionOk="0">
                  <a:moveTo>
                    <a:pt x="3840" y="1"/>
                  </a:moveTo>
                  <a:cubicBezTo>
                    <a:pt x="623" y="3714"/>
                    <a:pt x="25" y="11299"/>
                    <a:pt x="1" y="11620"/>
                  </a:cubicBezTo>
                  <a:lnTo>
                    <a:pt x="410" y="11650"/>
                  </a:lnTo>
                  <a:cubicBezTo>
                    <a:pt x="416" y="11573"/>
                    <a:pt x="1022" y="3880"/>
                    <a:pt x="4151" y="269"/>
                  </a:cubicBezTo>
                  <a:lnTo>
                    <a:pt x="38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101" name="Google Shape;5530;p60">
              <a:extLst>
                <a:ext uri="{FF2B5EF4-FFF2-40B4-BE49-F238E27FC236}">
                  <a16:creationId xmlns:a16="http://schemas.microsoft.com/office/drawing/2014/main" id="{12A19822-4ADC-B62F-7417-7AEDCBE044FD}"/>
                </a:ext>
              </a:extLst>
            </p:cNvPr>
            <p:cNvSpPr/>
            <p:nvPr/>
          </p:nvSpPr>
          <p:spPr>
            <a:xfrm>
              <a:off x="5219314" y="4154773"/>
              <a:ext cx="62987" cy="24253"/>
            </a:xfrm>
            <a:custGeom>
              <a:avLst/>
              <a:gdLst/>
              <a:ahLst/>
              <a:cxnLst/>
              <a:rect l="l" t="t" r="r" b="b"/>
              <a:pathLst>
                <a:path w="3984" h="1534" extrusionOk="0">
                  <a:moveTo>
                    <a:pt x="134" y="1"/>
                  </a:moveTo>
                  <a:lnTo>
                    <a:pt x="0" y="388"/>
                  </a:lnTo>
                  <a:cubicBezTo>
                    <a:pt x="126" y="432"/>
                    <a:pt x="3102" y="1454"/>
                    <a:pt x="3944" y="1534"/>
                  </a:cubicBezTo>
                  <a:lnTo>
                    <a:pt x="3983" y="1124"/>
                  </a:lnTo>
                  <a:cubicBezTo>
                    <a:pt x="3189" y="1049"/>
                    <a:pt x="164" y="12"/>
                    <a:pt x="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102" name="Google Shape;5531;p60">
              <a:extLst>
                <a:ext uri="{FF2B5EF4-FFF2-40B4-BE49-F238E27FC236}">
                  <a16:creationId xmlns:a16="http://schemas.microsoft.com/office/drawing/2014/main" id="{FB0BBE3C-1ED3-F812-92F8-B45996875F03}"/>
                </a:ext>
              </a:extLst>
            </p:cNvPr>
            <p:cNvSpPr/>
            <p:nvPr/>
          </p:nvSpPr>
          <p:spPr>
            <a:xfrm>
              <a:off x="5201133" y="4196575"/>
              <a:ext cx="73232" cy="21027"/>
            </a:xfrm>
            <a:custGeom>
              <a:avLst/>
              <a:gdLst/>
              <a:ahLst/>
              <a:cxnLst/>
              <a:rect l="l" t="t" r="r" b="b"/>
              <a:pathLst>
                <a:path w="4632" h="1330" extrusionOk="0">
                  <a:moveTo>
                    <a:pt x="82" y="1"/>
                  </a:moveTo>
                  <a:lnTo>
                    <a:pt x="1" y="403"/>
                  </a:lnTo>
                  <a:lnTo>
                    <a:pt x="4548" y="1329"/>
                  </a:lnTo>
                  <a:lnTo>
                    <a:pt x="4631" y="927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103" name="Google Shape;5532;p60">
              <a:extLst>
                <a:ext uri="{FF2B5EF4-FFF2-40B4-BE49-F238E27FC236}">
                  <a16:creationId xmlns:a16="http://schemas.microsoft.com/office/drawing/2014/main" id="{1F246187-E885-AC55-5B57-87EC706F0ABD}"/>
                </a:ext>
              </a:extLst>
            </p:cNvPr>
            <p:cNvSpPr/>
            <p:nvPr/>
          </p:nvSpPr>
          <p:spPr>
            <a:xfrm>
              <a:off x="5190050" y="4235420"/>
              <a:ext cx="79603" cy="20853"/>
            </a:xfrm>
            <a:custGeom>
              <a:avLst/>
              <a:gdLst/>
              <a:ahLst/>
              <a:cxnLst/>
              <a:rect l="l" t="t" r="r" b="b"/>
              <a:pathLst>
                <a:path w="5035" h="1319" extrusionOk="0">
                  <a:moveTo>
                    <a:pt x="75" y="0"/>
                  </a:moveTo>
                  <a:lnTo>
                    <a:pt x="1" y="402"/>
                  </a:lnTo>
                  <a:lnTo>
                    <a:pt x="4961" y="1318"/>
                  </a:lnTo>
                  <a:lnTo>
                    <a:pt x="5034" y="916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104" name="Google Shape;5533;p60">
              <a:extLst>
                <a:ext uri="{FF2B5EF4-FFF2-40B4-BE49-F238E27FC236}">
                  <a16:creationId xmlns:a16="http://schemas.microsoft.com/office/drawing/2014/main" id="{6ABA0764-3326-ADC3-FCB0-147DA3D4C024}"/>
                </a:ext>
              </a:extLst>
            </p:cNvPr>
            <p:cNvSpPr/>
            <p:nvPr/>
          </p:nvSpPr>
          <p:spPr>
            <a:xfrm>
              <a:off x="5181845" y="4277490"/>
              <a:ext cx="79382" cy="17043"/>
            </a:xfrm>
            <a:custGeom>
              <a:avLst/>
              <a:gdLst/>
              <a:ahLst/>
              <a:cxnLst/>
              <a:rect l="l" t="t" r="r" b="b"/>
              <a:pathLst>
                <a:path w="5021" h="1078" extrusionOk="0">
                  <a:moveTo>
                    <a:pt x="56" y="0"/>
                  </a:moveTo>
                  <a:lnTo>
                    <a:pt x="0" y="408"/>
                  </a:lnTo>
                  <a:lnTo>
                    <a:pt x="4966" y="1078"/>
                  </a:lnTo>
                  <a:lnTo>
                    <a:pt x="5021" y="67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105" name="Google Shape;5534;p60">
              <a:extLst>
                <a:ext uri="{FF2B5EF4-FFF2-40B4-BE49-F238E27FC236}">
                  <a16:creationId xmlns:a16="http://schemas.microsoft.com/office/drawing/2014/main" id="{6896D656-25D9-20E6-7ADF-44C8845621D7}"/>
                </a:ext>
              </a:extLst>
            </p:cNvPr>
            <p:cNvSpPr/>
            <p:nvPr/>
          </p:nvSpPr>
          <p:spPr>
            <a:xfrm>
              <a:off x="5143063" y="4246218"/>
              <a:ext cx="18071" cy="39952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2" y="0"/>
                  </a:moveTo>
                  <a:cubicBezTo>
                    <a:pt x="486" y="0"/>
                    <a:pt x="480" y="1"/>
                    <a:pt x="475" y="1"/>
                  </a:cubicBezTo>
                  <a:cubicBezTo>
                    <a:pt x="189" y="22"/>
                    <a:pt x="1" y="605"/>
                    <a:pt x="54" y="1303"/>
                  </a:cubicBezTo>
                  <a:cubicBezTo>
                    <a:pt x="106" y="1987"/>
                    <a:pt x="372" y="2527"/>
                    <a:pt x="652" y="2527"/>
                  </a:cubicBezTo>
                  <a:cubicBezTo>
                    <a:pt x="657" y="2527"/>
                    <a:pt x="663" y="2526"/>
                    <a:pt x="668" y="2526"/>
                  </a:cubicBezTo>
                  <a:cubicBezTo>
                    <a:pt x="953" y="2505"/>
                    <a:pt x="1142" y="1921"/>
                    <a:pt x="1089" y="1224"/>
                  </a:cubicBezTo>
                  <a:cubicBezTo>
                    <a:pt x="1036" y="540"/>
                    <a:pt x="770" y="0"/>
                    <a:pt x="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106" name="Google Shape;5535;p60">
              <a:extLst>
                <a:ext uri="{FF2B5EF4-FFF2-40B4-BE49-F238E27FC236}">
                  <a16:creationId xmlns:a16="http://schemas.microsoft.com/office/drawing/2014/main" id="{8C0A9A42-CCC4-19CE-7FA0-00412AE7B9CB}"/>
                </a:ext>
              </a:extLst>
            </p:cNvPr>
            <p:cNvSpPr/>
            <p:nvPr/>
          </p:nvSpPr>
          <p:spPr>
            <a:xfrm>
              <a:off x="5091032" y="4197776"/>
              <a:ext cx="18055" cy="39952"/>
            </a:xfrm>
            <a:custGeom>
              <a:avLst/>
              <a:gdLst/>
              <a:ahLst/>
              <a:cxnLst/>
              <a:rect l="l" t="t" r="r" b="b"/>
              <a:pathLst>
                <a:path w="1142" h="2527" extrusionOk="0">
                  <a:moveTo>
                    <a:pt x="491" y="0"/>
                  </a:moveTo>
                  <a:cubicBezTo>
                    <a:pt x="486" y="0"/>
                    <a:pt x="480" y="0"/>
                    <a:pt x="474" y="1"/>
                  </a:cubicBezTo>
                  <a:cubicBezTo>
                    <a:pt x="189" y="22"/>
                    <a:pt x="0" y="604"/>
                    <a:pt x="54" y="1303"/>
                  </a:cubicBezTo>
                  <a:cubicBezTo>
                    <a:pt x="106" y="1986"/>
                    <a:pt x="372" y="2526"/>
                    <a:pt x="652" y="2526"/>
                  </a:cubicBezTo>
                  <a:cubicBezTo>
                    <a:pt x="657" y="2526"/>
                    <a:pt x="662" y="2526"/>
                    <a:pt x="668" y="2526"/>
                  </a:cubicBezTo>
                  <a:cubicBezTo>
                    <a:pt x="952" y="2504"/>
                    <a:pt x="1142" y="1921"/>
                    <a:pt x="1088" y="1224"/>
                  </a:cubicBezTo>
                  <a:cubicBezTo>
                    <a:pt x="1036" y="539"/>
                    <a:pt x="770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107" name="Google Shape;5536;p60">
              <a:extLst>
                <a:ext uri="{FF2B5EF4-FFF2-40B4-BE49-F238E27FC236}">
                  <a16:creationId xmlns:a16="http://schemas.microsoft.com/office/drawing/2014/main" id="{320BAE1E-FE7C-86F5-4DEB-4FF6D9A32A34}"/>
                </a:ext>
              </a:extLst>
            </p:cNvPr>
            <p:cNvSpPr/>
            <p:nvPr/>
          </p:nvSpPr>
          <p:spPr>
            <a:xfrm>
              <a:off x="5137640" y="4148101"/>
              <a:ext cx="18055" cy="39952"/>
            </a:xfrm>
            <a:custGeom>
              <a:avLst/>
              <a:gdLst/>
              <a:ahLst/>
              <a:cxnLst/>
              <a:rect l="l" t="t" r="r" b="b"/>
              <a:pathLst>
                <a:path w="1142" h="2527" extrusionOk="0">
                  <a:moveTo>
                    <a:pt x="491" y="0"/>
                  </a:moveTo>
                  <a:cubicBezTo>
                    <a:pt x="485" y="0"/>
                    <a:pt x="480" y="1"/>
                    <a:pt x="474" y="1"/>
                  </a:cubicBezTo>
                  <a:cubicBezTo>
                    <a:pt x="190" y="22"/>
                    <a:pt x="0" y="606"/>
                    <a:pt x="54" y="1303"/>
                  </a:cubicBezTo>
                  <a:cubicBezTo>
                    <a:pt x="106" y="1988"/>
                    <a:pt x="373" y="2527"/>
                    <a:pt x="652" y="2527"/>
                  </a:cubicBezTo>
                  <a:cubicBezTo>
                    <a:pt x="657" y="2527"/>
                    <a:pt x="663" y="2526"/>
                    <a:pt x="668" y="2526"/>
                  </a:cubicBezTo>
                  <a:cubicBezTo>
                    <a:pt x="954" y="2505"/>
                    <a:pt x="1142" y="1922"/>
                    <a:pt x="1089" y="1224"/>
                  </a:cubicBezTo>
                  <a:cubicBezTo>
                    <a:pt x="1036" y="540"/>
                    <a:pt x="770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108" name="Google Shape;5537;p60">
              <a:extLst>
                <a:ext uri="{FF2B5EF4-FFF2-40B4-BE49-F238E27FC236}">
                  <a16:creationId xmlns:a16="http://schemas.microsoft.com/office/drawing/2014/main" id="{0C8E0863-2A07-9BC7-C4F2-A974FD528644}"/>
                </a:ext>
              </a:extLst>
            </p:cNvPr>
            <p:cNvSpPr/>
            <p:nvPr/>
          </p:nvSpPr>
          <p:spPr>
            <a:xfrm>
              <a:off x="5195789" y="4112323"/>
              <a:ext cx="18071" cy="39952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1" y="0"/>
                  </a:moveTo>
                  <a:cubicBezTo>
                    <a:pt x="486" y="0"/>
                    <a:pt x="480" y="0"/>
                    <a:pt x="475" y="1"/>
                  </a:cubicBezTo>
                  <a:cubicBezTo>
                    <a:pt x="190" y="22"/>
                    <a:pt x="1" y="606"/>
                    <a:pt x="54" y="1303"/>
                  </a:cubicBezTo>
                  <a:cubicBezTo>
                    <a:pt x="107" y="1986"/>
                    <a:pt x="374" y="2526"/>
                    <a:pt x="652" y="2526"/>
                  </a:cubicBezTo>
                  <a:cubicBezTo>
                    <a:pt x="658" y="2526"/>
                    <a:pt x="663" y="2526"/>
                    <a:pt x="668" y="2526"/>
                  </a:cubicBezTo>
                  <a:cubicBezTo>
                    <a:pt x="954" y="2504"/>
                    <a:pt x="1142" y="1922"/>
                    <a:pt x="1089" y="1224"/>
                  </a:cubicBezTo>
                  <a:cubicBezTo>
                    <a:pt x="1037" y="540"/>
                    <a:pt x="771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109" name="Google Shape;5538;p60">
              <a:extLst>
                <a:ext uri="{FF2B5EF4-FFF2-40B4-BE49-F238E27FC236}">
                  <a16:creationId xmlns:a16="http://schemas.microsoft.com/office/drawing/2014/main" id="{D3E7B273-E691-DF4D-2225-5943EFD8FA8C}"/>
                </a:ext>
              </a:extLst>
            </p:cNvPr>
            <p:cNvSpPr/>
            <p:nvPr/>
          </p:nvSpPr>
          <p:spPr>
            <a:xfrm>
              <a:off x="5152628" y="4070727"/>
              <a:ext cx="18055" cy="39968"/>
            </a:xfrm>
            <a:custGeom>
              <a:avLst/>
              <a:gdLst/>
              <a:ahLst/>
              <a:cxnLst/>
              <a:rect l="l" t="t" r="r" b="b"/>
              <a:pathLst>
                <a:path w="1142" h="2528" extrusionOk="0">
                  <a:moveTo>
                    <a:pt x="491" y="1"/>
                  </a:moveTo>
                  <a:cubicBezTo>
                    <a:pt x="485" y="1"/>
                    <a:pt x="480" y="1"/>
                    <a:pt x="474" y="2"/>
                  </a:cubicBezTo>
                  <a:cubicBezTo>
                    <a:pt x="190" y="23"/>
                    <a:pt x="0" y="606"/>
                    <a:pt x="54" y="1303"/>
                  </a:cubicBezTo>
                  <a:cubicBezTo>
                    <a:pt x="106" y="1988"/>
                    <a:pt x="373" y="2527"/>
                    <a:pt x="651" y="2527"/>
                  </a:cubicBezTo>
                  <a:cubicBezTo>
                    <a:pt x="657" y="2527"/>
                    <a:pt x="662" y="2527"/>
                    <a:pt x="668" y="2526"/>
                  </a:cubicBezTo>
                  <a:cubicBezTo>
                    <a:pt x="954" y="2505"/>
                    <a:pt x="1142" y="1923"/>
                    <a:pt x="1089" y="1225"/>
                  </a:cubicBezTo>
                  <a:cubicBezTo>
                    <a:pt x="1036" y="541"/>
                    <a:pt x="770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110" name="Google Shape;5539;p60">
              <a:extLst>
                <a:ext uri="{FF2B5EF4-FFF2-40B4-BE49-F238E27FC236}">
                  <a16:creationId xmlns:a16="http://schemas.microsoft.com/office/drawing/2014/main" id="{C7BE0423-AA94-212A-5FCA-E6A1E7410FC0}"/>
                </a:ext>
              </a:extLst>
            </p:cNvPr>
            <p:cNvSpPr/>
            <p:nvPr/>
          </p:nvSpPr>
          <p:spPr>
            <a:xfrm>
              <a:off x="5083981" y="4105746"/>
              <a:ext cx="18055" cy="39968"/>
            </a:xfrm>
            <a:custGeom>
              <a:avLst/>
              <a:gdLst/>
              <a:ahLst/>
              <a:cxnLst/>
              <a:rect l="l" t="t" r="r" b="b"/>
              <a:pathLst>
                <a:path w="1142" h="2528" extrusionOk="0">
                  <a:moveTo>
                    <a:pt x="491" y="1"/>
                  </a:moveTo>
                  <a:cubicBezTo>
                    <a:pt x="486" y="1"/>
                    <a:pt x="480" y="1"/>
                    <a:pt x="474" y="2"/>
                  </a:cubicBezTo>
                  <a:cubicBezTo>
                    <a:pt x="189" y="23"/>
                    <a:pt x="0" y="605"/>
                    <a:pt x="54" y="1303"/>
                  </a:cubicBezTo>
                  <a:cubicBezTo>
                    <a:pt x="106" y="1987"/>
                    <a:pt x="372" y="2527"/>
                    <a:pt x="652" y="2527"/>
                  </a:cubicBezTo>
                  <a:cubicBezTo>
                    <a:pt x="657" y="2527"/>
                    <a:pt x="662" y="2527"/>
                    <a:pt x="668" y="2526"/>
                  </a:cubicBezTo>
                  <a:cubicBezTo>
                    <a:pt x="954" y="2505"/>
                    <a:pt x="1142" y="1922"/>
                    <a:pt x="1088" y="1225"/>
                  </a:cubicBezTo>
                  <a:cubicBezTo>
                    <a:pt x="1036" y="542"/>
                    <a:pt x="771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111" name="Google Shape;5540;p60">
              <a:extLst>
                <a:ext uri="{FF2B5EF4-FFF2-40B4-BE49-F238E27FC236}">
                  <a16:creationId xmlns:a16="http://schemas.microsoft.com/office/drawing/2014/main" id="{E8CFD562-696B-50D4-E389-25AD0328AA27}"/>
                </a:ext>
              </a:extLst>
            </p:cNvPr>
            <p:cNvSpPr/>
            <p:nvPr/>
          </p:nvSpPr>
          <p:spPr>
            <a:xfrm>
              <a:off x="5201639" y="4011076"/>
              <a:ext cx="18071" cy="39952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3" y="1"/>
                  </a:moveTo>
                  <a:cubicBezTo>
                    <a:pt x="487" y="1"/>
                    <a:pt x="481" y="1"/>
                    <a:pt x="475" y="1"/>
                  </a:cubicBezTo>
                  <a:cubicBezTo>
                    <a:pt x="189" y="23"/>
                    <a:pt x="1" y="605"/>
                    <a:pt x="54" y="1303"/>
                  </a:cubicBezTo>
                  <a:cubicBezTo>
                    <a:pt x="106" y="1987"/>
                    <a:pt x="372" y="2527"/>
                    <a:pt x="652" y="2527"/>
                  </a:cubicBezTo>
                  <a:cubicBezTo>
                    <a:pt x="657" y="2527"/>
                    <a:pt x="663" y="2527"/>
                    <a:pt x="668" y="2526"/>
                  </a:cubicBezTo>
                  <a:cubicBezTo>
                    <a:pt x="953" y="2505"/>
                    <a:pt x="1142" y="1923"/>
                    <a:pt x="1089" y="1224"/>
                  </a:cubicBezTo>
                  <a:cubicBezTo>
                    <a:pt x="1037" y="541"/>
                    <a:pt x="771" y="1"/>
                    <a:pt x="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112" name="Google Shape;5541;p60">
              <a:extLst>
                <a:ext uri="{FF2B5EF4-FFF2-40B4-BE49-F238E27FC236}">
                  <a16:creationId xmlns:a16="http://schemas.microsoft.com/office/drawing/2014/main" id="{6073E1AE-44B7-306C-CB69-5FE0DC163BDD}"/>
                </a:ext>
              </a:extLst>
            </p:cNvPr>
            <p:cNvSpPr/>
            <p:nvPr/>
          </p:nvSpPr>
          <p:spPr>
            <a:xfrm>
              <a:off x="5116802" y="4010570"/>
              <a:ext cx="18071" cy="39952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1" y="1"/>
                  </a:moveTo>
                  <a:cubicBezTo>
                    <a:pt x="485" y="1"/>
                    <a:pt x="480" y="1"/>
                    <a:pt x="475" y="1"/>
                  </a:cubicBezTo>
                  <a:cubicBezTo>
                    <a:pt x="189" y="23"/>
                    <a:pt x="1" y="606"/>
                    <a:pt x="54" y="1303"/>
                  </a:cubicBezTo>
                  <a:cubicBezTo>
                    <a:pt x="106" y="1987"/>
                    <a:pt x="371" y="2527"/>
                    <a:pt x="651" y="2527"/>
                  </a:cubicBezTo>
                  <a:cubicBezTo>
                    <a:pt x="657" y="2527"/>
                    <a:pt x="662" y="2527"/>
                    <a:pt x="668" y="2526"/>
                  </a:cubicBezTo>
                  <a:cubicBezTo>
                    <a:pt x="954" y="2505"/>
                    <a:pt x="1142" y="1923"/>
                    <a:pt x="1089" y="1224"/>
                  </a:cubicBezTo>
                  <a:cubicBezTo>
                    <a:pt x="1036" y="540"/>
                    <a:pt x="771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113" name="Google Shape;5542;p60">
              <a:extLst>
                <a:ext uri="{FF2B5EF4-FFF2-40B4-BE49-F238E27FC236}">
                  <a16:creationId xmlns:a16="http://schemas.microsoft.com/office/drawing/2014/main" id="{7359193E-5195-6741-EC37-9A1C9A15179C}"/>
                </a:ext>
              </a:extLst>
            </p:cNvPr>
            <p:cNvSpPr/>
            <p:nvPr/>
          </p:nvSpPr>
          <p:spPr>
            <a:xfrm>
              <a:off x="5165971" y="3975930"/>
              <a:ext cx="18055" cy="39952"/>
            </a:xfrm>
            <a:custGeom>
              <a:avLst/>
              <a:gdLst/>
              <a:ahLst/>
              <a:cxnLst/>
              <a:rect l="l" t="t" r="r" b="b"/>
              <a:pathLst>
                <a:path w="1142" h="2527" extrusionOk="0">
                  <a:moveTo>
                    <a:pt x="491" y="0"/>
                  </a:moveTo>
                  <a:cubicBezTo>
                    <a:pt x="486" y="0"/>
                    <a:pt x="480" y="1"/>
                    <a:pt x="474" y="1"/>
                  </a:cubicBezTo>
                  <a:cubicBezTo>
                    <a:pt x="188" y="23"/>
                    <a:pt x="0" y="605"/>
                    <a:pt x="54" y="1303"/>
                  </a:cubicBezTo>
                  <a:cubicBezTo>
                    <a:pt x="106" y="1987"/>
                    <a:pt x="372" y="2527"/>
                    <a:pt x="652" y="2527"/>
                  </a:cubicBezTo>
                  <a:cubicBezTo>
                    <a:pt x="657" y="2527"/>
                    <a:pt x="662" y="2526"/>
                    <a:pt x="668" y="2526"/>
                  </a:cubicBezTo>
                  <a:cubicBezTo>
                    <a:pt x="952" y="2505"/>
                    <a:pt x="1142" y="1921"/>
                    <a:pt x="1088" y="1224"/>
                  </a:cubicBezTo>
                  <a:cubicBezTo>
                    <a:pt x="1036" y="541"/>
                    <a:pt x="772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114" name="Google Shape;5543;p60">
              <a:extLst>
                <a:ext uri="{FF2B5EF4-FFF2-40B4-BE49-F238E27FC236}">
                  <a16:creationId xmlns:a16="http://schemas.microsoft.com/office/drawing/2014/main" id="{C93FF76B-3335-7175-F7C1-3C665037F967}"/>
                </a:ext>
              </a:extLst>
            </p:cNvPr>
            <p:cNvSpPr/>
            <p:nvPr/>
          </p:nvSpPr>
          <p:spPr>
            <a:xfrm>
              <a:off x="5208121" y="3986112"/>
              <a:ext cx="77927" cy="171950"/>
            </a:xfrm>
            <a:custGeom>
              <a:avLst/>
              <a:gdLst/>
              <a:ahLst/>
              <a:cxnLst/>
              <a:rect l="l" t="t" r="r" b="b"/>
              <a:pathLst>
                <a:path w="4929" h="10876" extrusionOk="0">
                  <a:moveTo>
                    <a:pt x="3934" y="1"/>
                  </a:moveTo>
                  <a:cubicBezTo>
                    <a:pt x="3774" y="213"/>
                    <a:pt x="1" y="5257"/>
                    <a:pt x="870" y="7942"/>
                  </a:cubicBezTo>
                  <a:cubicBezTo>
                    <a:pt x="1750" y="10661"/>
                    <a:pt x="4875" y="10875"/>
                    <a:pt x="4907" y="10876"/>
                  </a:cubicBezTo>
                  <a:lnTo>
                    <a:pt x="4929" y="10467"/>
                  </a:lnTo>
                  <a:cubicBezTo>
                    <a:pt x="4901" y="10466"/>
                    <a:pt x="2050" y="10266"/>
                    <a:pt x="1260" y="7817"/>
                  </a:cubicBezTo>
                  <a:cubicBezTo>
                    <a:pt x="456" y="5334"/>
                    <a:pt x="4224" y="298"/>
                    <a:pt x="4261" y="248"/>
                  </a:cubicBezTo>
                  <a:lnTo>
                    <a:pt x="39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115" name="Google Shape;5544;p60">
              <a:extLst>
                <a:ext uri="{FF2B5EF4-FFF2-40B4-BE49-F238E27FC236}">
                  <a16:creationId xmlns:a16="http://schemas.microsoft.com/office/drawing/2014/main" id="{7014EE11-923A-2912-BF43-323971650BC4}"/>
                </a:ext>
              </a:extLst>
            </p:cNvPr>
            <p:cNvSpPr/>
            <p:nvPr/>
          </p:nvSpPr>
          <p:spPr>
            <a:xfrm>
              <a:off x="5654295" y="3852739"/>
              <a:ext cx="160171" cy="165894"/>
            </a:xfrm>
            <a:custGeom>
              <a:avLst/>
              <a:gdLst/>
              <a:ahLst/>
              <a:cxnLst/>
              <a:rect l="l" t="t" r="r" b="b"/>
              <a:pathLst>
                <a:path w="10131" h="10493" extrusionOk="0">
                  <a:moveTo>
                    <a:pt x="6936" y="1"/>
                  </a:moveTo>
                  <a:cubicBezTo>
                    <a:pt x="5247" y="1"/>
                    <a:pt x="5585" y="1936"/>
                    <a:pt x="6044" y="3324"/>
                  </a:cubicBezTo>
                  <a:lnTo>
                    <a:pt x="6044" y="3324"/>
                  </a:lnTo>
                  <a:cubicBezTo>
                    <a:pt x="5764" y="2817"/>
                    <a:pt x="5385" y="2364"/>
                    <a:pt x="4922" y="2364"/>
                  </a:cubicBezTo>
                  <a:cubicBezTo>
                    <a:pt x="4800" y="2364"/>
                    <a:pt x="4672" y="2396"/>
                    <a:pt x="4539" y="2466"/>
                  </a:cubicBezTo>
                  <a:cubicBezTo>
                    <a:pt x="3256" y="3141"/>
                    <a:pt x="4798" y="5398"/>
                    <a:pt x="4798" y="5398"/>
                  </a:cubicBezTo>
                  <a:cubicBezTo>
                    <a:pt x="4798" y="5398"/>
                    <a:pt x="3849" y="4098"/>
                    <a:pt x="2783" y="4098"/>
                  </a:cubicBezTo>
                  <a:cubicBezTo>
                    <a:pt x="2337" y="4098"/>
                    <a:pt x="1871" y="4326"/>
                    <a:pt x="1445" y="4972"/>
                  </a:cubicBezTo>
                  <a:cubicBezTo>
                    <a:pt x="0" y="7162"/>
                    <a:pt x="3018" y="10493"/>
                    <a:pt x="3018" y="10493"/>
                  </a:cubicBezTo>
                  <a:cubicBezTo>
                    <a:pt x="10130" y="8066"/>
                    <a:pt x="9624" y="22"/>
                    <a:pt x="6957" y="1"/>
                  </a:cubicBezTo>
                  <a:cubicBezTo>
                    <a:pt x="6950" y="1"/>
                    <a:pt x="6943" y="1"/>
                    <a:pt x="6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7308D0A-E465-908A-2FF8-E64F837E8EB1}"/>
              </a:ext>
            </a:extLst>
          </p:cNvPr>
          <p:cNvGrpSpPr/>
          <p:nvPr/>
        </p:nvGrpSpPr>
        <p:grpSpPr>
          <a:xfrm>
            <a:off x="4847166" y="176066"/>
            <a:ext cx="3145001" cy="997121"/>
            <a:chOff x="6248396" y="3352789"/>
            <a:chExt cx="2229036" cy="1114518"/>
          </a:xfrm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766B4138-821C-F7E4-D827-CBE4D958BA42}"/>
                </a:ext>
              </a:extLst>
            </p:cNvPr>
            <p:cNvSpPr/>
            <p:nvPr/>
          </p:nvSpPr>
          <p:spPr>
            <a:xfrm>
              <a:off x="6248396" y="3352789"/>
              <a:ext cx="2229036" cy="1114518"/>
            </a:xfrm>
            <a:prstGeom prst="roundRect">
              <a:avLst/>
            </a:prstGeom>
            <a:solidFill>
              <a:srgbClr val="FFBD4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18" name="Rectangle: Rounded Corners 4">
              <a:extLst>
                <a:ext uri="{FF2B5EF4-FFF2-40B4-BE49-F238E27FC236}">
                  <a16:creationId xmlns:a16="http://schemas.microsoft.com/office/drawing/2014/main" id="{B5DEC7A6-C2E9-D00C-9E0A-FD413157331E}"/>
                </a:ext>
              </a:extLst>
            </p:cNvPr>
            <p:cNvSpPr txBox="1"/>
            <p:nvPr/>
          </p:nvSpPr>
          <p:spPr>
            <a:xfrm>
              <a:off x="6302801" y="3435022"/>
              <a:ext cx="2120224" cy="100570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89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4000" b="1" dirty="0">
                  <a:solidFill>
                    <a:sysClr val="window" lastClr="FFFFFF"/>
                  </a:solidFill>
                  <a:latin typeface="#9Slide02 Noi dung dai"/>
                </a:rPr>
                <a:t>CHÚ THÍCH</a:t>
              </a:r>
              <a:endParaRPr lang="en-US" sz="4000" dirty="0">
                <a:solidFill>
                  <a:sysClr val="window" lastClr="FFFFFF"/>
                </a:solidFill>
                <a:latin typeface="#9Slide02 Noi dung dai"/>
              </a:endParaRP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47C42D8B-5A6D-3CF1-F7EC-2B57914245CD}"/>
              </a:ext>
            </a:extLst>
          </p:cNvPr>
          <p:cNvSpPr txBox="1"/>
          <p:nvPr/>
        </p:nvSpPr>
        <p:spPr>
          <a:xfrm>
            <a:off x="970435" y="4546543"/>
            <a:ext cx="89378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3200" b="1" dirty="0" err="1">
                <a:solidFill>
                  <a:srgbClr val="C00000"/>
                </a:solidFill>
                <a:latin typeface="#9Slide03 NettoOTLight" panose="02000400000000000000" pitchFamily="2" charset="0"/>
              </a:rPr>
              <a:t>Hạ</a:t>
            </a:r>
            <a:r>
              <a:rPr lang="en-US" sz="3200" b="1" dirty="0">
                <a:solidFill>
                  <a:srgbClr val="C00000"/>
                </a:solidFill>
                <a:latin typeface="#9Slide03 NettoOTLight" panose="020004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3 NettoOTLight" panose="02000400000000000000" pitchFamily="2" charset="0"/>
              </a:rPr>
              <a:t>cây</a:t>
            </a:r>
            <a:r>
              <a:rPr lang="en-US" sz="3200" b="1" dirty="0">
                <a:solidFill>
                  <a:srgbClr val="C00000"/>
                </a:solidFill>
                <a:latin typeface="#9Slide03 NettoOTLight" panose="02000400000000000000" pitchFamily="2" charset="0"/>
              </a:rPr>
              <a:t>: </a:t>
            </a:r>
            <a:r>
              <a:rPr lang="en-US" sz="3200" b="1" dirty="0" err="1">
                <a:solidFill>
                  <a:srgbClr val="303100"/>
                </a:solidFill>
                <a:latin typeface="#9Slide03 NettoOTLight" panose="02000400000000000000" pitchFamily="2" charset="0"/>
              </a:rPr>
              <a:t>chặt</a:t>
            </a:r>
            <a:r>
              <a:rPr lang="en-US" sz="3200" b="1" dirty="0">
                <a:solidFill>
                  <a:srgbClr val="303100"/>
                </a:solidFill>
                <a:latin typeface="#9Slide03 NettoOTLight" panose="02000400000000000000" pitchFamily="2" charset="0"/>
              </a:rPr>
              <a:t> </a:t>
            </a:r>
            <a:r>
              <a:rPr lang="en-US" sz="3200" b="1" dirty="0" err="1">
                <a:solidFill>
                  <a:srgbClr val="303100"/>
                </a:solidFill>
                <a:latin typeface="#9Slide03 NettoOTLight" panose="02000400000000000000" pitchFamily="2" charset="0"/>
              </a:rPr>
              <a:t>cây</a:t>
            </a:r>
            <a:endParaRPr lang="en-US" sz="3200" b="1" dirty="0">
              <a:latin typeface="#9Slide03 NettoOTLight" panose="02000400000000000000" pitchFamily="2" charset="0"/>
            </a:endParaRPr>
          </a:p>
        </p:txBody>
      </p:sp>
      <p:pic>
        <p:nvPicPr>
          <p:cNvPr id="2" name="Google Shape;569;p71">
            <a:extLst>
              <a:ext uri="{FF2B5EF4-FFF2-40B4-BE49-F238E27FC236}">
                <a16:creationId xmlns:a16="http://schemas.microsoft.com/office/drawing/2014/main" id="{1A59F0F5-384E-B337-688A-6D0FFFE2F25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694192" y="0"/>
            <a:ext cx="2804309" cy="7288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37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1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2197647" y="2068981"/>
            <a:ext cx="8398454" cy="3698885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BẮT B</a:t>
            </a:r>
            <a:r>
              <a:rPr lang="vi-VN" sz="115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15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ỚM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E2B11-008F-4FD6-AA97-94C6727D3823}"/>
              </a:ext>
            </a:extLst>
          </p:cNvPr>
          <p:cNvSpPr/>
          <p:nvPr/>
        </p:nvSpPr>
        <p:spPr>
          <a:xfrm>
            <a:off x="4557465" y="190980"/>
            <a:ext cx="57394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b="1" spc="5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8000" b="1" spc="5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6700" y="1677590"/>
            <a:ext cx="1262919" cy="13735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0103" y1="22376" x2="19072" y2="43646"/>
                        <a14:foregroundMark x1="12113" y1="25414" x2="9794" y2="52210"/>
                        <a14:foregroundMark x1="21134" y1="17680" x2="39433" y2="30939"/>
                        <a14:foregroundMark x1="16753" y1="17680" x2="23454" y2="14641"/>
                        <a14:foregroundMark x1="4124" y1="89779" x2="42784" y2="61050"/>
                        <a14:foregroundMark x1="16753" y1="71547" x2="38144" y2="58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92" y="1742640"/>
            <a:ext cx="939166" cy="11067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533" y="-363582"/>
            <a:ext cx="1609725" cy="109997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4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54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79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4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endParaRPr lang="en-US" sz="2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558483" y="594769"/>
            <a:ext cx="8875801" cy="1437232"/>
          </a:xfrm>
          <a:prstGeom prst="flowChartTerminator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83019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21828" flipH="1">
            <a:off x="8229599" y="425446"/>
            <a:ext cx="1589852" cy="1545336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67" l="0" r="98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671" y="5707867"/>
            <a:ext cx="910772" cy="9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45416 0.1696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héo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1026729" y="367488"/>
            <a:ext cx="9394529" cy="1795141"/>
          </a:xfrm>
          <a:prstGeom prst="flowChartTerminator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2" y="4789645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chia.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2567" flipH="1">
            <a:off x="9640910" y="1381702"/>
            <a:ext cx="1589852" cy="1174802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67" l="0" r="98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671" y="5707867"/>
            <a:ext cx="910772" cy="9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39792 0.6530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2" y="2493804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xuê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475186" y="485539"/>
            <a:ext cx="8784929" cy="1548869"/>
          </a:xfrm>
          <a:prstGeom prst="flowChartTerminator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héo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0064" y="184272"/>
            <a:ext cx="1564105" cy="1545336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67" l="0" r="98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671" y="5707867"/>
            <a:ext cx="910772" cy="9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40651 0.3243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500205" y="456494"/>
            <a:ext cx="9688824" cy="1769487"/>
          </a:xfrm>
          <a:prstGeom prst="flowChartTerminator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811" y="257530"/>
            <a:ext cx="2228436" cy="1968451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67" l="0" r="98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671" y="5707867"/>
            <a:ext cx="910772" cy="9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45417 0.1696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608</Words>
  <Application>Microsoft Office PowerPoint</Application>
  <PresentationFormat>Widescreen</PresentationFormat>
  <Paragraphs>47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#9Slide02 Noi dung dai</vt:lpstr>
      <vt:lpstr>Calibri Light</vt:lpstr>
      <vt:lpstr>Times New Roman</vt:lpstr>
      <vt:lpstr>Gorditas</vt:lpstr>
      <vt:lpstr>#9Slide03 NettoOTLight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DELL</cp:lastModifiedBy>
  <cp:revision>74</cp:revision>
  <dcterms:created xsi:type="dcterms:W3CDTF">2018-05-10T00:06:18Z</dcterms:created>
  <dcterms:modified xsi:type="dcterms:W3CDTF">2022-09-01T03:22:18Z</dcterms:modified>
</cp:coreProperties>
</file>