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315" r:id="rId3"/>
    <p:sldId id="317" r:id="rId4"/>
    <p:sldId id="318" r:id="rId5"/>
    <p:sldId id="319" r:id="rId6"/>
    <p:sldId id="316" r:id="rId7"/>
    <p:sldId id="320" r:id="rId8"/>
    <p:sldId id="321" r:id="rId9"/>
    <p:sldId id="323" r:id="rId10"/>
    <p:sldId id="322" r:id="rId11"/>
    <p:sldId id="324" r:id="rId12"/>
    <p:sldId id="327" r:id="rId13"/>
    <p:sldId id="328" r:id="rId14"/>
    <p:sldId id="329" r:id="rId15"/>
    <p:sldId id="330" r:id="rId16"/>
    <p:sldId id="331" r:id="rId17"/>
    <p:sldId id="257" r:id="rId18"/>
    <p:sldId id="258" r:id="rId1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D041"/>
    <a:srgbClr val="FBE6AB"/>
    <a:srgbClr val="CC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28" y="-8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C6011772-282D-49FA-9A1E-C762A9E0D4B4}" type="datetimeFigureOut">
              <a:rPr lang="en-US"/>
              <a:pPr>
                <a:defRPr/>
              </a:pPr>
              <a:t>30/10/2022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726E880C-46A3-4809-9D55-2B2A3EF1D46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242FA0F0-14D1-4DD8-8ED0-0A8998C64223}" type="datetimeFigureOut">
              <a:rPr lang="en-US"/>
              <a:pPr>
                <a:defRPr/>
              </a:pPr>
              <a:t>30/10/2022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B75D272C-7D6C-4F5F-AED7-2E0AC13603C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12A2D682-B6D6-4C5F-98F8-0F83A5F89D93}" type="datetimeFigureOut">
              <a:rPr lang="en-US"/>
              <a:pPr>
                <a:defRPr/>
              </a:pPr>
              <a:t>30/10/2022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700B2CC7-D962-40C8-A3D9-839E35BEC40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26"/>
        <p:cNvGrpSpPr/>
        <p:nvPr/>
      </p:nvGrpSpPr>
      <p:grpSpPr>
        <a:xfrm>
          <a:off x="0" y="0"/>
          <a:ext cx="0" cy="0"/>
          <a:chOff x="0" y="0"/>
          <a:chExt cx="0" cy="0"/>
        </a:xfrm>
      </p:grpSpPr>
      <p:pic>
        <p:nvPicPr>
          <p:cNvPr id="2" name="Google Shape;27;p9"/>
          <p:cNvPicPr preferRelativeResize="0">
            <a:picLocks noChangeAspect="1" noChangeArrowheads="1"/>
          </p:cNvPicPr>
          <p:nvPr/>
        </p:nvPicPr>
        <p:blipFill>
          <a:blip r:embed="rId2"/>
          <a:srcRect/>
          <a:stretch>
            <a:fillRect/>
          </a:stretch>
        </p:blipFill>
        <p:spPr bwMode="auto">
          <a:xfrm>
            <a:off x="9525" y="1588"/>
            <a:ext cx="12166600" cy="6854825"/>
          </a:xfrm>
          <a:prstGeom prst="rect">
            <a:avLst/>
          </a:prstGeom>
          <a:noFill/>
          <a:ln w="9525">
            <a:noFill/>
            <a:miter lim="800000"/>
            <a:headEnd/>
            <a:tailEnd/>
          </a:ln>
        </p:spPr>
      </p:pic>
      <p:sp>
        <p:nvSpPr>
          <p:cNvPr id="3" name="Google Shape;30;p9"/>
          <p:cNvSpPr txBox="1">
            <a:spLocks noGrp="1"/>
          </p:cNvSpPr>
          <p:nvPr>
            <p:ph type="dt" idx="10"/>
          </p:nvPr>
        </p:nvSpPr>
        <p:spPr/>
        <p:txBody>
          <a:bodyPr spcFirstLastPara="1" wrap="square" lIns="91425" tIns="45700" rIns="91425" bIns="45700" anchorCtr="0">
            <a:noAutofit/>
          </a:bodyPr>
          <a:lstStyle>
            <a:lvl1pPr lvl="0" algn="l">
              <a:spcBef>
                <a:spcPts val="0"/>
              </a:spcBef>
              <a:spcAft>
                <a:spcPts val="0"/>
              </a:spcAft>
              <a:buSzPts val="1400"/>
              <a:buNone/>
              <a:defRPr smtClean="0">
                <a:solidFill>
                  <a:prstClr val="black">
                    <a:tint val="75000"/>
                  </a:prstClr>
                </a:solidFill>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fld id="{3E0CF600-0C87-4220-8E53-09D169E0F2C7}" type="datetimeFigureOut">
              <a:rPr lang="en-US"/>
              <a:pPr>
                <a:defRPr/>
              </a:pPr>
              <a:t>30/10/2022</a:t>
            </a:fld>
            <a:endParaRPr lang="en-US" dirty="0"/>
          </a:p>
        </p:txBody>
      </p:sp>
      <p:sp>
        <p:nvSpPr>
          <p:cNvPr id="4" name="Google Shape;31;p9"/>
          <p:cNvSpPr txBox="1">
            <a:spLocks noGrp="1"/>
          </p:cNvSpPr>
          <p:nvPr>
            <p:ph type="ftr" idx="11"/>
          </p:nvPr>
        </p:nvSpPr>
        <p:spPr/>
        <p:txBody>
          <a:bodyPr spcFirstLastPara="1" wrap="square" lIns="91425" tIns="45700" rIns="91425" bIns="45700" anchorCtr="0">
            <a:noAutofit/>
          </a:bodyPr>
          <a:lstStyle>
            <a:lvl1pPr lvl="0" algn="ctr">
              <a:spcBef>
                <a:spcPts val="0"/>
              </a:spcBef>
              <a:spcAft>
                <a:spcPts val="0"/>
              </a:spcAft>
              <a:buSzPts val="1400"/>
              <a:buNone/>
              <a:defRPr dirty="0">
                <a:solidFill>
                  <a:prstClr val="black">
                    <a:tint val="75000"/>
                  </a:prstClr>
                </a:solidFill>
                <a:latin typeface="UTM Avo" panose="02040603050506020204" pitchFamily="18"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lang="en-US"/>
          </a:p>
        </p:txBody>
      </p:sp>
      <p:sp>
        <p:nvSpPr>
          <p:cNvPr id="5" name="Google Shape;32;p9"/>
          <p:cNvSpPr txBox="1">
            <a:spLocks noGrp="1"/>
          </p:cNvSpPr>
          <p:nvPr>
            <p:ph type="sldNum" idx="12"/>
          </p:nvPr>
        </p:nvSpPr>
        <p:spPr/>
        <p:txBody>
          <a:bodyPr spcFirstLastPara="1" wrap="square" lIns="91425" tIns="45700" rIns="91425" bIns="45700" anchorCtr="0">
            <a:noAutofit/>
          </a:bodyPr>
          <a:lstStyle>
            <a:lvl1pPr marL="0" lvl="0" indent="0" algn="r">
              <a:spcBef>
                <a:spcPts val="0"/>
              </a:spcBef>
              <a:buNone/>
              <a:defRPr smtClean="0">
                <a:solidFill>
                  <a:prstClr val="black">
                    <a:tint val="75000"/>
                  </a:prstClr>
                </a:solidFill>
                <a:latin typeface="UTM Avo" panose="02040603050506020204" pitchFamily="18"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4DFFE1D3-4397-4591-92B8-938120035346}" type="slidenum">
              <a:rPr lang="en-US"/>
              <a:pPr>
                <a:defRPr/>
              </a:pPr>
              <a:t>‹#›</a:t>
            </a:fld>
            <a:endParaRPr lang="en-US"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1432D781-DE15-4722-BE7C-0C05E4FE625A}" type="datetimeFigureOut">
              <a:rPr lang="en-US"/>
              <a:pPr>
                <a:defRPr/>
              </a:pPr>
              <a:t>30/10/2022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1132687-4962-4610-8EEE-F51116E9F2F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9EA312AB-E5AF-47F9-A0C8-A1B1AF722CCE}" type="datetimeFigureOut">
              <a:rPr lang="en-US"/>
              <a:pPr>
                <a:defRPr/>
              </a:pPr>
              <a:t>30/10/2022</a:t>
            </a:fld>
            <a:endParaRPr lang="en-US"/>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0A46351A-13CB-4F51-9060-59A07A2F2F0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0BF03F0B-53A8-4ECF-BD67-25AB2307D30B}" type="datetimeFigureOut">
              <a:rPr lang="en-US"/>
              <a:pPr>
                <a:defRPr/>
              </a:pPr>
              <a:t>30/10/2022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63A5AA03-7EA0-4E98-8C65-12AB1BE7D04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BA2A0872-030F-4A48-AA6E-172F12A0EFC8}" type="datetimeFigureOut">
              <a:rPr lang="en-US"/>
              <a:pPr>
                <a:defRPr/>
              </a:pPr>
              <a:t>30/10/2022</a:t>
            </a:fld>
            <a:endParaRPr lang="en-US"/>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3140B634-8F4F-448D-B848-F60B9F0D1E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91A2ECB2-6EFE-4133-915A-8F5926756FFF}" type="datetimeFigureOut">
              <a:rPr lang="en-US"/>
              <a:pPr>
                <a:defRPr/>
              </a:pPr>
              <a:t>30/10/2022</a:t>
            </a:fld>
            <a:endParaRPr lang="en-US"/>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17761319-D591-41E4-977A-C65189E7878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DA2111D1-8FC8-4E83-B163-F52B2D697483}" type="datetimeFigureOut">
              <a:rPr lang="en-US"/>
              <a:pPr>
                <a:defRPr/>
              </a:pPr>
              <a:t>30/10/2022</a:t>
            </a:fld>
            <a:endParaRPr lang="en-US"/>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390A7FD2-8F80-4A61-9D52-714DF24C0B1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3906789D-EDA6-47DA-BCF0-831CAED222F3}" type="datetimeFigureOut">
              <a:rPr lang="en-US"/>
              <a:pPr>
                <a:defRPr/>
              </a:pPr>
              <a:t>30/10/2022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AA65A74-12A7-40D2-A305-0513947D0A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C98ECBAA-11FF-4588-B8DB-AF19F841C3DF}" type="datetimeFigureOut">
              <a:rPr lang="en-US"/>
              <a:pPr>
                <a:defRPr/>
              </a:pPr>
              <a:t>30/10/2022</a:t>
            </a:fld>
            <a:endParaRPr lang="en-US"/>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D9A444D5-91E4-47E3-82A6-34E8B3CA1F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a:extLst>
              <a:ext uri="{FF2B5EF4-FFF2-40B4-BE49-F238E27FC236}"/>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8981A8C-824A-478F-BF09-6241CF825B74}" type="datetimeFigureOut">
              <a:rPr lang="en-US"/>
              <a:pPr>
                <a:defRPr/>
              </a:pPr>
              <a:t>30/10/2022</a:t>
            </a:fld>
            <a:endParaRPr lang="en-US"/>
          </a:p>
        </p:txBody>
      </p:sp>
      <p:sp>
        <p:nvSpPr>
          <p:cNvPr id="5" name="Footer Placeholder 4">
            <a:extLst>
              <a:ext uri="{FF2B5EF4-FFF2-40B4-BE49-F238E27FC236}"/>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565C584-20DB-4165-AB63-F11A086806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 Target="slide18.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18" Type="http://schemas.openxmlformats.org/officeDocument/2006/relationships/slide" Target="slide11.xml"/><Relationship Id="rId26" Type="http://schemas.openxmlformats.org/officeDocument/2006/relationships/slide" Target="slide15.xml"/><Relationship Id="rId3" Type="http://schemas.openxmlformats.org/officeDocument/2006/relationships/image" Target="../media/image3.png"/><Relationship Id="rId21" Type="http://schemas.openxmlformats.org/officeDocument/2006/relationships/image" Target="../media/image12.png"/><Relationship Id="rId7" Type="http://schemas.openxmlformats.org/officeDocument/2006/relationships/image" Target="../media/image5.png"/><Relationship Id="rId12" Type="http://schemas.openxmlformats.org/officeDocument/2006/relationships/slide" Target="slide8.xml"/><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slide" Target="slide3.xml"/><Relationship Id="rId16" Type="http://schemas.openxmlformats.org/officeDocument/2006/relationships/slide" Target="slide10.xml"/><Relationship Id="rId20" Type="http://schemas.openxmlformats.org/officeDocument/2006/relationships/slide" Target="slide12.xml"/><Relationship Id="rId29"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slide" Target="slide5.xml"/><Relationship Id="rId11" Type="http://schemas.openxmlformats.org/officeDocument/2006/relationships/image" Target="../media/image7.png"/><Relationship Id="rId24" Type="http://schemas.openxmlformats.org/officeDocument/2006/relationships/slide" Target="slide14.xml"/><Relationship Id="rId5" Type="http://schemas.openxmlformats.org/officeDocument/2006/relationships/image" Target="../media/image4.png"/><Relationship Id="rId15" Type="http://schemas.openxmlformats.org/officeDocument/2006/relationships/image" Target="../media/image9.jpeg"/><Relationship Id="rId23" Type="http://schemas.openxmlformats.org/officeDocument/2006/relationships/image" Target="../media/image13.png"/><Relationship Id="rId28" Type="http://schemas.openxmlformats.org/officeDocument/2006/relationships/slide" Target="slide16.xml"/><Relationship Id="rId10" Type="http://schemas.openxmlformats.org/officeDocument/2006/relationships/slide" Target="slide7.xml"/><Relationship Id="rId19" Type="http://schemas.openxmlformats.org/officeDocument/2006/relationships/image" Target="../media/image11.png"/><Relationship Id="rId31" Type="http://schemas.openxmlformats.org/officeDocument/2006/relationships/image" Target="../media/image2.gif"/><Relationship Id="rId4" Type="http://schemas.openxmlformats.org/officeDocument/2006/relationships/slide" Target="slide4.xml"/><Relationship Id="rId9" Type="http://schemas.openxmlformats.org/officeDocument/2006/relationships/image" Target="../media/image6.png"/><Relationship Id="rId14" Type="http://schemas.openxmlformats.org/officeDocument/2006/relationships/slide" Target="slide9.xml"/><Relationship Id="rId22" Type="http://schemas.openxmlformats.org/officeDocument/2006/relationships/slide" Target="slide13.xml"/><Relationship Id="rId27" Type="http://schemas.openxmlformats.org/officeDocument/2006/relationships/image" Target="../media/image15.png"/><Relationship Id="rId30" Type="http://schemas.openxmlformats.org/officeDocument/2006/relationships/slide" Target="slide18.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p:cNvPr>
          <p:cNvPicPr>
            <a:picLocks noChangeAspect="1"/>
          </p:cNvPicPr>
          <p:nvPr/>
        </p:nvPicPr>
        <p:blipFill>
          <a:blip r:embed="rId3"/>
          <a:srcRect/>
          <a:stretch>
            <a:fillRect/>
          </a:stretch>
        </p:blipFill>
        <p:spPr bwMode="auto">
          <a:xfrm>
            <a:off x="10593388" y="4178300"/>
            <a:ext cx="1319212" cy="1319213"/>
          </a:xfrm>
          <a:prstGeom prst="rect">
            <a:avLst/>
          </a:prstGeom>
          <a:noFill/>
          <a:ln w="9525">
            <a:noFill/>
            <a:miter lim="800000"/>
            <a:headEnd/>
            <a:tailEnd/>
          </a:ln>
        </p:spPr>
      </p:pic>
      <p:sp>
        <p:nvSpPr>
          <p:cNvPr id="3" name="Rectangle 2">
            <a:extLst>
              <a:ext uri="{FF2B5EF4-FFF2-40B4-BE49-F238E27FC236}"/>
            </a:extLst>
          </p:cNvPr>
          <p:cNvSpPr/>
          <p:nvPr/>
        </p:nvSpPr>
        <p:spPr>
          <a:xfrm>
            <a:off x="796925" y="1120775"/>
            <a:ext cx="10598150" cy="2341563"/>
          </a:xfrm>
          <a:prstGeom prst="rect">
            <a:avLst/>
          </a:prstGeom>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4339" name="TextBox 3"/>
          <p:cNvSpPr txBox="1">
            <a:spLocks noChangeArrowheads="1"/>
          </p:cNvSpPr>
          <p:nvPr/>
        </p:nvSpPr>
        <p:spPr bwMode="auto">
          <a:xfrm>
            <a:off x="1662113" y="1876425"/>
            <a:ext cx="9172575" cy="823913"/>
          </a:xfrm>
          <a:prstGeom prst="rect">
            <a:avLst/>
          </a:prstGeom>
          <a:noFill/>
          <a:ln w="9525">
            <a:noFill/>
            <a:miter lim="800000"/>
            <a:headEnd/>
            <a:tailEnd/>
          </a:ln>
        </p:spPr>
        <p:txBody>
          <a:bodyPr>
            <a:spAutoFit/>
          </a:bodyPr>
          <a:lstStyle/>
          <a:p>
            <a:r>
              <a:rPr lang="en-US" sz="4800">
                <a:latin typeface="Aachen"/>
                <a:ea typeface="Aachen"/>
                <a:cs typeface="Aachen"/>
              </a:rPr>
              <a:t>ÔN TẬP GIỮA HỌC KÌ 1-TIẾT 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extLst>
          </p:cNvPr>
          <p:cNvSpPr/>
          <p:nvPr/>
        </p:nvSpPr>
        <p:spPr>
          <a:xfrm>
            <a:off x="450850" y="358775"/>
            <a:ext cx="11277600" cy="1909763"/>
          </a:xfrm>
          <a:prstGeom prst="horizontalScroll">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Con </a:t>
            </a:r>
            <a:r>
              <a:rPr lang="en-US" sz="4000" dirty="0" err="1">
                <a:solidFill>
                  <a:srgbClr val="FF0000"/>
                </a:solidFill>
                <a:latin typeface="UTM Avo" panose="02040603050506020204" pitchFamily="18" charset="0"/>
                <a:cs typeface="Times New Roman" pitchFamily="18" charset="0"/>
              </a:rPr>
              <a:t>heo</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đất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33)</a:t>
            </a:r>
          </a:p>
        </p:txBody>
      </p:sp>
      <p:sp>
        <p:nvSpPr>
          <p:cNvPr id="11" name="TextBox 10">
            <a:extLst>
              <a:ext uri="{FF2B5EF4-FFF2-40B4-BE49-F238E27FC236}"/>
            </a:extLst>
          </p:cNvPr>
          <p:cNvSpPr txBox="1"/>
          <p:nvPr/>
        </p:nvSpPr>
        <p:spPr>
          <a:xfrm>
            <a:off x="6096000" y="2736850"/>
            <a:ext cx="5838825" cy="1570038"/>
          </a:xfrm>
          <a:prstGeom prst="rect">
            <a:avLst/>
          </a:prstGeom>
          <a:solidFill>
            <a:schemeClr val="accent6">
              <a:lumMod val="60000"/>
              <a:lumOff val="4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mua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đồ</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chơi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gì</a:t>
            </a:r>
            <a:r>
              <a:rPr lang="en-US" sz="3200" dirty="0">
                <a:latin typeface="UTM Avo" panose="02040603050506020204" pitchFamily="18" charset="0"/>
                <a:cs typeface="Times New Roman" panose="02020603050405020304" pitchFamily="18" charset="0"/>
              </a:rPr>
              <a:t>? </a:t>
            </a:r>
          </a:p>
        </p:txBody>
      </p:sp>
      <p:sp>
        <p:nvSpPr>
          <p:cNvPr id="12" name="TextBox 11">
            <a:extLst>
              <a:ext uri="{FF2B5EF4-FFF2-40B4-BE49-F238E27FC236}"/>
            </a:extLst>
          </p:cNvPr>
          <p:cNvSpPr txBox="1"/>
          <p:nvPr/>
        </p:nvSpPr>
        <p:spPr>
          <a:xfrm>
            <a:off x="6096000" y="4773613"/>
            <a:ext cx="5838825" cy="1077912"/>
          </a:xfrm>
          <a:prstGeom prst="rect">
            <a:avLst/>
          </a:prstGeom>
          <a:solidFill>
            <a:schemeClr val="accent5">
              <a:lumMod val="60000"/>
              <a:lumOff val="4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mua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một</a:t>
            </a:r>
            <a:r>
              <a:rPr lang="en-US" sz="3200" dirty="0">
                <a:latin typeface="UTM Avo" panose="02040603050506020204" pitchFamily="18" charset="0"/>
                <a:cs typeface="Times New Roman" panose="02020603050405020304" pitchFamily="18" charset="0"/>
              </a:rPr>
              <a:t> con </a:t>
            </a:r>
            <a:r>
              <a:rPr lang="en-US" sz="3200" dirty="0" err="1">
                <a:latin typeface="UTM Avo" panose="02040603050506020204" pitchFamily="18" charset="0"/>
                <a:cs typeface="Times New Roman" panose="02020603050405020304" pitchFamily="18" charset="0"/>
              </a:rPr>
              <a:t>rô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bốt</a:t>
            </a:r>
            <a:r>
              <a:rPr lang="en-US" sz="3200" dirty="0">
                <a:latin typeface="UTM Avo" panose="02040603050506020204" pitchFamily="18" charset="0"/>
                <a:cs typeface="Times New Roman" panose="02020603050405020304" pitchFamily="18" charset="0"/>
              </a:rPr>
              <a:t>.</a:t>
            </a:r>
          </a:p>
        </p:txBody>
      </p:sp>
      <p:sp>
        <p:nvSpPr>
          <p:cNvPr id="13" name="Action Button: Home 2">
            <a:hlinkClick r:id="rId2" action="ppaction://hlinksldjump" highlightClick="1"/>
            <a:extLst>
              <a:ext uri="{FF2B5EF4-FFF2-40B4-BE49-F238E27FC236}"/>
            </a:extLst>
          </p:cNvPr>
          <p:cNvSpPr/>
          <p:nvPr/>
        </p:nvSpPr>
        <p:spPr>
          <a:xfrm>
            <a:off x="11172825" y="6030913"/>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pic>
        <p:nvPicPr>
          <p:cNvPr id="23557" name="Picture 2"/>
          <p:cNvPicPr>
            <a:picLocks noChangeAspect="1"/>
          </p:cNvPicPr>
          <p:nvPr/>
        </p:nvPicPr>
        <p:blipFill>
          <a:blip r:embed="rId3"/>
          <a:srcRect/>
          <a:stretch>
            <a:fillRect/>
          </a:stretch>
        </p:blipFill>
        <p:spPr bwMode="auto">
          <a:xfrm>
            <a:off x="93663" y="3033713"/>
            <a:ext cx="6002337" cy="254476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extLst>
          </p:cNvPr>
          <p:cNvSpPr/>
          <p:nvPr/>
        </p:nvSpPr>
        <p:spPr>
          <a:xfrm>
            <a:off x="11283950" y="6072188"/>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sp>
        <p:nvSpPr>
          <p:cNvPr id="6" name="Horizontal Scroll 1">
            <a:extLst>
              <a:ext uri="{FF2B5EF4-FFF2-40B4-BE49-F238E27FC236}"/>
            </a:extLst>
          </p:cNvPr>
          <p:cNvSpPr/>
          <p:nvPr/>
        </p:nvSpPr>
        <p:spPr>
          <a:xfrm>
            <a:off x="146050" y="549275"/>
            <a:ext cx="11899900" cy="147637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4000" dirty="0" err="1">
                <a:solidFill>
                  <a:prstClr val="black"/>
                </a:solidFill>
                <a:latin typeface="UTM Avo" panose="02040603050506020204" pitchFamily="18" charset="0"/>
                <a:cs typeface="Times New Roman" pitchFamily="18" charset="0"/>
              </a:rPr>
              <a:t>Đọc</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bài</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Thả</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diều</a:t>
            </a:r>
            <a:r>
              <a:rPr lang="en-US" sz="4000" dirty="0">
                <a:solidFill>
                  <a:prstClr val="black"/>
                </a:solidFill>
                <a:latin typeface="UTM Avo" panose="02040603050506020204" pitchFamily="18" charset="0"/>
                <a:cs typeface="Times New Roman" pitchFamily="18" charset="0"/>
              </a:rPr>
              <a:t> (</a:t>
            </a:r>
            <a:r>
              <a:rPr lang="en-US" sz="4000" dirty="0" err="1">
                <a:solidFill>
                  <a:prstClr val="black"/>
                </a:solidFill>
                <a:latin typeface="UTM Avo" panose="02040603050506020204" pitchFamily="18" charset="0"/>
                <a:cs typeface="Times New Roman" pitchFamily="18" charset="0"/>
              </a:rPr>
              <a:t>trang</a:t>
            </a:r>
            <a:r>
              <a:rPr lang="en-US" sz="4000" dirty="0">
                <a:solidFill>
                  <a:prstClr val="black"/>
                </a:solidFill>
                <a:latin typeface="UTM Avo" panose="02040603050506020204" pitchFamily="18" charset="0"/>
                <a:cs typeface="Times New Roman" pitchFamily="18" charset="0"/>
              </a:rPr>
              <a:t> 36)</a:t>
            </a:r>
          </a:p>
        </p:txBody>
      </p:sp>
      <p:sp>
        <p:nvSpPr>
          <p:cNvPr id="8" name="TextBox 7">
            <a:extLst>
              <a:ext uri="{FF2B5EF4-FFF2-40B4-BE49-F238E27FC236}"/>
            </a:extLst>
          </p:cNvPr>
          <p:cNvSpPr txBox="1"/>
          <p:nvPr/>
        </p:nvSpPr>
        <p:spPr>
          <a:xfrm>
            <a:off x="5756275" y="2568575"/>
            <a:ext cx="6169025" cy="1568450"/>
          </a:xfrm>
          <a:prstGeom prst="rect">
            <a:avLst/>
          </a:prstGeom>
          <a:solidFill>
            <a:schemeClr val="accent5">
              <a:lumMod val="60000"/>
              <a:lumOff val="4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Tác</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giả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trong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bài</a:t>
            </a:r>
            <a:r>
              <a:rPr lang="en-US" sz="3200" dirty="0">
                <a:latin typeface="UTM Avo" panose="02040603050506020204" pitchFamily="18" charset="0"/>
                <a:cs typeface="Times New Roman" pitchFamily="18" charset="0"/>
              </a:rPr>
              <a:t> so </a:t>
            </a:r>
            <a:r>
              <a:rPr lang="en-US" sz="3200" dirty="0" err="1">
                <a:latin typeface="UTM Avo" panose="02040603050506020204" pitchFamily="18" charset="0"/>
                <a:cs typeface="Times New Roman" pitchFamily="18" charset="0"/>
              </a:rPr>
              <a:t>sánh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cánh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với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những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gì</a:t>
            </a:r>
            <a:r>
              <a:rPr lang="en-US" sz="3200" dirty="0">
                <a:latin typeface="UTM Avo" panose="02040603050506020204" pitchFamily="18" charset="0"/>
                <a:cs typeface="Times New Roman" pitchFamily="18" charset="0"/>
              </a:rPr>
              <a:t>?</a:t>
            </a:r>
          </a:p>
        </p:txBody>
      </p:sp>
      <p:sp>
        <p:nvSpPr>
          <p:cNvPr id="9" name="TextBox 8">
            <a:extLst>
              <a:ext uri="{FF2B5EF4-FFF2-40B4-BE49-F238E27FC236}"/>
            </a:extLst>
          </p:cNvPr>
          <p:cNvSpPr txBox="1"/>
          <p:nvPr/>
        </p:nvSpPr>
        <p:spPr>
          <a:xfrm>
            <a:off x="5756275" y="4503738"/>
            <a:ext cx="6169025" cy="1568450"/>
          </a:xfrm>
          <a:prstGeom prst="rect">
            <a:avLst/>
          </a:prstGeom>
          <a:solidFill>
            <a:schemeClr val="accent4">
              <a:lumMod val="40000"/>
              <a:lumOff val="6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trăng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vàng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chiếc</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thuyền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hạt</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cau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diều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lưỡi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liềm</a:t>
            </a:r>
            <a:r>
              <a:rPr lang="en-US" sz="3200" dirty="0">
                <a:latin typeface="UTM Avo" panose="02040603050506020204" pitchFamily="18" charset="0"/>
                <a:cs typeface="Times New Roman" pitchFamily="18" charset="0"/>
              </a:rPr>
              <a:t>,...</a:t>
            </a:r>
            <a:endParaRPr lang="en-US" sz="3200" dirty="0">
              <a:latin typeface="UTM Avo" panose="02040603050506020204" pitchFamily="18" charset="0"/>
              <a:cs typeface="+mn-cs"/>
            </a:endParaRPr>
          </a:p>
        </p:txBody>
      </p:sp>
      <p:pic>
        <p:nvPicPr>
          <p:cNvPr id="24581" name="Picture 3"/>
          <p:cNvPicPr>
            <a:picLocks noChangeAspect="1"/>
          </p:cNvPicPr>
          <p:nvPr/>
        </p:nvPicPr>
        <p:blipFill>
          <a:blip r:embed="rId3"/>
          <a:srcRect/>
          <a:stretch>
            <a:fillRect/>
          </a:stretch>
        </p:blipFill>
        <p:spPr bwMode="auto">
          <a:xfrm>
            <a:off x="1223963" y="1963738"/>
            <a:ext cx="3287712" cy="46767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orizontal Scroll 1">
            <a:extLst>
              <a:ext uri="{FF2B5EF4-FFF2-40B4-BE49-F238E27FC236}"/>
            </a:extLst>
          </p:cNvPr>
          <p:cNvSpPr/>
          <p:nvPr/>
        </p:nvSpPr>
        <p:spPr>
          <a:xfrm>
            <a:off x="1031875" y="304800"/>
            <a:ext cx="9858375" cy="1746250"/>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sz="4000" kern="0" dirty="0" err="1">
                <a:solidFill>
                  <a:srgbClr val="FF0000"/>
                </a:solidFill>
                <a:latin typeface="UTM Avo" panose="02040603050506020204" pitchFamily="18" charset="0"/>
                <a:cs typeface="Times New Roman" pitchFamily="18" charset="0"/>
              </a:rPr>
              <a:t>Đọc</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bài</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Chú</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hấu</a:t>
            </a:r>
            <a:r>
              <a:rPr lang="en-US" sz="4000" kern="0" dirty="0">
                <a:solidFill>
                  <a:srgbClr val="FF0000"/>
                </a:solidFill>
                <a:latin typeface="UTM Avo" panose="02040603050506020204" pitchFamily="18" charset="0"/>
                <a:cs typeface="Times New Roman" pitchFamily="18" charset="0"/>
              </a:rPr>
              <a:t> Mi-</a:t>
            </a:r>
            <a:r>
              <a:rPr lang="en-US" sz="4000" kern="0" dirty="0" err="1">
                <a:solidFill>
                  <a:srgbClr val="FF0000"/>
                </a:solidFill>
                <a:latin typeface="UTM Avo" panose="02040603050506020204" pitchFamily="18" charset="0"/>
                <a:cs typeface="Times New Roman" pitchFamily="18" charset="0"/>
              </a:rPr>
              <a:t>sa</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trang</a:t>
            </a:r>
            <a:r>
              <a:rPr lang="en-US" sz="4000" kern="0" dirty="0">
                <a:solidFill>
                  <a:srgbClr val="FF0000"/>
                </a:solidFill>
                <a:latin typeface="UTM Avo" panose="02040603050506020204" pitchFamily="18" charset="0"/>
                <a:cs typeface="Times New Roman" pitchFamily="18" charset="0"/>
              </a:rPr>
              <a:t> 38)</a:t>
            </a:r>
          </a:p>
        </p:txBody>
      </p:sp>
      <p:sp>
        <p:nvSpPr>
          <p:cNvPr id="9" name="TextBox 8">
            <a:extLst>
              <a:ext uri="{FF2B5EF4-FFF2-40B4-BE49-F238E27FC236}"/>
            </a:extLst>
          </p:cNvPr>
          <p:cNvSpPr txBox="1"/>
          <p:nvPr/>
        </p:nvSpPr>
        <p:spPr>
          <a:xfrm>
            <a:off x="6248400" y="2754313"/>
            <a:ext cx="5784850" cy="1076325"/>
          </a:xfrm>
          <a:prstGeom prst="rect">
            <a:avLst/>
          </a:prstGeom>
          <a:solidFill>
            <a:schemeClr val="accent5">
              <a:lumMod val="40000"/>
              <a:lumOff val="6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ctr" fontAlgn="auto">
              <a:spcBef>
                <a:spcPts val="0"/>
              </a:spcBef>
              <a:spcAft>
                <a:spcPts val="0"/>
              </a:spcAft>
              <a:defRPr/>
            </a:pPr>
            <a:r>
              <a:rPr lang="en-US" sz="32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anose="02020603050405020304" pitchFamily="18" charset="0"/>
              </a:rPr>
              <a:t>Vì</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sao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chú</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gấu</a:t>
            </a:r>
            <a:r>
              <a:rPr lang="en-US" sz="2800" dirty="0">
                <a:latin typeface="UTM Avo" panose="02040603050506020204" pitchFamily="18" charset="0"/>
                <a:cs typeface="Times New Roman" panose="02020603050405020304" pitchFamily="18" charset="0"/>
              </a:rPr>
              <a:t> Li-</a:t>
            </a:r>
            <a:r>
              <a:rPr lang="en-US" sz="2800" dirty="0" err="1">
                <a:latin typeface="UTM Avo" panose="02040603050506020204" pitchFamily="18" charset="0"/>
                <a:cs typeface="Times New Roman" panose="02020603050405020304" pitchFamily="18" charset="0"/>
              </a:rPr>
              <a:t>sa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bỏ</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nhà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đi</a:t>
            </a:r>
            <a:r>
              <a:rPr lang="en-US" sz="3200" dirty="0">
                <a:latin typeface="UTM Avo" panose="02040603050506020204" pitchFamily="18" charset="0"/>
                <a:cs typeface="Times New Roman" panose="02020603050405020304" pitchFamily="18" charset="0"/>
              </a:rPr>
              <a:t>?</a:t>
            </a:r>
          </a:p>
        </p:txBody>
      </p:sp>
      <p:sp>
        <p:nvSpPr>
          <p:cNvPr id="10" name="TextBox 9">
            <a:extLst>
              <a:ext uri="{FF2B5EF4-FFF2-40B4-BE49-F238E27FC236}"/>
            </a:extLst>
          </p:cNvPr>
          <p:cNvSpPr txBox="1"/>
          <p:nvPr/>
        </p:nvSpPr>
        <p:spPr>
          <a:xfrm>
            <a:off x="6415088" y="4384675"/>
            <a:ext cx="5618162" cy="1077913"/>
          </a:xfrm>
          <a:prstGeom prst="rect">
            <a:avLst/>
          </a:prstGeom>
          <a:solidFill>
            <a:schemeClr val="accent4">
              <a:lumMod val="40000"/>
              <a:lumOff val="6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Chú</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gấu</a:t>
            </a:r>
            <a:r>
              <a:rPr lang="en-US" sz="3200" dirty="0">
                <a:latin typeface="UTM Avo" panose="02040603050506020204" pitchFamily="18" charset="0"/>
                <a:cs typeface="Times New Roman" panose="02020603050405020304" pitchFamily="18" charset="0"/>
              </a:rPr>
              <a:t> Li-</a:t>
            </a:r>
            <a:r>
              <a:rPr lang="en-US" sz="3200" dirty="0" err="1">
                <a:latin typeface="UTM Avo" panose="02040603050506020204" pitchFamily="18" charset="0"/>
                <a:cs typeface="Times New Roman" panose="02020603050405020304" pitchFamily="18" charset="0"/>
              </a:rPr>
              <a:t>sa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chủ</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chú</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vào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kho</a:t>
            </a:r>
            <a:r>
              <a:rPr lang="en-US" sz="3200" dirty="0">
                <a:latin typeface="UTM Avo" panose="02040603050506020204" pitchFamily="18" charset="0"/>
                <a:cs typeface="Times New Roman" panose="02020603050405020304" pitchFamily="18" charset="0"/>
              </a:rPr>
              <a:t>.</a:t>
            </a:r>
          </a:p>
        </p:txBody>
      </p:sp>
      <p:sp>
        <p:nvSpPr>
          <p:cNvPr id="11" name="Action Button: Home 2">
            <a:hlinkClick r:id="rId2" action="ppaction://hlinksldjump" highlightClick="1"/>
            <a:extLst>
              <a:ext uri="{FF2B5EF4-FFF2-40B4-BE49-F238E27FC236}"/>
            </a:extLst>
          </p:cNvPr>
          <p:cNvSpPr/>
          <p:nvPr/>
        </p:nvSpPr>
        <p:spPr>
          <a:xfrm>
            <a:off x="11271250" y="6080125"/>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pic>
        <p:nvPicPr>
          <p:cNvPr id="25605" name="Picture 3"/>
          <p:cNvPicPr>
            <a:picLocks noChangeAspect="1"/>
          </p:cNvPicPr>
          <p:nvPr/>
        </p:nvPicPr>
        <p:blipFill>
          <a:blip r:embed="rId3"/>
          <a:srcRect/>
          <a:stretch>
            <a:fillRect/>
          </a:stretch>
        </p:blipFill>
        <p:spPr bwMode="auto">
          <a:xfrm>
            <a:off x="158750" y="2592388"/>
            <a:ext cx="6256338" cy="383063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extLst>
          </p:cNvPr>
          <p:cNvSpPr/>
          <p:nvPr/>
        </p:nvSpPr>
        <p:spPr>
          <a:xfrm>
            <a:off x="11285538" y="6062663"/>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sp>
        <p:nvSpPr>
          <p:cNvPr id="6" name="Horizontal Scroll 1">
            <a:extLst>
              <a:ext uri="{FF2B5EF4-FFF2-40B4-BE49-F238E27FC236}"/>
            </a:extLst>
          </p:cNvPr>
          <p:cNvSpPr/>
          <p:nvPr/>
        </p:nvSpPr>
        <p:spPr>
          <a:xfrm>
            <a:off x="357188" y="358775"/>
            <a:ext cx="11277600" cy="1909763"/>
          </a:xfrm>
          <a:prstGeom prst="horizontalScroll">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Hai </a:t>
            </a:r>
            <a:r>
              <a:rPr lang="en-US" sz="4000" dirty="0" err="1">
                <a:solidFill>
                  <a:srgbClr val="FF0000"/>
                </a:solidFill>
                <a:latin typeface="UTM Avo" panose="02040603050506020204" pitchFamily="18" charset="0"/>
                <a:cs typeface="Times New Roman" pitchFamily="18" charset="0"/>
              </a:rPr>
              <a:t>bàn</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tay</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em</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42)</a:t>
            </a:r>
          </a:p>
        </p:txBody>
      </p:sp>
      <p:sp>
        <p:nvSpPr>
          <p:cNvPr id="8" name="TextBox 7">
            <a:extLst>
              <a:ext uri="{FF2B5EF4-FFF2-40B4-BE49-F238E27FC236}"/>
            </a:extLst>
          </p:cNvPr>
          <p:cNvSpPr txBox="1"/>
          <p:nvPr/>
        </p:nvSpPr>
        <p:spPr>
          <a:xfrm>
            <a:off x="3675063" y="2906713"/>
            <a:ext cx="8428037" cy="1077912"/>
          </a:xfrm>
          <a:prstGeom prst="rect">
            <a:avLst/>
          </a:prstGeom>
          <a:solidFill>
            <a:schemeClr val="accent4">
              <a:lumMod val="40000"/>
              <a:lumOff val="6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ctr" fontAlgn="auto">
              <a:spcBef>
                <a:spcPts val="0"/>
              </a:spcBef>
              <a:spcAft>
                <a:spcPts val="0"/>
              </a:spcAft>
              <a:defRPr/>
            </a:pPr>
            <a:r>
              <a:rPr lang="en-US" sz="3200" dirty="0">
                <a:latin typeface="UTM Avo" panose="02040603050506020204" pitchFamily="18" charset="0"/>
                <a:cs typeface="Times New Roman" pitchFamily="18" charset="0"/>
              </a:rPr>
              <a:t>- Hai </a:t>
            </a:r>
            <a:r>
              <a:rPr lang="en-US" sz="3200" dirty="0" err="1">
                <a:latin typeface="UTM Avo" panose="02040603050506020204" pitchFamily="18" charset="0"/>
                <a:cs typeface="Times New Roman" panose="02020603050405020304" pitchFamily="18" charset="0"/>
              </a:rPr>
              <a:t>bàn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tay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đẹp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như</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thế</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nào</a:t>
            </a:r>
            <a:r>
              <a:rPr lang="en-US" sz="3200" dirty="0">
                <a:latin typeface="UTM Avo" panose="02040603050506020204" pitchFamily="18" charset="0"/>
                <a:cs typeface="Times New Roman" panose="02020603050405020304" pitchFamily="18" charset="0"/>
              </a:rPr>
              <a:t>?</a:t>
            </a:r>
          </a:p>
        </p:txBody>
      </p:sp>
      <p:sp>
        <p:nvSpPr>
          <p:cNvPr id="9" name="TextBox 8">
            <a:extLst>
              <a:ext uri="{FF2B5EF4-FFF2-40B4-BE49-F238E27FC236}"/>
            </a:extLst>
          </p:cNvPr>
          <p:cNvSpPr txBox="1"/>
          <p:nvPr/>
        </p:nvSpPr>
        <p:spPr>
          <a:xfrm>
            <a:off x="3675063" y="4365625"/>
            <a:ext cx="8428037" cy="1076325"/>
          </a:xfrm>
          <a:prstGeom prst="rect">
            <a:avLst/>
          </a:prstGeom>
          <a:solidFill>
            <a:schemeClr val="accent6">
              <a:lumMod val="60000"/>
              <a:lumOff val="4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Hai </a:t>
            </a:r>
            <a:r>
              <a:rPr lang="en-US" sz="3200" dirty="0" err="1">
                <a:latin typeface="UTM Avo" panose="02040603050506020204" pitchFamily="18" charset="0"/>
                <a:cs typeface="Times New Roman" panose="02020603050405020304" pitchFamily="18" charset="0"/>
              </a:rPr>
              <a:t>bàn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tay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bạn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nhỏ</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như</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hoa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đầu</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cành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cánh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tròn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ngón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xinh</a:t>
            </a:r>
            <a:r>
              <a:rPr lang="en-US" sz="3200" dirty="0">
                <a:latin typeface="UTM Avo" panose="02040603050506020204" pitchFamily="18" charset="0"/>
                <a:cs typeface="Times New Roman" panose="02020603050405020304" pitchFamily="18" charset="0"/>
              </a:rPr>
              <a:t>.</a:t>
            </a:r>
          </a:p>
        </p:txBody>
      </p:sp>
      <p:pic>
        <p:nvPicPr>
          <p:cNvPr id="26629" name="Picture 3"/>
          <p:cNvPicPr>
            <a:picLocks noChangeAspect="1"/>
          </p:cNvPicPr>
          <p:nvPr/>
        </p:nvPicPr>
        <p:blipFill>
          <a:blip r:embed="rId3"/>
          <a:srcRect/>
          <a:stretch>
            <a:fillRect/>
          </a:stretch>
        </p:blipFill>
        <p:spPr bwMode="auto">
          <a:xfrm>
            <a:off x="474663" y="2833688"/>
            <a:ext cx="2851150" cy="3511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extLst>
          </p:cNvPr>
          <p:cNvSpPr/>
          <p:nvPr/>
        </p:nvSpPr>
        <p:spPr>
          <a:xfrm>
            <a:off x="11687175" y="6375400"/>
            <a:ext cx="500063" cy="481013"/>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sp>
        <p:nvSpPr>
          <p:cNvPr id="7" name="Horizontal Scroll 1">
            <a:extLst>
              <a:ext uri="{FF2B5EF4-FFF2-40B4-BE49-F238E27FC236}"/>
            </a:extLst>
          </p:cNvPr>
          <p:cNvSpPr/>
          <p:nvPr/>
        </p:nvSpPr>
        <p:spPr>
          <a:xfrm>
            <a:off x="682625" y="290513"/>
            <a:ext cx="10623550" cy="225742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Ngưỡng</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cửa</a:t>
            </a:r>
            <a:r>
              <a:rPr lang="en-US" sz="4000" dirty="0">
                <a:solidFill>
                  <a:srgbClr val="FF0000"/>
                </a:solidFill>
                <a:latin typeface="UTM Avo" panose="02040603050506020204" pitchFamily="18" charset="0"/>
                <a:cs typeface="Times New Roman" pitchFamily="18" charset="0"/>
              </a:rPr>
              <a:t>(</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46)</a:t>
            </a:r>
            <a:endParaRPr lang="en-US" sz="4400" dirty="0">
              <a:solidFill>
                <a:srgbClr val="FF0000"/>
              </a:solidFill>
              <a:latin typeface="UTM Avo" panose="02040603050506020204" pitchFamily="18" charset="0"/>
              <a:cs typeface="Times New Roman" pitchFamily="18" charset="0"/>
            </a:endParaRPr>
          </a:p>
        </p:txBody>
      </p:sp>
      <p:sp>
        <p:nvSpPr>
          <p:cNvPr id="11" name="TextBox 10"/>
          <p:cNvSpPr txBox="1">
            <a:spLocks noChangeArrowheads="1"/>
          </p:cNvSpPr>
          <p:nvPr/>
        </p:nvSpPr>
        <p:spPr bwMode="auto">
          <a:xfrm>
            <a:off x="4459288" y="2659063"/>
            <a:ext cx="7227887" cy="1570037"/>
          </a:xfrm>
          <a:prstGeom prst="rect">
            <a:avLst/>
          </a:prstGeom>
          <a:solidFill>
            <a:srgbClr val="79EDD7"/>
          </a:solidFill>
          <a:ln w="9525">
            <a:noFill/>
            <a:miter lim="800000"/>
            <a:headEnd/>
            <a:tailEnd/>
          </a:ln>
        </p:spPr>
        <p:txBody>
          <a:bodyPr>
            <a:spAutoFit/>
          </a:bodyPr>
          <a:lstStyle/>
          <a:p>
            <a:pPr algn="ctr"/>
            <a:r>
              <a:rPr lang="en-US" sz="3200">
                <a:latin typeface="UTM Avo"/>
                <a:cs typeface="Times New Roman" pitchFamily="18" charset="0"/>
              </a:rPr>
              <a:t>Trả lời câu hỏi sau:</a:t>
            </a:r>
          </a:p>
          <a:p>
            <a:pPr algn="just"/>
            <a:r>
              <a:rPr lang="en-US" sz="3200">
                <a:latin typeface="UTM Avo"/>
                <a:cs typeface="Times New Roman" pitchFamily="18" charset="0"/>
              </a:rPr>
              <a:t>- Khổ thơ 1 gợi lại kỉ niệm gì về ngưỡng cửa?</a:t>
            </a:r>
          </a:p>
        </p:txBody>
      </p:sp>
      <p:sp>
        <p:nvSpPr>
          <p:cNvPr id="12" name="TextBox 11">
            <a:extLst>
              <a:ext uri="{FF2B5EF4-FFF2-40B4-BE49-F238E27FC236}"/>
            </a:extLst>
          </p:cNvPr>
          <p:cNvSpPr txBox="1"/>
          <p:nvPr/>
        </p:nvSpPr>
        <p:spPr>
          <a:xfrm>
            <a:off x="4459288" y="4386263"/>
            <a:ext cx="7251700" cy="1077912"/>
          </a:xfrm>
          <a:prstGeom prst="rect">
            <a:avLst/>
          </a:prstGeom>
          <a:solidFill>
            <a:schemeClr val="accent4">
              <a:lumMod val="40000"/>
              <a:lumOff val="6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Khổ</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thơ</a:t>
            </a:r>
            <a:r>
              <a:rPr lang="en-US" sz="3200" dirty="0">
                <a:latin typeface="UTM Avo" panose="02040603050506020204" pitchFamily="18" charset="0"/>
                <a:cs typeface="Times New Roman" pitchFamily="18" charset="0"/>
              </a:rPr>
              <a:t> 1 </a:t>
            </a:r>
            <a:r>
              <a:rPr lang="en-US" sz="3200" dirty="0" err="1">
                <a:latin typeface="UTM Avo" panose="02040603050506020204" pitchFamily="18" charset="0"/>
                <a:cs typeface="Times New Roman" pitchFamily="18" charset="0"/>
              </a:rPr>
              <a:t>gợi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lại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kỉ</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niệm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khi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còn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bé</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mẹ</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dắt</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em</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vòng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đi</a:t>
            </a:r>
            <a:r>
              <a:rPr lang="en-US" sz="3200" dirty="0">
                <a:latin typeface="UTM Avo" panose="02040603050506020204" pitchFamily="18" charset="0"/>
                <a:cs typeface="Times New Roman" pitchFamily="18" charset="0"/>
              </a:rPr>
              <a:t> men.</a:t>
            </a:r>
            <a:endParaRPr lang="en-US" sz="3200" dirty="0">
              <a:latin typeface="UTM Avo" panose="02040603050506020204" pitchFamily="18" charset="0"/>
              <a:cs typeface="+mn-cs"/>
            </a:endParaRPr>
          </a:p>
        </p:txBody>
      </p:sp>
      <p:pic>
        <p:nvPicPr>
          <p:cNvPr id="27653" name="Picture 3"/>
          <p:cNvPicPr>
            <a:picLocks noChangeAspect="1"/>
          </p:cNvPicPr>
          <p:nvPr/>
        </p:nvPicPr>
        <p:blipFill>
          <a:blip r:embed="rId3"/>
          <a:srcRect/>
          <a:stretch>
            <a:fillRect/>
          </a:stretch>
        </p:blipFill>
        <p:spPr bwMode="auto">
          <a:xfrm>
            <a:off x="1054100" y="2570163"/>
            <a:ext cx="2478088" cy="415131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extLst>
          </p:cNvPr>
          <p:cNvSpPr/>
          <p:nvPr/>
        </p:nvSpPr>
        <p:spPr>
          <a:xfrm>
            <a:off x="11106150" y="6035675"/>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sp>
        <p:nvSpPr>
          <p:cNvPr id="6" name="Horizontal Scroll 1">
            <a:extLst>
              <a:ext uri="{FF2B5EF4-FFF2-40B4-BE49-F238E27FC236}"/>
            </a:extLst>
          </p:cNvPr>
          <p:cNvSpPr/>
          <p:nvPr/>
        </p:nvSpPr>
        <p:spPr>
          <a:xfrm>
            <a:off x="498475" y="358775"/>
            <a:ext cx="11277600" cy="1909763"/>
          </a:xfrm>
          <a:prstGeom prst="horizontalScroll">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Cha </a:t>
            </a:r>
            <a:r>
              <a:rPr lang="en-US" sz="4000" dirty="0" err="1">
                <a:solidFill>
                  <a:srgbClr val="FF0000"/>
                </a:solidFill>
                <a:latin typeface="UTM Avo" panose="02040603050506020204" pitchFamily="18" charset="0"/>
                <a:cs typeface="Times New Roman" pitchFamily="18" charset="0"/>
              </a:rPr>
              <a:t>sẽ</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luôn</a:t>
            </a:r>
            <a:r>
              <a:rPr lang="en-US" sz="4000" dirty="0">
                <a:solidFill>
                  <a:srgbClr val="FF0000"/>
                </a:solidFill>
                <a:latin typeface="UTM Avo" panose="02040603050506020204" pitchFamily="18" charset="0"/>
                <a:cs typeface="Times New Roman" pitchFamily="18" charset="0"/>
              </a:rPr>
              <a:t> ở </a:t>
            </a:r>
            <a:r>
              <a:rPr lang="en-US" sz="4000" dirty="0" err="1">
                <a:solidFill>
                  <a:srgbClr val="FF0000"/>
                </a:solidFill>
                <a:latin typeface="UTM Avo" panose="02040603050506020204" pitchFamily="18" charset="0"/>
                <a:cs typeface="Times New Roman" pitchFamily="18" charset="0"/>
              </a:rPr>
              <a:t>bên</a:t>
            </a:r>
            <a:r>
              <a:rPr lang="en-US" sz="4000" dirty="0">
                <a:solidFill>
                  <a:srgbClr val="FF0000"/>
                </a:solidFill>
                <a:latin typeface="UTM Avo" panose="02040603050506020204" pitchFamily="18" charset="0"/>
                <a:cs typeface="Times New Roman" pitchFamily="18" charset="0"/>
              </a:rPr>
              <a:t> con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49)</a:t>
            </a:r>
          </a:p>
        </p:txBody>
      </p:sp>
      <p:sp>
        <p:nvSpPr>
          <p:cNvPr id="8" name="TextBox 7">
            <a:extLst>
              <a:ext uri="{FF2B5EF4-FFF2-40B4-BE49-F238E27FC236}"/>
            </a:extLst>
          </p:cNvPr>
          <p:cNvSpPr txBox="1"/>
          <p:nvPr/>
        </p:nvSpPr>
        <p:spPr>
          <a:xfrm>
            <a:off x="5756275" y="2794000"/>
            <a:ext cx="6157913" cy="1570038"/>
          </a:xfrm>
          <a:prstGeom prst="rect">
            <a:avLst/>
          </a:prstGeom>
          <a:solidFill>
            <a:schemeClr val="accent6">
              <a:lumMod val="60000"/>
              <a:lumOff val="4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anose="02020603050405020304" pitchFamily="18" charset="0"/>
              </a:rPr>
              <a:t>:</a:t>
            </a:r>
          </a:p>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Chuyện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xảy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với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ngôi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trường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cậu</a:t>
            </a:r>
            <a:r>
              <a:rPr lang="en-US" sz="3200" dirty="0">
                <a:latin typeface="UTM Avo" panose="02040603050506020204" pitchFamily="18" charset="0"/>
                <a:cs typeface="Times New Roman" panose="02020603050405020304" pitchFamily="18" charset="0"/>
              </a:rPr>
              <a:t> con </a:t>
            </a:r>
            <a:r>
              <a:rPr lang="en-US" sz="3200" dirty="0" err="1">
                <a:latin typeface="UTM Avo" panose="02040603050506020204" pitchFamily="18" charset="0"/>
                <a:cs typeface="Times New Roman" panose="02020603050405020304" pitchFamily="18" charset="0"/>
              </a:rPr>
              <a:t>trai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khi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động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đất</a:t>
            </a:r>
            <a:r>
              <a:rPr lang="en-US" sz="3200" dirty="0">
                <a:latin typeface="UTM Avo" panose="02040603050506020204" pitchFamily="18" charset="0"/>
                <a:cs typeface="Times New Roman" panose="02020603050405020304" pitchFamily="18" charset="0"/>
              </a:rPr>
              <a:t>?</a:t>
            </a:r>
          </a:p>
        </p:txBody>
      </p:sp>
      <p:sp>
        <p:nvSpPr>
          <p:cNvPr id="9" name="TextBox 8">
            <a:extLst>
              <a:ext uri="{FF2B5EF4-FFF2-40B4-BE49-F238E27FC236}"/>
            </a:extLst>
          </p:cNvPr>
          <p:cNvSpPr txBox="1"/>
          <p:nvPr/>
        </p:nvSpPr>
        <p:spPr>
          <a:xfrm>
            <a:off x="5756275" y="4660900"/>
            <a:ext cx="6157913" cy="1570038"/>
          </a:xfrm>
          <a:prstGeom prst="rect">
            <a:avLst/>
          </a:prstGeom>
          <a:solidFill>
            <a:schemeClr val="accent4">
              <a:lumMod val="40000"/>
              <a:lumOff val="6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Một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trận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động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đất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lớn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xảy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chỉ</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trong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vòng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bốn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phút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san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bằng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thành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phố</a:t>
            </a:r>
            <a:r>
              <a:rPr lang="en-US" sz="3200" dirty="0">
                <a:latin typeface="UTM Avo" panose="02040603050506020204" pitchFamily="18" charset="0"/>
                <a:cs typeface="Times New Roman" panose="02020603050405020304" pitchFamily="18" charset="0"/>
              </a:rPr>
              <a:t>.</a:t>
            </a:r>
          </a:p>
        </p:txBody>
      </p:sp>
      <p:pic>
        <p:nvPicPr>
          <p:cNvPr id="28677" name="Picture 3"/>
          <p:cNvPicPr>
            <a:picLocks noChangeAspect="1"/>
          </p:cNvPicPr>
          <p:nvPr/>
        </p:nvPicPr>
        <p:blipFill>
          <a:blip r:embed="rId3"/>
          <a:srcRect/>
          <a:stretch>
            <a:fillRect/>
          </a:stretch>
        </p:blipFill>
        <p:spPr bwMode="auto">
          <a:xfrm>
            <a:off x="277813" y="3171825"/>
            <a:ext cx="5376862" cy="29781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2">
            <a:hlinkClick r:id="rId2" action="ppaction://hlinksldjump" highlightClick="1"/>
            <a:extLst>
              <a:ext uri="{FF2B5EF4-FFF2-40B4-BE49-F238E27FC236}"/>
            </a:extLst>
          </p:cNvPr>
          <p:cNvSpPr/>
          <p:nvPr/>
        </p:nvSpPr>
        <p:spPr>
          <a:xfrm>
            <a:off x="11133138" y="5984875"/>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sp>
        <p:nvSpPr>
          <p:cNvPr id="6" name="Horizontal Scroll 1">
            <a:extLst>
              <a:ext uri="{FF2B5EF4-FFF2-40B4-BE49-F238E27FC236}"/>
            </a:extLst>
          </p:cNvPr>
          <p:cNvSpPr/>
          <p:nvPr/>
        </p:nvSpPr>
        <p:spPr>
          <a:xfrm>
            <a:off x="381000" y="430213"/>
            <a:ext cx="10623550" cy="1900237"/>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3600" dirty="0" err="1">
                <a:solidFill>
                  <a:prstClr val="black"/>
                </a:solidFill>
                <a:latin typeface="UTM Avo" panose="02040603050506020204" pitchFamily="18" charset="0"/>
                <a:cs typeface="Times New Roman" pitchFamily="18" charset="0"/>
              </a:rPr>
              <a:t>Đọc</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bài</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quạt</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cho</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bà</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ngủ</a:t>
            </a:r>
            <a:r>
              <a:rPr lang="en-US" sz="3600" dirty="0">
                <a:solidFill>
                  <a:prstClr val="black"/>
                </a:solidFill>
                <a:latin typeface="UTM Avo" panose="02040603050506020204" pitchFamily="18" charset="0"/>
                <a:cs typeface="Times New Roman" pitchFamily="18" charset="0"/>
              </a:rPr>
              <a:t> (</a:t>
            </a:r>
            <a:r>
              <a:rPr lang="en-US" sz="3600" dirty="0" err="1">
                <a:solidFill>
                  <a:prstClr val="black"/>
                </a:solidFill>
                <a:latin typeface="UTM Avo" panose="02040603050506020204" pitchFamily="18" charset="0"/>
                <a:cs typeface="Times New Roman" pitchFamily="18" charset="0"/>
              </a:rPr>
              <a:t>trang</a:t>
            </a:r>
            <a:r>
              <a:rPr lang="en-US" sz="3600" dirty="0">
                <a:solidFill>
                  <a:prstClr val="black"/>
                </a:solidFill>
                <a:latin typeface="UTM Avo" panose="02040603050506020204" pitchFamily="18" charset="0"/>
                <a:cs typeface="Times New Roman" pitchFamily="18" charset="0"/>
              </a:rPr>
              <a:t> 52)</a:t>
            </a:r>
          </a:p>
        </p:txBody>
      </p:sp>
      <p:sp>
        <p:nvSpPr>
          <p:cNvPr id="9" name="TextBox 8">
            <a:extLst>
              <a:ext uri="{FF2B5EF4-FFF2-40B4-BE49-F238E27FC236}"/>
            </a:extLst>
          </p:cNvPr>
          <p:cNvSpPr txBox="1"/>
          <p:nvPr/>
        </p:nvSpPr>
        <p:spPr>
          <a:xfrm>
            <a:off x="5911850" y="2835275"/>
            <a:ext cx="6107113" cy="1568450"/>
          </a:xfrm>
          <a:prstGeom prst="rect">
            <a:avLst/>
          </a:prstGeom>
          <a:solidFill>
            <a:schemeClr val="accent4">
              <a:lumMod val="40000"/>
              <a:lumOff val="6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just"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Vì</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sao</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bạn</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nhỏ</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trong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thơ</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mong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chích</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chòe</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đừng</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hót</a:t>
            </a:r>
            <a:r>
              <a:rPr lang="en-US" sz="3200" dirty="0">
                <a:latin typeface="UTM Avo" panose="02040603050506020204" pitchFamily="18" charset="0"/>
                <a:cs typeface="Times New Roman" pitchFamily="18" charset="0"/>
              </a:rPr>
              <a:t>?</a:t>
            </a:r>
          </a:p>
        </p:txBody>
      </p:sp>
      <p:sp>
        <p:nvSpPr>
          <p:cNvPr id="10" name="TextBox 9">
            <a:extLst>
              <a:ext uri="{FF2B5EF4-FFF2-40B4-BE49-F238E27FC236}"/>
            </a:extLst>
          </p:cNvPr>
          <p:cNvSpPr txBox="1"/>
          <p:nvPr/>
        </p:nvSpPr>
        <p:spPr>
          <a:xfrm>
            <a:off x="5911850" y="4908550"/>
            <a:ext cx="6167438" cy="584200"/>
          </a:xfrm>
          <a:prstGeom prst="rect">
            <a:avLst/>
          </a:prstGeom>
          <a:solidFill>
            <a:schemeClr val="accent5">
              <a:lumMod val="40000"/>
              <a:lumOff val="6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Vì</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bà</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bị</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ốm</a:t>
            </a:r>
            <a:r>
              <a:rPr lang="en-US" sz="3200" dirty="0">
                <a:latin typeface="UTM Avo" panose="02040603050506020204" pitchFamily="18" charset="0"/>
                <a:cs typeface="Times New Roman" pitchFamily="18" charset="0"/>
              </a:rPr>
              <a:t>.</a:t>
            </a:r>
            <a:endParaRPr lang="en-US" sz="3200" dirty="0">
              <a:latin typeface="UTM Avo" panose="02040603050506020204" pitchFamily="18" charset="0"/>
              <a:cs typeface="+mn-cs"/>
            </a:endParaRPr>
          </a:p>
        </p:txBody>
      </p:sp>
      <p:pic>
        <p:nvPicPr>
          <p:cNvPr id="29701" name="Picture 3"/>
          <p:cNvPicPr>
            <a:picLocks noChangeAspect="1"/>
          </p:cNvPicPr>
          <p:nvPr/>
        </p:nvPicPr>
        <p:blipFill>
          <a:blip r:embed="rId3"/>
          <a:srcRect/>
          <a:stretch>
            <a:fillRect/>
          </a:stretch>
        </p:blipFill>
        <p:spPr bwMode="auto">
          <a:xfrm>
            <a:off x="381000" y="2541588"/>
            <a:ext cx="5230813" cy="38862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a:srcRect l="9094" t="6261" r="71278" b="82780"/>
          <a:stretch>
            <a:fillRect/>
          </a:stretch>
        </p:blipFill>
        <p:spPr bwMode="auto">
          <a:xfrm>
            <a:off x="107950" y="323850"/>
            <a:ext cx="1943100" cy="468313"/>
          </a:xfrm>
          <a:prstGeom prst="rect">
            <a:avLst/>
          </a:prstGeom>
          <a:noFill/>
          <a:ln w="9525">
            <a:noFill/>
            <a:miter lim="800000"/>
            <a:headEnd/>
            <a:tailEnd/>
          </a:ln>
        </p:spPr>
      </p:pic>
      <p:pic>
        <p:nvPicPr>
          <p:cNvPr id="30722" name="Picture 5"/>
          <p:cNvPicPr>
            <a:picLocks noChangeAspect="1"/>
          </p:cNvPicPr>
          <p:nvPr/>
        </p:nvPicPr>
        <p:blipFill>
          <a:blip r:embed="rId3"/>
          <a:srcRect/>
          <a:stretch>
            <a:fillRect/>
          </a:stretch>
        </p:blipFill>
        <p:spPr bwMode="auto">
          <a:xfrm>
            <a:off x="107950" y="1471613"/>
            <a:ext cx="11987213" cy="36369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2"/>
          <a:srcRect l="9094" t="6261" r="71278" b="82780"/>
          <a:stretch>
            <a:fillRect/>
          </a:stretch>
        </p:blipFill>
        <p:spPr bwMode="auto">
          <a:xfrm>
            <a:off x="107950" y="323850"/>
            <a:ext cx="1943100" cy="468313"/>
          </a:xfrm>
          <a:prstGeom prst="rect">
            <a:avLst/>
          </a:prstGeom>
          <a:noFill/>
          <a:ln w="9525">
            <a:noFill/>
            <a:miter lim="800000"/>
            <a:headEnd/>
            <a:tailEnd/>
          </a:ln>
        </p:spPr>
      </p:pic>
      <p:grpSp>
        <p:nvGrpSpPr>
          <p:cNvPr id="14" name="Group 13"/>
          <p:cNvGrpSpPr>
            <a:grpSpLocks/>
          </p:cNvGrpSpPr>
          <p:nvPr/>
        </p:nvGrpSpPr>
        <p:grpSpPr bwMode="auto">
          <a:xfrm>
            <a:off x="2051050" y="1906588"/>
            <a:ext cx="1282700" cy="558800"/>
            <a:chOff x="3057098" y="5509332"/>
            <a:chExt cx="1282889" cy="559218"/>
          </a:xfrm>
        </p:grpSpPr>
        <p:sp>
          <p:nvSpPr>
            <p:cNvPr id="12" name="Rectangle 11">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76" name="TextBox 12"/>
            <p:cNvSpPr txBox="1">
              <a:spLocks noChangeArrowheads="1"/>
            </p:cNvSpPr>
            <p:nvPr/>
          </p:nvSpPr>
          <p:spPr bwMode="auto">
            <a:xfrm>
              <a:off x="3289107" y="5577572"/>
              <a:ext cx="996288" cy="400110"/>
            </a:xfrm>
            <a:prstGeom prst="rect">
              <a:avLst/>
            </a:prstGeom>
            <a:noFill/>
            <a:ln w="9525">
              <a:noFill/>
              <a:miter lim="800000"/>
              <a:headEnd/>
              <a:tailEnd/>
            </a:ln>
          </p:spPr>
          <p:txBody>
            <a:bodyPr>
              <a:spAutoFit/>
            </a:bodyPr>
            <a:lstStyle/>
            <a:p>
              <a:r>
                <a:rPr lang="en-US" sz="2000">
                  <a:latin typeface=".VnAvant" pitchFamily="34" charset="0"/>
                </a:rPr>
                <a:t>Nga</a:t>
              </a:r>
            </a:p>
          </p:txBody>
        </p:sp>
      </p:grpSp>
      <p:grpSp>
        <p:nvGrpSpPr>
          <p:cNvPr id="15" name="Group 14"/>
          <p:cNvGrpSpPr>
            <a:grpSpLocks/>
          </p:cNvGrpSpPr>
          <p:nvPr/>
        </p:nvGrpSpPr>
        <p:grpSpPr bwMode="auto">
          <a:xfrm>
            <a:off x="3806825" y="1876425"/>
            <a:ext cx="1282700" cy="617538"/>
            <a:chOff x="3057098" y="5509332"/>
            <a:chExt cx="1282889" cy="559218"/>
          </a:xfrm>
        </p:grpSpPr>
        <p:sp>
          <p:nvSpPr>
            <p:cNvPr id="16" name="Rectangle 15">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74" name="TextBox 16"/>
            <p:cNvSpPr txBox="1">
              <a:spLocks noChangeArrowheads="1"/>
            </p:cNvSpPr>
            <p:nvPr/>
          </p:nvSpPr>
          <p:spPr bwMode="auto">
            <a:xfrm>
              <a:off x="3191302" y="5577572"/>
              <a:ext cx="1148685" cy="417795"/>
            </a:xfrm>
            <a:prstGeom prst="rect">
              <a:avLst/>
            </a:prstGeom>
            <a:noFill/>
            <a:ln w="9525">
              <a:noFill/>
              <a:miter lim="800000"/>
              <a:headEnd/>
              <a:tailEnd/>
            </a:ln>
          </p:spPr>
          <p:txBody>
            <a:bodyPr>
              <a:spAutoFit/>
            </a:bodyPr>
            <a:lstStyle/>
            <a:p>
              <a:r>
                <a:rPr lang="en-US" sz="2400">
                  <a:latin typeface="DengXian"/>
                  <a:ea typeface="DengXian"/>
                  <a:cs typeface="DengXian"/>
                </a:rPr>
                <a:t>Cường</a:t>
              </a:r>
            </a:p>
          </p:txBody>
        </p:sp>
      </p:grpSp>
      <p:grpSp>
        <p:nvGrpSpPr>
          <p:cNvPr id="18" name="Group 17"/>
          <p:cNvGrpSpPr>
            <a:grpSpLocks/>
          </p:cNvGrpSpPr>
          <p:nvPr/>
        </p:nvGrpSpPr>
        <p:grpSpPr bwMode="auto">
          <a:xfrm>
            <a:off x="5510213" y="1906588"/>
            <a:ext cx="1282700" cy="558800"/>
            <a:chOff x="3057098" y="5509332"/>
            <a:chExt cx="1282889" cy="559218"/>
          </a:xfrm>
        </p:grpSpPr>
        <p:sp>
          <p:nvSpPr>
            <p:cNvPr id="19" name="Rectangle 18">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72" name="TextBox 19"/>
            <p:cNvSpPr txBox="1">
              <a:spLocks noChangeArrowheads="1"/>
            </p:cNvSpPr>
            <p:nvPr/>
          </p:nvSpPr>
          <p:spPr bwMode="auto">
            <a:xfrm>
              <a:off x="3200398" y="5581470"/>
              <a:ext cx="996288" cy="400110"/>
            </a:xfrm>
            <a:prstGeom prst="rect">
              <a:avLst/>
            </a:prstGeom>
            <a:noFill/>
            <a:ln w="9525">
              <a:noFill/>
              <a:miter lim="800000"/>
              <a:headEnd/>
              <a:tailEnd/>
            </a:ln>
          </p:spPr>
          <p:txBody>
            <a:bodyPr>
              <a:spAutoFit/>
            </a:bodyPr>
            <a:lstStyle/>
            <a:p>
              <a:r>
                <a:rPr lang="en-US" sz="2000">
                  <a:latin typeface=".VnAvant" pitchFamily="34" charset="0"/>
                </a:rPr>
                <a:t>Nghĩa</a:t>
              </a:r>
            </a:p>
          </p:txBody>
        </p:sp>
      </p:grpSp>
      <p:grpSp>
        <p:nvGrpSpPr>
          <p:cNvPr id="21" name="Group 20"/>
          <p:cNvGrpSpPr>
            <a:grpSpLocks/>
          </p:cNvGrpSpPr>
          <p:nvPr/>
        </p:nvGrpSpPr>
        <p:grpSpPr bwMode="auto">
          <a:xfrm>
            <a:off x="6989763" y="1909763"/>
            <a:ext cx="1671637" cy="558800"/>
            <a:chOff x="3057098" y="5509332"/>
            <a:chExt cx="1670361" cy="559218"/>
          </a:xfrm>
        </p:grpSpPr>
        <p:sp>
          <p:nvSpPr>
            <p:cNvPr id="22" name="Rectangle 21">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70" name="TextBox 22"/>
            <p:cNvSpPr txBox="1">
              <a:spLocks noChangeArrowheads="1"/>
            </p:cNvSpPr>
            <p:nvPr/>
          </p:nvSpPr>
          <p:spPr bwMode="auto">
            <a:xfrm>
              <a:off x="3312646" y="5547184"/>
              <a:ext cx="1414813" cy="461665"/>
            </a:xfrm>
            <a:prstGeom prst="rect">
              <a:avLst/>
            </a:prstGeom>
            <a:noFill/>
            <a:ln w="9525">
              <a:noFill/>
              <a:miter lim="800000"/>
              <a:headEnd/>
              <a:tailEnd/>
            </a:ln>
          </p:spPr>
          <p:txBody>
            <a:bodyPr>
              <a:spAutoFit/>
            </a:bodyPr>
            <a:lstStyle/>
            <a:p>
              <a:r>
                <a:rPr lang="en-US" sz="2400">
                  <a:latin typeface="DengXian"/>
                  <a:ea typeface="DengXian"/>
                  <a:cs typeface="DengXian"/>
                </a:rPr>
                <a:t>Tùng</a:t>
              </a:r>
            </a:p>
          </p:txBody>
        </p:sp>
      </p:grpSp>
      <p:grpSp>
        <p:nvGrpSpPr>
          <p:cNvPr id="24" name="Group 23"/>
          <p:cNvGrpSpPr>
            <a:grpSpLocks/>
          </p:cNvGrpSpPr>
          <p:nvPr/>
        </p:nvGrpSpPr>
        <p:grpSpPr bwMode="auto">
          <a:xfrm>
            <a:off x="8729663" y="1900238"/>
            <a:ext cx="1282700" cy="558800"/>
            <a:chOff x="3057098" y="5509332"/>
            <a:chExt cx="1282889" cy="559218"/>
          </a:xfrm>
        </p:grpSpPr>
        <p:sp>
          <p:nvSpPr>
            <p:cNvPr id="25" name="Rectangle 24">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68" name="TextBox 25"/>
            <p:cNvSpPr txBox="1">
              <a:spLocks noChangeArrowheads="1"/>
            </p:cNvSpPr>
            <p:nvPr/>
          </p:nvSpPr>
          <p:spPr bwMode="auto">
            <a:xfrm>
              <a:off x="3336878" y="5588886"/>
              <a:ext cx="796121" cy="400110"/>
            </a:xfrm>
            <a:prstGeom prst="rect">
              <a:avLst/>
            </a:prstGeom>
            <a:noFill/>
            <a:ln w="9525">
              <a:noFill/>
              <a:miter lim="800000"/>
              <a:headEnd/>
              <a:tailEnd/>
            </a:ln>
          </p:spPr>
          <p:txBody>
            <a:bodyPr>
              <a:spAutoFit/>
            </a:bodyPr>
            <a:lstStyle/>
            <a:p>
              <a:r>
                <a:rPr lang="en-US" sz="2000">
                  <a:latin typeface="DengXian"/>
                  <a:ea typeface="DengXian"/>
                  <a:cs typeface="DengXian"/>
                </a:rPr>
                <a:t>Kiên</a:t>
              </a:r>
            </a:p>
          </p:txBody>
        </p:sp>
      </p:grpSp>
      <p:grpSp>
        <p:nvGrpSpPr>
          <p:cNvPr id="27" name="Group 26"/>
          <p:cNvGrpSpPr>
            <a:grpSpLocks/>
          </p:cNvGrpSpPr>
          <p:nvPr/>
        </p:nvGrpSpPr>
        <p:grpSpPr bwMode="auto">
          <a:xfrm>
            <a:off x="2051050" y="2727325"/>
            <a:ext cx="1282700" cy="558800"/>
            <a:chOff x="3057098" y="5509332"/>
            <a:chExt cx="1282889" cy="559218"/>
          </a:xfrm>
        </p:grpSpPr>
        <p:sp>
          <p:nvSpPr>
            <p:cNvPr id="28" name="Rectangle 27">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66" name="TextBox 28"/>
            <p:cNvSpPr txBox="1">
              <a:spLocks noChangeArrowheads="1"/>
            </p:cNvSpPr>
            <p:nvPr/>
          </p:nvSpPr>
          <p:spPr bwMode="auto">
            <a:xfrm>
              <a:off x="3199375" y="5545733"/>
              <a:ext cx="1015301" cy="461665"/>
            </a:xfrm>
            <a:prstGeom prst="rect">
              <a:avLst/>
            </a:prstGeom>
            <a:noFill/>
            <a:ln w="9525">
              <a:noFill/>
              <a:miter lim="800000"/>
              <a:headEnd/>
              <a:tailEnd/>
            </a:ln>
          </p:spPr>
          <p:txBody>
            <a:bodyPr>
              <a:spAutoFit/>
            </a:bodyPr>
            <a:lstStyle/>
            <a:p>
              <a:r>
                <a:rPr lang="en-US" sz="2400">
                  <a:latin typeface="DengXian"/>
                  <a:ea typeface="DengXian"/>
                  <a:cs typeface="DengXian"/>
                </a:rPr>
                <a:t>Chiến</a:t>
              </a:r>
              <a:endParaRPr lang="en-US" sz="2000">
                <a:latin typeface="DengXian"/>
                <a:ea typeface="DengXian"/>
                <a:cs typeface="DengXian"/>
              </a:endParaRPr>
            </a:p>
          </p:txBody>
        </p:sp>
      </p:grpSp>
      <p:grpSp>
        <p:nvGrpSpPr>
          <p:cNvPr id="30" name="Group 29"/>
          <p:cNvGrpSpPr>
            <a:grpSpLocks/>
          </p:cNvGrpSpPr>
          <p:nvPr/>
        </p:nvGrpSpPr>
        <p:grpSpPr bwMode="auto">
          <a:xfrm>
            <a:off x="3806825" y="2727325"/>
            <a:ext cx="1282700" cy="558800"/>
            <a:chOff x="3057098" y="5509332"/>
            <a:chExt cx="1282889" cy="559218"/>
          </a:xfrm>
        </p:grpSpPr>
        <p:sp>
          <p:nvSpPr>
            <p:cNvPr id="31" name="Rectangle 30">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64" name="TextBox 31"/>
            <p:cNvSpPr txBox="1">
              <a:spLocks noChangeArrowheads="1"/>
            </p:cNvSpPr>
            <p:nvPr/>
          </p:nvSpPr>
          <p:spPr bwMode="auto">
            <a:xfrm>
              <a:off x="3289106" y="5607288"/>
              <a:ext cx="1015301" cy="400110"/>
            </a:xfrm>
            <a:prstGeom prst="rect">
              <a:avLst/>
            </a:prstGeom>
            <a:noFill/>
            <a:ln w="9525">
              <a:noFill/>
              <a:miter lim="800000"/>
              <a:headEnd/>
              <a:tailEnd/>
            </a:ln>
          </p:spPr>
          <p:txBody>
            <a:bodyPr>
              <a:spAutoFit/>
            </a:bodyPr>
            <a:lstStyle/>
            <a:p>
              <a:r>
                <a:rPr lang="en-US" sz="2000">
                  <a:latin typeface="DengXian"/>
                  <a:ea typeface="DengXian"/>
                  <a:cs typeface="DengXian"/>
                </a:rPr>
                <a:t>Nam</a:t>
              </a:r>
            </a:p>
          </p:txBody>
        </p:sp>
      </p:grpSp>
      <p:grpSp>
        <p:nvGrpSpPr>
          <p:cNvPr id="33" name="Group 32"/>
          <p:cNvGrpSpPr>
            <a:grpSpLocks/>
          </p:cNvGrpSpPr>
          <p:nvPr/>
        </p:nvGrpSpPr>
        <p:grpSpPr bwMode="auto">
          <a:xfrm>
            <a:off x="5510213" y="2727325"/>
            <a:ext cx="1282700" cy="558800"/>
            <a:chOff x="3057098" y="5509332"/>
            <a:chExt cx="1282889" cy="559218"/>
          </a:xfrm>
        </p:grpSpPr>
        <p:sp>
          <p:nvSpPr>
            <p:cNvPr id="34" name="Rectangle 33">
              <a:extLst>
                <a:ext uri="{FF2B5EF4-FFF2-40B4-BE49-F238E27FC236}"/>
              </a:extLst>
            </p:cNvPr>
            <p:cNvSpPr/>
            <p:nvPr/>
          </p:nvSpPr>
          <p:spPr>
            <a:xfrm>
              <a:off x="3057098" y="5509332"/>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2000"/>
            </a:p>
          </p:txBody>
        </p:sp>
        <p:sp>
          <p:nvSpPr>
            <p:cNvPr id="31762" name="TextBox 34"/>
            <p:cNvSpPr txBox="1">
              <a:spLocks noChangeArrowheads="1"/>
            </p:cNvSpPr>
            <p:nvPr/>
          </p:nvSpPr>
          <p:spPr bwMode="auto">
            <a:xfrm>
              <a:off x="3200398" y="5581470"/>
              <a:ext cx="1086098" cy="400110"/>
            </a:xfrm>
            <a:prstGeom prst="rect">
              <a:avLst/>
            </a:prstGeom>
            <a:noFill/>
            <a:ln w="9525">
              <a:noFill/>
              <a:miter lim="800000"/>
              <a:headEnd/>
              <a:tailEnd/>
            </a:ln>
          </p:spPr>
          <p:txBody>
            <a:bodyPr>
              <a:spAutoFit/>
            </a:bodyPr>
            <a:lstStyle/>
            <a:p>
              <a:r>
                <a:rPr lang="en-US" sz="2000">
                  <a:latin typeface=".VnAvant" pitchFamily="34" charset="0"/>
                </a:rPr>
                <a:t>Thanh</a:t>
              </a:r>
            </a:p>
          </p:txBody>
        </p:sp>
      </p:grpSp>
      <p:grpSp>
        <p:nvGrpSpPr>
          <p:cNvPr id="5" name="Group 4"/>
          <p:cNvGrpSpPr>
            <a:grpSpLocks/>
          </p:cNvGrpSpPr>
          <p:nvPr/>
        </p:nvGrpSpPr>
        <p:grpSpPr bwMode="auto">
          <a:xfrm>
            <a:off x="6989763" y="2727325"/>
            <a:ext cx="1284287" cy="558800"/>
            <a:chOff x="6990487" y="2727131"/>
            <a:chExt cx="1282889" cy="559218"/>
          </a:xfrm>
        </p:grpSpPr>
        <p:sp>
          <p:nvSpPr>
            <p:cNvPr id="36" name="Rectangle 35">
              <a:extLst>
                <a:ext uri="{FF2B5EF4-FFF2-40B4-BE49-F238E27FC236}"/>
              </a:extLst>
            </p:cNvPr>
            <p:cNvSpPr/>
            <p:nvPr/>
          </p:nvSpPr>
          <p:spPr>
            <a:xfrm>
              <a:off x="6990487" y="2727131"/>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sz="2400"/>
            </a:p>
          </p:txBody>
        </p:sp>
        <p:sp>
          <p:nvSpPr>
            <p:cNvPr id="31760" name="TextBox 37"/>
            <p:cNvSpPr txBox="1">
              <a:spLocks noChangeArrowheads="1"/>
            </p:cNvSpPr>
            <p:nvPr/>
          </p:nvSpPr>
          <p:spPr bwMode="auto">
            <a:xfrm>
              <a:off x="7157714" y="2758325"/>
              <a:ext cx="1061070" cy="461665"/>
            </a:xfrm>
            <a:prstGeom prst="rect">
              <a:avLst/>
            </a:prstGeom>
            <a:noFill/>
            <a:ln w="9525">
              <a:noFill/>
              <a:miter lim="800000"/>
              <a:headEnd/>
              <a:tailEnd/>
            </a:ln>
          </p:spPr>
          <p:txBody>
            <a:bodyPr>
              <a:spAutoFit/>
            </a:bodyPr>
            <a:lstStyle/>
            <a:p>
              <a:r>
                <a:rPr lang="en-US" sz="2400">
                  <a:latin typeface="DengXian"/>
                  <a:ea typeface="DengXian"/>
                  <a:cs typeface="DengXian"/>
                </a:rPr>
                <a:t>Khánh</a:t>
              </a:r>
            </a:p>
          </p:txBody>
        </p:sp>
      </p:grpSp>
      <p:grpSp>
        <p:nvGrpSpPr>
          <p:cNvPr id="3" name="Group 2"/>
          <p:cNvGrpSpPr>
            <a:grpSpLocks/>
          </p:cNvGrpSpPr>
          <p:nvPr/>
        </p:nvGrpSpPr>
        <p:grpSpPr bwMode="auto">
          <a:xfrm>
            <a:off x="8729663" y="2643188"/>
            <a:ext cx="1282700" cy="558800"/>
            <a:chOff x="8729850" y="2643009"/>
            <a:chExt cx="1282889" cy="559218"/>
          </a:xfrm>
        </p:grpSpPr>
        <p:sp>
          <p:nvSpPr>
            <p:cNvPr id="37" name="Rectangle 36">
              <a:extLst>
                <a:ext uri="{FF2B5EF4-FFF2-40B4-BE49-F238E27FC236}"/>
              </a:extLst>
            </p:cNvPr>
            <p:cNvSpPr/>
            <p:nvPr/>
          </p:nvSpPr>
          <p:spPr>
            <a:xfrm>
              <a:off x="8729850" y="2643009"/>
              <a:ext cx="1282889" cy="559218"/>
            </a:xfrm>
            <a:prstGeom prst="rect">
              <a:avLst/>
            </a:prstGeom>
            <a:solidFill>
              <a:srgbClr val="FBE6AB"/>
            </a:solidFill>
            <a:ln>
              <a:solidFill>
                <a:srgbClr val="FBE6AB"/>
              </a:solidFill>
            </a:ln>
            <a:effectLst>
              <a:reflection blurRad="6350" stA="52000" endA="300" endPos="35000" dir="5400000" sy="-100000" algn="bl" rotWithShape="0"/>
            </a:effectLst>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endParaRPr lang="en-US"/>
            </a:p>
          </p:txBody>
        </p:sp>
        <p:sp>
          <p:nvSpPr>
            <p:cNvPr id="31758" name="TextBox 38"/>
            <p:cNvSpPr txBox="1">
              <a:spLocks noChangeArrowheads="1"/>
            </p:cNvSpPr>
            <p:nvPr/>
          </p:nvSpPr>
          <p:spPr bwMode="auto">
            <a:xfrm>
              <a:off x="8941390" y="2736211"/>
              <a:ext cx="1027742" cy="400110"/>
            </a:xfrm>
            <a:prstGeom prst="rect">
              <a:avLst/>
            </a:prstGeom>
            <a:noFill/>
            <a:ln w="9525">
              <a:noFill/>
              <a:miter lim="800000"/>
              <a:headEnd/>
              <a:tailEnd/>
            </a:ln>
          </p:spPr>
          <p:txBody>
            <a:bodyPr>
              <a:spAutoFit/>
            </a:bodyPr>
            <a:lstStyle/>
            <a:p>
              <a:r>
                <a:rPr lang="en-US" sz="2000">
                  <a:latin typeface=".VnAvant" pitchFamily="34" charset="0"/>
                </a:rPr>
                <a:t>Trung</a:t>
              </a:r>
            </a:p>
          </p:txBody>
        </p:sp>
      </p:grpSp>
      <p:sp>
        <p:nvSpPr>
          <p:cNvPr id="31756" name="TextBox 1"/>
          <p:cNvSpPr txBox="1">
            <a:spLocks noChangeArrowheads="1"/>
          </p:cNvSpPr>
          <p:nvPr/>
        </p:nvSpPr>
        <p:spPr bwMode="auto">
          <a:xfrm>
            <a:off x="1377950" y="900113"/>
            <a:ext cx="9404350" cy="461962"/>
          </a:xfrm>
          <a:prstGeom prst="rect">
            <a:avLst/>
          </a:prstGeom>
          <a:noFill/>
          <a:ln w="9525">
            <a:noFill/>
            <a:miter lim="800000"/>
            <a:headEnd/>
            <a:tailEnd/>
          </a:ln>
        </p:spPr>
        <p:txBody>
          <a:bodyPr>
            <a:spAutoFit/>
          </a:bodyPr>
          <a:lstStyle/>
          <a:p>
            <a:r>
              <a:rPr lang="en-US" sz="2400" b="1">
                <a:solidFill>
                  <a:srgbClr val="9BD041"/>
                </a:solidFill>
                <a:latin typeface="DengXian"/>
                <a:ea typeface="DengXian"/>
                <a:cs typeface="DengXian"/>
              </a:rPr>
              <a:t>2.</a:t>
            </a:r>
            <a:r>
              <a:rPr lang="en-US" sz="2400" b="1">
                <a:latin typeface="DengXian"/>
                <a:ea typeface="DengXian"/>
                <a:cs typeface="DengXian"/>
              </a:rPr>
              <a:t> sắp xếp các tên riêng sau đây theo thứ tự trong bảng chữ cái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4.07407E-6 L -0.17539 0.25856 " pathEditMode="relative" rAng="0" ptsTypes="AA">
                                      <p:cBhvr>
                                        <p:cTn id="6" dur="2000" fill="hold"/>
                                        <p:tgtEl>
                                          <p:spTgt spid="27"/>
                                        </p:tgtEl>
                                        <p:attrNameLst>
                                          <p:attrName>ppt_x</p:attrName>
                                          <p:attrName>ppt_y</p:attrName>
                                        </p:attrNameLst>
                                      </p:cBhvr>
                                      <p:rCtr x="-8776" y="1291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75E-6 1.48148E-6 L -0.22734 0.38055 " pathEditMode="relative" rAng="0" ptsTypes="AA">
                                      <p:cBhvr>
                                        <p:cTn id="10" dur="2000" fill="hold"/>
                                        <p:tgtEl>
                                          <p:spTgt spid="15"/>
                                        </p:tgtEl>
                                        <p:attrNameLst>
                                          <p:attrName>ppt_x</p:attrName>
                                          <p:attrName>ppt_y</p:attrName>
                                        </p:attrNameLst>
                                      </p:cBhvr>
                                      <p:rCtr x="-11367" y="1902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1784 0.00023 L -0.3862 0.25856 " pathEditMode="relative" rAng="0" ptsTypes="AA">
                                      <p:cBhvr>
                                        <p:cTn id="14" dur="2000" fill="hold"/>
                                        <p:tgtEl>
                                          <p:spTgt spid="5"/>
                                        </p:tgtEl>
                                        <p:attrNameLst>
                                          <p:attrName>ppt_x</p:attrName>
                                          <p:attrName>ppt_y</p:attrName>
                                        </p:attrNameLst>
                                      </p:cBhvr>
                                      <p:rCtr x="-18424" y="12917"/>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2.08333E-7 -4.07407E-6 L -0.43737 0.37107 " pathEditMode="relative" rAng="0" ptsTypes="AA">
                                      <p:cBhvr>
                                        <p:cTn id="18" dur="2000" fill="hold"/>
                                        <p:tgtEl>
                                          <p:spTgt spid="24"/>
                                        </p:tgtEl>
                                        <p:attrNameLst>
                                          <p:attrName>ppt_x</p:attrName>
                                          <p:attrName>ppt_y</p:attrName>
                                        </p:attrNameLst>
                                      </p:cBhvr>
                                      <p:rCtr x="-21875" y="18542"/>
                                    </p:animMotion>
                                  </p:childTnLst>
                                </p:cTn>
                              </p:par>
                            </p:childTnLst>
                          </p:cTn>
                        </p:par>
                      </p:childTnLst>
                    </p:cTn>
                  </p:par>
                  <p:par>
                    <p:cTn id="19" fill="hold">
                      <p:stCondLst>
                        <p:cond delay="indefinite"/>
                      </p:stCondLst>
                      <p:childTnLst>
                        <p:par>
                          <p:cTn id="20" fill="hold">
                            <p:stCondLst>
                              <p:cond delay="0"/>
                            </p:stCondLst>
                            <p:childTnLst>
                              <p:par>
                                <p:cTn id="21" presetID="56" presetClass="path" presetSubtype="0" accel="50000" decel="50000" fill="hold" nodeType="clickEffect">
                                  <p:stCondLst>
                                    <p:cond delay="0"/>
                                  </p:stCondLst>
                                  <p:childTnLst>
                                    <p:animMotion origin="layout" path="M -3.75E-6 4.07407E-6 L 0.08269 0.23981 " pathEditMode="relative" rAng="0" ptsTypes="AA">
                                      <p:cBhvr>
                                        <p:cTn id="22" dur="2000" fill="hold"/>
                                        <p:tgtEl>
                                          <p:spTgt spid="30"/>
                                        </p:tgtEl>
                                        <p:attrNameLst>
                                          <p:attrName>ppt_x</p:attrName>
                                          <p:attrName>ppt_y</p:attrName>
                                        </p:attrNameLst>
                                      </p:cBhvr>
                                      <p:rCtr x="4128" y="11991"/>
                                    </p:animMotion>
                                  </p:child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nodeType="clickEffect">
                                  <p:stCondLst>
                                    <p:cond delay="0"/>
                                  </p:stCondLst>
                                  <p:childTnLst>
                                    <p:animMotion origin="layout" path="M 0.00261 -0.00069 L 0.31511 0.3581 " pathEditMode="relative" rAng="0" ptsTypes="AA">
                                      <p:cBhvr>
                                        <p:cTn id="26" dur="2000" fill="hold"/>
                                        <p:tgtEl>
                                          <p:spTgt spid="14"/>
                                        </p:tgtEl>
                                        <p:attrNameLst>
                                          <p:attrName>ppt_x</p:attrName>
                                          <p:attrName>ppt_y</p:attrName>
                                        </p:attrNameLst>
                                      </p:cBhvr>
                                      <p:rCtr x="15625" y="17940"/>
                                    </p:animMotion>
                                  </p:childTnLst>
                                </p:cTn>
                              </p:par>
                            </p:childTnLst>
                          </p:cTn>
                        </p:par>
                      </p:childTnLst>
                    </p:cTn>
                  </p:par>
                  <p:par>
                    <p:cTn id="27" fill="hold">
                      <p:stCondLst>
                        <p:cond delay="indefinite"/>
                      </p:stCondLst>
                      <p:childTnLst>
                        <p:par>
                          <p:cTn id="28" fill="hold">
                            <p:stCondLst>
                              <p:cond delay="0"/>
                            </p:stCondLst>
                            <p:childTnLst>
                              <p:par>
                                <p:cTn id="29" presetID="49" presetClass="path" presetSubtype="0" accel="50000" decel="50000" fill="hold" nodeType="clickEffect">
                                  <p:stCondLst>
                                    <p:cond delay="0"/>
                                  </p:stCondLst>
                                  <p:childTnLst>
                                    <p:animMotion origin="layout" path="M 2.70833E-6 0 L 0.13633 0.35185 " pathEditMode="relative" rAng="0" ptsTypes="AA">
                                      <p:cBhvr>
                                        <p:cTn id="30" dur="2000" fill="hold"/>
                                        <p:tgtEl>
                                          <p:spTgt spid="18"/>
                                        </p:tgtEl>
                                        <p:attrNameLst>
                                          <p:attrName>ppt_x</p:attrName>
                                          <p:attrName>ppt_y</p:attrName>
                                        </p:attrNameLst>
                                      </p:cBhvr>
                                      <p:rCtr x="6810" y="17593"/>
                                    </p:animMotion>
                                  </p:childTnLst>
                                </p:cTn>
                              </p:par>
                            </p:childTnLst>
                          </p:cTn>
                        </p:par>
                      </p:childTnLst>
                    </p:cTn>
                  </p:par>
                  <p:par>
                    <p:cTn id="31" fill="hold">
                      <p:stCondLst>
                        <p:cond delay="indefinite"/>
                      </p:stCondLst>
                      <p:childTnLst>
                        <p:par>
                          <p:cTn id="32" fill="hold">
                            <p:stCondLst>
                              <p:cond delay="0"/>
                            </p:stCondLst>
                            <p:childTnLst>
                              <p:par>
                                <p:cTn id="33" presetID="49" presetClass="path" presetSubtype="0" accel="50000" decel="50000" fill="hold" nodeType="clickEffect">
                                  <p:stCondLst>
                                    <p:cond delay="0"/>
                                  </p:stCondLst>
                                  <p:childTnLst>
                                    <p:animMotion origin="layout" path="M 2.70833E-6 4.07407E-6 L 0.22877 0.23217 " pathEditMode="relative" rAng="0" ptsTypes="AA">
                                      <p:cBhvr>
                                        <p:cTn id="34" dur="2000" fill="hold"/>
                                        <p:tgtEl>
                                          <p:spTgt spid="33"/>
                                        </p:tgtEl>
                                        <p:attrNameLst>
                                          <p:attrName>ppt_x</p:attrName>
                                          <p:attrName>ppt_y</p:attrName>
                                        </p:attrNameLst>
                                      </p:cBhvr>
                                      <p:rCtr x="11432" y="115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08333E-7 2.59259E-6 L 0.06641 0.24051 " pathEditMode="relative" rAng="0" ptsTypes="AA">
                                      <p:cBhvr>
                                        <p:cTn id="38" dur="2000" fill="hold"/>
                                        <p:tgtEl>
                                          <p:spTgt spid="3"/>
                                        </p:tgtEl>
                                        <p:attrNameLst>
                                          <p:attrName>ppt_x</p:attrName>
                                          <p:attrName>ppt_y</p:attrName>
                                        </p:attrNameLst>
                                      </p:cBhvr>
                                      <p:rCtr x="3320" y="12014"/>
                                    </p:animMotion>
                                  </p:childTnLst>
                                </p:cTn>
                              </p:par>
                            </p:childTnLst>
                          </p:cTn>
                        </p:par>
                      </p:childTnLst>
                    </p:cTn>
                  </p:par>
                  <p:par>
                    <p:cTn id="39" fill="hold">
                      <p:stCondLst>
                        <p:cond delay="indefinite"/>
                      </p:stCondLst>
                      <p:childTnLst>
                        <p:par>
                          <p:cTn id="40" fill="hold">
                            <p:stCondLst>
                              <p:cond delay="0"/>
                            </p:stCondLst>
                            <p:childTnLst>
                              <p:par>
                                <p:cTn id="41" presetID="49" presetClass="path" presetSubtype="0" accel="50000" decel="50000" fill="hold" nodeType="clickEffect">
                                  <p:stCondLst>
                                    <p:cond delay="0"/>
                                  </p:stCondLst>
                                  <p:childTnLst>
                                    <p:animMotion origin="layout" path="M 3.125E-6 -2.96296E-6 L 0.29909 0.35764 " pathEditMode="relative" rAng="0" ptsTypes="AA">
                                      <p:cBhvr>
                                        <p:cTn id="42" dur="2000" fill="hold"/>
                                        <p:tgtEl>
                                          <p:spTgt spid="21"/>
                                        </p:tgtEl>
                                        <p:attrNameLst>
                                          <p:attrName>ppt_x</p:attrName>
                                          <p:attrName>ppt_y</p:attrName>
                                        </p:attrNameLst>
                                      </p:cBhvr>
                                      <p:rCtr x="14948" y="17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p:cNvPr>
          <p:cNvPicPr>
            <a:picLocks noChangeAspect="1"/>
          </p:cNvPicPr>
          <p:nvPr/>
        </p:nvPicPr>
        <p:blipFill>
          <a:blip r:embed="rId3"/>
          <a:srcRect/>
          <a:stretch>
            <a:fillRect/>
          </a:stretch>
        </p:blipFill>
        <p:spPr bwMode="auto">
          <a:xfrm>
            <a:off x="282575" y="536575"/>
            <a:ext cx="1598613" cy="1423988"/>
          </a:xfrm>
          <a:prstGeom prst="rect">
            <a:avLst/>
          </a:prstGeom>
          <a:noFill/>
          <a:ln w="9525">
            <a:noFill/>
            <a:miter lim="800000"/>
            <a:headEnd/>
            <a:tailEnd/>
          </a:ln>
        </p:spPr>
      </p:pic>
      <p:sp>
        <p:nvSpPr>
          <p:cNvPr id="5" name="Rectangle 4">
            <a:extLst>
              <a:ext uri="{FF2B5EF4-FFF2-40B4-BE49-F238E27FC236}"/>
            </a:extLst>
          </p:cNvPr>
          <p:cNvSpPr/>
          <p:nvPr/>
        </p:nvSpPr>
        <p:spPr>
          <a:xfrm>
            <a:off x="150813" y="463550"/>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TM Avo" panose="02040603050506020204" pitchFamily="18" charset="0"/>
            </a:endParaRPr>
          </a:p>
        </p:txBody>
      </p:sp>
      <p:sp>
        <p:nvSpPr>
          <p:cNvPr id="6" name="Oval 5">
            <a:extLst>
              <a:ext uri="{FF2B5EF4-FFF2-40B4-BE49-F238E27FC236}"/>
            </a:extLst>
          </p:cNvPr>
          <p:cNvSpPr/>
          <p:nvPr/>
        </p:nvSpPr>
        <p:spPr>
          <a:xfrm>
            <a:off x="185738" y="1695450"/>
            <a:ext cx="400050" cy="3587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1</a:t>
            </a:r>
          </a:p>
        </p:txBody>
      </p:sp>
      <p:pic>
        <p:nvPicPr>
          <p:cNvPr id="8" name="Picture 7">
            <a:hlinkClick r:id="rId4" action="ppaction://hlinksldjump"/>
          </p:cNvPr>
          <p:cNvPicPr>
            <a:picLocks noChangeAspect="1"/>
          </p:cNvPicPr>
          <p:nvPr/>
        </p:nvPicPr>
        <p:blipFill>
          <a:blip r:embed="rId5"/>
          <a:srcRect/>
          <a:stretch>
            <a:fillRect/>
          </a:stretch>
        </p:blipFill>
        <p:spPr bwMode="auto">
          <a:xfrm>
            <a:off x="2374900" y="563563"/>
            <a:ext cx="1438275" cy="1312862"/>
          </a:xfrm>
          <a:prstGeom prst="rect">
            <a:avLst/>
          </a:prstGeom>
          <a:noFill/>
          <a:ln w="9525">
            <a:noFill/>
            <a:miter lim="800000"/>
            <a:headEnd/>
            <a:tailEnd/>
          </a:ln>
        </p:spPr>
      </p:pic>
      <p:sp>
        <p:nvSpPr>
          <p:cNvPr id="9" name="Rectangle 8">
            <a:extLst>
              <a:ext uri="{FF2B5EF4-FFF2-40B4-BE49-F238E27FC236}"/>
            </a:extLst>
          </p:cNvPr>
          <p:cNvSpPr/>
          <p:nvPr/>
        </p:nvSpPr>
        <p:spPr>
          <a:xfrm>
            <a:off x="2132013" y="487363"/>
            <a:ext cx="1824037"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UTM Avo" panose="02040603050506020204" pitchFamily="18" charset="0"/>
            </a:endParaRPr>
          </a:p>
        </p:txBody>
      </p:sp>
      <p:sp>
        <p:nvSpPr>
          <p:cNvPr id="10" name="Oval 9">
            <a:extLst>
              <a:ext uri="{FF2B5EF4-FFF2-40B4-BE49-F238E27FC236}"/>
            </a:extLst>
          </p:cNvPr>
          <p:cNvSpPr/>
          <p:nvPr/>
        </p:nvSpPr>
        <p:spPr>
          <a:xfrm>
            <a:off x="2124075" y="1701800"/>
            <a:ext cx="496888" cy="3857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2</a:t>
            </a:r>
          </a:p>
        </p:txBody>
      </p:sp>
      <p:sp>
        <p:nvSpPr>
          <p:cNvPr id="11" name="Rectangle 10">
            <a:extLst>
              <a:ext uri="{FF2B5EF4-FFF2-40B4-BE49-F238E27FC236}"/>
            </a:extLst>
          </p:cNvPr>
          <p:cNvSpPr/>
          <p:nvPr/>
        </p:nvSpPr>
        <p:spPr>
          <a:xfrm>
            <a:off x="4067175" y="482600"/>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pic>
        <p:nvPicPr>
          <p:cNvPr id="12" name="Picture 10">
            <a:hlinkClick r:id="rId6" action="ppaction://hlinksldjump"/>
          </p:cNvPr>
          <p:cNvPicPr>
            <a:picLocks noChangeAspect="1" noChangeArrowheads="1"/>
          </p:cNvPicPr>
          <p:nvPr/>
        </p:nvPicPr>
        <p:blipFill>
          <a:blip r:embed="rId7"/>
          <a:srcRect/>
          <a:stretch>
            <a:fillRect/>
          </a:stretch>
        </p:blipFill>
        <p:spPr bwMode="auto">
          <a:xfrm>
            <a:off x="4222750" y="585788"/>
            <a:ext cx="1557338" cy="1511300"/>
          </a:xfrm>
          <a:prstGeom prst="rect">
            <a:avLst/>
          </a:prstGeom>
          <a:noFill/>
          <a:ln w="9525">
            <a:noFill/>
            <a:miter lim="800000"/>
            <a:headEnd/>
            <a:tailEnd/>
          </a:ln>
        </p:spPr>
      </p:pic>
      <p:sp>
        <p:nvSpPr>
          <p:cNvPr id="2" name="Oval 1">
            <a:extLst>
              <a:ext uri="{FF2B5EF4-FFF2-40B4-BE49-F238E27FC236}"/>
            </a:extLst>
          </p:cNvPr>
          <p:cNvSpPr/>
          <p:nvPr/>
        </p:nvSpPr>
        <p:spPr>
          <a:xfrm>
            <a:off x="4110038" y="1635125"/>
            <a:ext cx="434975" cy="42227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3</a:t>
            </a:r>
          </a:p>
        </p:txBody>
      </p:sp>
      <p:pic>
        <p:nvPicPr>
          <p:cNvPr id="14" name="Picture 13">
            <a:hlinkClick r:id="rId8" action="ppaction://hlinksldjump"/>
          </p:cNvPr>
          <p:cNvPicPr>
            <a:picLocks noChangeAspect="1"/>
          </p:cNvPicPr>
          <p:nvPr/>
        </p:nvPicPr>
        <p:blipFill>
          <a:blip r:embed="rId9"/>
          <a:srcRect/>
          <a:stretch>
            <a:fillRect/>
          </a:stretch>
        </p:blipFill>
        <p:spPr bwMode="auto">
          <a:xfrm>
            <a:off x="6175375" y="574675"/>
            <a:ext cx="1658938" cy="1589088"/>
          </a:xfrm>
          <a:prstGeom prst="rect">
            <a:avLst/>
          </a:prstGeom>
          <a:noFill/>
          <a:ln w="9525">
            <a:noFill/>
            <a:miter lim="800000"/>
            <a:headEnd/>
            <a:tailEnd/>
          </a:ln>
        </p:spPr>
      </p:pic>
      <p:sp>
        <p:nvSpPr>
          <p:cNvPr id="15" name="Rectangle 14">
            <a:extLst>
              <a:ext uri="{FF2B5EF4-FFF2-40B4-BE49-F238E27FC236}"/>
            </a:extLst>
          </p:cNvPr>
          <p:cNvSpPr/>
          <p:nvPr/>
        </p:nvSpPr>
        <p:spPr>
          <a:xfrm>
            <a:off x="6065838" y="469900"/>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sp>
        <p:nvSpPr>
          <p:cNvPr id="17" name="Oval 16">
            <a:extLst>
              <a:ext uri="{FF2B5EF4-FFF2-40B4-BE49-F238E27FC236}"/>
            </a:extLst>
          </p:cNvPr>
          <p:cNvSpPr/>
          <p:nvPr/>
        </p:nvSpPr>
        <p:spPr>
          <a:xfrm>
            <a:off x="6138863" y="1636713"/>
            <a:ext cx="474662" cy="4635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4</a:t>
            </a:r>
          </a:p>
        </p:txBody>
      </p:sp>
      <p:sp>
        <p:nvSpPr>
          <p:cNvPr id="18" name="Rectangle 17">
            <a:extLst>
              <a:ext uri="{FF2B5EF4-FFF2-40B4-BE49-F238E27FC236}"/>
            </a:extLst>
          </p:cNvPr>
          <p:cNvSpPr/>
          <p:nvPr/>
        </p:nvSpPr>
        <p:spPr>
          <a:xfrm>
            <a:off x="8064500" y="450850"/>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pic>
        <p:nvPicPr>
          <p:cNvPr id="19" name="Picture 18">
            <a:hlinkClick r:id="rId10" action="ppaction://hlinksldjump"/>
          </p:cNvPr>
          <p:cNvPicPr>
            <a:picLocks noChangeAspect="1"/>
          </p:cNvPicPr>
          <p:nvPr/>
        </p:nvPicPr>
        <p:blipFill>
          <a:blip r:embed="rId11"/>
          <a:srcRect/>
          <a:stretch>
            <a:fillRect/>
          </a:stretch>
        </p:blipFill>
        <p:spPr bwMode="auto">
          <a:xfrm>
            <a:off x="8248650" y="522288"/>
            <a:ext cx="1541463" cy="1549400"/>
          </a:xfrm>
          <a:prstGeom prst="rect">
            <a:avLst/>
          </a:prstGeom>
          <a:noFill/>
          <a:ln w="9525">
            <a:noFill/>
            <a:miter lim="800000"/>
            <a:headEnd/>
            <a:tailEnd/>
          </a:ln>
        </p:spPr>
      </p:pic>
      <p:sp>
        <p:nvSpPr>
          <p:cNvPr id="20" name="Oval 19">
            <a:extLst>
              <a:ext uri="{FF2B5EF4-FFF2-40B4-BE49-F238E27FC236}"/>
            </a:extLst>
          </p:cNvPr>
          <p:cNvSpPr/>
          <p:nvPr/>
        </p:nvSpPr>
        <p:spPr>
          <a:xfrm>
            <a:off x="8074025" y="1601788"/>
            <a:ext cx="422275" cy="39846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5</a:t>
            </a:r>
          </a:p>
        </p:txBody>
      </p:sp>
      <p:sp>
        <p:nvSpPr>
          <p:cNvPr id="21" name="Rectangle 20">
            <a:extLst>
              <a:ext uri="{FF2B5EF4-FFF2-40B4-BE49-F238E27FC236}"/>
            </a:extLst>
          </p:cNvPr>
          <p:cNvSpPr/>
          <p:nvPr/>
        </p:nvSpPr>
        <p:spPr>
          <a:xfrm>
            <a:off x="10088563" y="466725"/>
            <a:ext cx="1824037"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pic>
        <p:nvPicPr>
          <p:cNvPr id="22" name="Picture 21">
            <a:hlinkClick r:id="rId12" action="ppaction://hlinksldjump"/>
          </p:cNvPr>
          <p:cNvPicPr>
            <a:picLocks noChangeAspect="1"/>
          </p:cNvPicPr>
          <p:nvPr/>
        </p:nvPicPr>
        <p:blipFill>
          <a:blip r:embed="rId13"/>
          <a:srcRect/>
          <a:stretch>
            <a:fillRect/>
          </a:stretch>
        </p:blipFill>
        <p:spPr bwMode="auto">
          <a:xfrm>
            <a:off x="10301288" y="555625"/>
            <a:ext cx="1498600" cy="1498600"/>
          </a:xfrm>
          <a:prstGeom prst="rect">
            <a:avLst/>
          </a:prstGeom>
          <a:noFill/>
          <a:ln w="9525">
            <a:noFill/>
            <a:miter lim="800000"/>
            <a:headEnd/>
            <a:tailEnd/>
          </a:ln>
        </p:spPr>
      </p:pic>
      <p:sp>
        <p:nvSpPr>
          <p:cNvPr id="23" name="Oval 22">
            <a:extLst>
              <a:ext uri="{FF2B5EF4-FFF2-40B4-BE49-F238E27FC236}"/>
            </a:extLst>
          </p:cNvPr>
          <p:cNvSpPr/>
          <p:nvPr/>
        </p:nvSpPr>
        <p:spPr>
          <a:xfrm>
            <a:off x="10210800" y="1568450"/>
            <a:ext cx="422275" cy="3984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6</a:t>
            </a:r>
          </a:p>
        </p:txBody>
      </p:sp>
      <p:pic>
        <p:nvPicPr>
          <p:cNvPr id="24" name="Picture 6" descr="Hình ảnh động Vật Nhỏ Dễ Thương Vẽ Tay Hươu Phim Hoạt Hình Vẽ Tay động Vật  Hươu Cao Cổ, động Vật Nhỏ Mọc Lên, động Vật Vẽ Tay đầy Màu Sắc,">
            <a:hlinkClick r:id="rId14" action="ppaction://hlinksldjump"/>
          </p:cNvPr>
          <p:cNvPicPr>
            <a:picLocks noChangeAspect="1" noChangeArrowheads="1"/>
          </p:cNvPicPr>
          <p:nvPr/>
        </p:nvPicPr>
        <p:blipFill>
          <a:blip r:embed="rId15"/>
          <a:srcRect/>
          <a:stretch>
            <a:fillRect/>
          </a:stretch>
        </p:blipFill>
        <p:spPr bwMode="auto">
          <a:xfrm>
            <a:off x="227013" y="2290763"/>
            <a:ext cx="1760537" cy="1535112"/>
          </a:xfrm>
          <a:prstGeom prst="rect">
            <a:avLst/>
          </a:prstGeom>
          <a:noFill/>
          <a:ln w="9525">
            <a:noFill/>
            <a:miter lim="800000"/>
            <a:headEnd/>
            <a:tailEnd/>
          </a:ln>
        </p:spPr>
      </p:pic>
      <p:sp>
        <p:nvSpPr>
          <p:cNvPr id="25" name="Rectangle 24">
            <a:extLst>
              <a:ext uri="{FF2B5EF4-FFF2-40B4-BE49-F238E27FC236}"/>
            </a:extLst>
          </p:cNvPr>
          <p:cNvSpPr/>
          <p:nvPr/>
        </p:nvSpPr>
        <p:spPr>
          <a:xfrm>
            <a:off x="147638" y="2257425"/>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sp>
        <p:nvSpPr>
          <p:cNvPr id="26" name="Oval 25">
            <a:extLst>
              <a:ext uri="{FF2B5EF4-FFF2-40B4-BE49-F238E27FC236}"/>
            </a:extLst>
          </p:cNvPr>
          <p:cNvSpPr/>
          <p:nvPr/>
        </p:nvSpPr>
        <p:spPr>
          <a:xfrm>
            <a:off x="411163" y="3295650"/>
            <a:ext cx="496887"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7</a:t>
            </a:r>
          </a:p>
        </p:txBody>
      </p:sp>
      <p:pic>
        <p:nvPicPr>
          <p:cNvPr id="27" name="Picture 8">
            <a:hlinkClick r:id="rId16" action="ppaction://hlinksldjump"/>
          </p:cNvPr>
          <p:cNvPicPr>
            <a:picLocks noChangeAspect="1" noChangeArrowheads="1"/>
          </p:cNvPicPr>
          <p:nvPr/>
        </p:nvPicPr>
        <p:blipFill>
          <a:blip r:embed="rId17"/>
          <a:srcRect/>
          <a:stretch>
            <a:fillRect/>
          </a:stretch>
        </p:blipFill>
        <p:spPr bwMode="auto">
          <a:xfrm>
            <a:off x="2400300" y="2303463"/>
            <a:ext cx="1349375" cy="1538287"/>
          </a:xfrm>
          <a:prstGeom prst="rect">
            <a:avLst/>
          </a:prstGeom>
          <a:noFill/>
          <a:ln w="9525">
            <a:noFill/>
            <a:miter lim="800000"/>
            <a:headEnd/>
            <a:tailEnd/>
          </a:ln>
        </p:spPr>
      </p:pic>
      <p:sp>
        <p:nvSpPr>
          <p:cNvPr id="28" name="Rectangle 27">
            <a:extLst>
              <a:ext uri="{FF2B5EF4-FFF2-40B4-BE49-F238E27FC236}"/>
            </a:extLst>
          </p:cNvPr>
          <p:cNvSpPr/>
          <p:nvPr/>
        </p:nvSpPr>
        <p:spPr>
          <a:xfrm>
            <a:off x="2112963" y="2268538"/>
            <a:ext cx="1824037" cy="16462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sp>
        <p:nvSpPr>
          <p:cNvPr id="29" name="Oval 28">
            <a:extLst>
              <a:ext uri="{FF2B5EF4-FFF2-40B4-BE49-F238E27FC236}"/>
            </a:extLst>
          </p:cNvPr>
          <p:cNvSpPr/>
          <p:nvPr/>
        </p:nvSpPr>
        <p:spPr>
          <a:xfrm>
            <a:off x="2192338" y="3303588"/>
            <a:ext cx="496887" cy="4841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8</a:t>
            </a:r>
          </a:p>
        </p:txBody>
      </p:sp>
      <p:sp>
        <p:nvSpPr>
          <p:cNvPr id="30" name="Rectangle 29">
            <a:extLst>
              <a:ext uri="{FF2B5EF4-FFF2-40B4-BE49-F238E27FC236}"/>
            </a:extLst>
          </p:cNvPr>
          <p:cNvSpPr/>
          <p:nvPr/>
        </p:nvSpPr>
        <p:spPr>
          <a:xfrm>
            <a:off x="4060825" y="2295525"/>
            <a:ext cx="1825625" cy="16557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pic>
        <p:nvPicPr>
          <p:cNvPr id="31" name="Picture 30">
            <a:hlinkClick r:id="rId18" action="ppaction://hlinksldjump"/>
          </p:cNvPr>
          <p:cNvPicPr>
            <a:picLocks noChangeAspect="1"/>
          </p:cNvPicPr>
          <p:nvPr/>
        </p:nvPicPr>
        <p:blipFill>
          <a:blip r:embed="rId19"/>
          <a:srcRect/>
          <a:stretch>
            <a:fillRect/>
          </a:stretch>
        </p:blipFill>
        <p:spPr bwMode="auto">
          <a:xfrm>
            <a:off x="4227513" y="2451100"/>
            <a:ext cx="1601787" cy="1382713"/>
          </a:xfrm>
          <a:prstGeom prst="rect">
            <a:avLst/>
          </a:prstGeom>
          <a:noFill/>
          <a:ln w="9525">
            <a:noFill/>
            <a:miter lim="800000"/>
            <a:headEnd/>
            <a:tailEnd/>
          </a:ln>
        </p:spPr>
      </p:pic>
      <p:sp>
        <p:nvSpPr>
          <p:cNvPr id="32" name="Oval 31">
            <a:extLst>
              <a:ext uri="{FF2B5EF4-FFF2-40B4-BE49-F238E27FC236}"/>
            </a:extLst>
          </p:cNvPr>
          <p:cNvSpPr/>
          <p:nvPr/>
        </p:nvSpPr>
        <p:spPr>
          <a:xfrm>
            <a:off x="4097338" y="3408363"/>
            <a:ext cx="496887" cy="4841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9</a:t>
            </a:r>
          </a:p>
        </p:txBody>
      </p:sp>
      <p:sp>
        <p:nvSpPr>
          <p:cNvPr id="33" name="Rectangle 32">
            <a:extLst>
              <a:ext uri="{FF2B5EF4-FFF2-40B4-BE49-F238E27FC236}"/>
            </a:extLst>
          </p:cNvPr>
          <p:cNvSpPr/>
          <p:nvPr/>
        </p:nvSpPr>
        <p:spPr>
          <a:xfrm>
            <a:off x="6049963" y="2290763"/>
            <a:ext cx="1825625" cy="1655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pic>
        <p:nvPicPr>
          <p:cNvPr id="34" name="Picture 33">
            <a:hlinkClick r:id="rId20" action="ppaction://hlinksldjump"/>
          </p:cNvPr>
          <p:cNvPicPr>
            <a:picLocks noChangeAspect="1"/>
          </p:cNvPicPr>
          <p:nvPr/>
        </p:nvPicPr>
        <p:blipFill>
          <a:blip r:embed="rId21"/>
          <a:srcRect/>
          <a:stretch>
            <a:fillRect/>
          </a:stretch>
        </p:blipFill>
        <p:spPr bwMode="auto">
          <a:xfrm>
            <a:off x="6118225" y="2346325"/>
            <a:ext cx="1619250" cy="1500188"/>
          </a:xfrm>
          <a:prstGeom prst="rect">
            <a:avLst/>
          </a:prstGeom>
          <a:noFill/>
          <a:ln w="9525">
            <a:noFill/>
            <a:miter lim="800000"/>
            <a:headEnd/>
            <a:tailEnd/>
          </a:ln>
        </p:spPr>
      </p:pic>
      <p:sp>
        <p:nvSpPr>
          <p:cNvPr id="35" name="Oval 34">
            <a:extLst>
              <a:ext uri="{FF2B5EF4-FFF2-40B4-BE49-F238E27FC236}"/>
            </a:extLst>
          </p:cNvPr>
          <p:cNvSpPr/>
          <p:nvPr/>
        </p:nvSpPr>
        <p:spPr>
          <a:xfrm>
            <a:off x="7105650" y="3429000"/>
            <a:ext cx="728663"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10</a:t>
            </a:r>
          </a:p>
        </p:txBody>
      </p:sp>
      <p:sp>
        <p:nvSpPr>
          <p:cNvPr id="36" name="Rectangle 35">
            <a:extLst>
              <a:ext uri="{FF2B5EF4-FFF2-40B4-BE49-F238E27FC236}"/>
            </a:extLst>
          </p:cNvPr>
          <p:cNvSpPr/>
          <p:nvPr/>
        </p:nvSpPr>
        <p:spPr>
          <a:xfrm>
            <a:off x="8018463" y="2298700"/>
            <a:ext cx="1825625" cy="165576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pic>
        <p:nvPicPr>
          <p:cNvPr id="37" name="Picture 36">
            <a:hlinkClick r:id="rId22" action="ppaction://hlinksldjump"/>
          </p:cNvPr>
          <p:cNvPicPr>
            <a:picLocks noChangeAspect="1"/>
          </p:cNvPicPr>
          <p:nvPr/>
        </p:nvPicPr>
        <p:blipFill>
          <a:blip r:embed="rId23"/>
          <a:srcRect/>
          <a:stretch>
            <a:fillRect/>
          </a:stretch>
        </p:blipFill>
        <p:spPr bwMode="auto">
          <a:xfrm>
            <a:off x="8164513" y="2373313"/>
            <a:ext cx="1641475" cy="1565275"/>
          </a:xfrm>
          <a:prstGeom prst="rect">
            <a:avLst/>
          </a:prstGeom>
          <a:noFill/>
          <a:ln w="9525">
            <a:noFill/>
            <a:miter lim="800000"/>
            <a:headEnd/>
            <a:tailEnd/>
          </a:ln>
        </p:spPr>
      </p:pic>
      <p:sp>
        <p:nvSpPr>
          <p:cNvPr id="38" name="Oval 37">
            <a:extLst>
              <a:ext uri="{FF2B5EF4-FFF2-40B4-BE49-F238E27FC236}"/>
            </a:extLst>
          </p:cNvPr>
          <p:cNvSpPr/>
          <p:nvPr/>
        </p:nvSpPr>
        <p:spPr>
          <a:xfrm>
            <a:off x="8064500" y="3408363"/>
            <a:ext cx="749300" cy="4841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11</a:t>
            </a:r>
          </a:p>
        </p:txBody>
      </p:sp>
      <p:pic>
        <p:nvPicPr>
          <p:cNvPr id="39" name="Picture 12">
            <a:hlinkClick r:id="rId24" action="ppaction://hlinksldjump"/>
          </p:cNvPr>
          <p:cNvPicPr>
            <a:picLocks noChangeAspect="1" noChangeArrowheads="1"/>
          </p:cNvPicPr>
          <p:nvPr/>
        </p:nvPicPr>
        <p:blipFill>
          <a:blip r:embed="rId25"/>
          <a:srcRect/>
          <a:stretch>
            <a:fillRect/>
          </a:stretch>
        </p:blipFill>
        <p:spPr bwMode="auto">
          <a:xfrm>
            <a:off x="10183813" y="2200275"/>
            <a:ext cx="1943100" cy="1792288"/>
          </a:xfrm>
          <a:prstGeom prst="rect">
            <a:avLst/>
          </a:prstGeom>
          <a:noFill/>
          <a:ln w="9525">
            <a:noFill/>
            <a:miter lim="800000"/>
            <a:headEnd/>
            <a:tailEnd/>
          </a:ln>
        </p:spPr>
      </p:pic>
      <p:sp>
        <p:nvSpPr>
          <p:cNvPr id="40" name="Rectangle 39">
            <a:extLst>
              <a:ext uri="{FF2B5EF4-FFF2-40B4-BE49-F238E27FC236}"/>
            </a:extLst>
          </p:cNvPr>
          <p:cNvSpPr/>
          <p:nvPr/>
        </p:nvSpPr>
        <p:spPr>
          <a:xfrm>
            <a:off x="10072688" y="2295525"/>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sp>
        <p:nvSpPr>
          <p:cNvPr id="41" name="Oval 40">
            <a:extLst>
              <a:ext uri="{FF2B5EF4-FFF2-40B4-BE49-F238E27FC236}"/>
            </a:extLst>
          </p:cNvPr>
          <p:cNvSpPr/>
          <p:nvPr/>
        </p:nvSpPr>
        <p:spPr>
          <a:xfrm>
            <a:off x="10086975" y="3429000"/>
            <a:ext cx="717550"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12</a:t>
            </a:r>
          </a:p>
        </p:txBody>
      </p:sp>
      <p:pic>
        <p:nvPicPr>
          <p:cNvPr id="42" name="Picture 41">
            <a:hlinkClick r:id="rId26" action="ppaction://hlinksldjump"/>
          </p:cNvPr>
          <p:cNvPicPr>
            <a:picLocks noChangeAspect="1"/>
          </p:cNvPicPr>
          <p:nvPr/>
        </p:nvPicPr>
        <p:blipFill>
          <a:blip r:embed="rId27"/>
          <a:srcRect/>
          <a:stretch>
            <a:fillRect/>
          </a:stretch>
        </p:blipFill>
        <p:spPr bwMode="auto">
          <a:xfrm>
            <a:off x="360363" y="4010025"/>
            <a:ext cx="1725612" cy="1811338"/>
          </a:xfrm>
          <a:prstGeom prst="rect">
            <a:avLst/>
          </a:prstGeom>
          <a:noFill/>
          <a:ln w="9525">
            <a:noFill/>
            <a:miter lim="800000"/>
            <a:headEnd/>
            <a:tailEnd/>
          </a:ln>
        </p:spPr>
      </p:pic>
      <p:sp>
        <p:nvSpPr>
          <p:cNvPr id="43" name="Rectangle 42">
            <a:extLst>
              <a:ext uri="{FF2B5EF4-FFF2-40B4-BE49-F238E27FC236}"/>
            </a:extLst>
          </p:cNvPr>
          <p:cNvSpPr/>
          <p:nvPr/>
        </p:nvSpPr>
        <p:spPr>
          <a:xfrm>
            <a:off x="144463" y="4059238"/>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sp>
        <p:nvSpPr>
          <p:cNvPr id="44" name="Oval 43">
            <a:extLst>
              <a:ext uri="{FF2B5EF4-FFF2-40B4-BE49-F238E27FC236}"/>
            </a:extLst>
          </p:cNvPr>
          <p:cNvSpPr/>
          <p:nvPr/>
        </p:nvSpPr>
        <p:spPr>
          <a:xfrm>
            <a:off x="163513" y="5199063"/>
            <a:ext cx="744537" cy="4841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13</a:t>
            </a:r>
          </a:p>
        </p:txBody>
      </p:sp>
      <p:pic>
        <p:nvPicPr>
          <p:cNvPr id="45" name="Picture 44">
            <a:hlinkClick r:id="rId28" action="ppaction://hlinksldjump"/>
          </p:cNvPr>
          <p:cNvPicPr>
            <a:picLocks noChangeAspect="1"/>
          </p:cNvPicPr>
          <p:nvPr/>
        </p:nvPicPr>
        <p:blipFill>
          <a:blip r:embed="rId29"/>
          <a:srcRect/>
          <a:stretch>
            <a:fillRect/>
          </a:stretch>
        </p:blipFill>
        <p:spPr bwMode="auto">
          <a:xfrm>
            <a:off x="2368550" y="4222750"/>
            <a:ext cx="1414463" cy="1263650"/>
          </a:xfrm>
          <a:prstGeom prst="rect">
            <a:avLst/>
          </a:prstGeom>
          <a:noFill/>
          <a:ln w="9525">
            <a:noFill/>
            <a:miter lim="800000"/>
            <a:headEnd/>
            <a:tailEnd/>
          </a:ln>
        </p:spPr>
      </p:pic>
      <p:sp>
        <p:nvSpPr>
          <p:cNvPr id="46" name="Rectangle 45">
            <a:extLst>
              <a:ext uri="{FF2B5EF4-FFF2-40B4-BE49-F238E27FC236}"/>
            </a:extLst>
          </p:cNvPr>
          <p:cNvSpPr/>
          <p:nvPr/>
        </p:nvSpPr>
        <p:spPr>
          <a:xfrm>
            <a:off x="2089150" y="4029075"/>
            <a:ext cx="1825625" cy="165417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UTM Avo" panose="02040603050506020204" pitchFamily="18" charset="0"/>
            </a:endParaRPr>
          </a:p>
        </p:txBody>
      </p:sp>
      <p:sp>
        <p:nvSpPr>
          <p:cNvPr id="47" name="Oval 46">
            <a:extLst>
              <a:ext uri="{FF2B5EF4-FFF2-40B4-BE49-F238E27FC236}"/>
            </a:extLst>
          </p:cNvPr>
          <p:cNvSpPr/>
          <p:nvPr/>
        </p:nvSpPr>
        <p:spPr>
          <a:xfrm>
            <a:off x="2133600" y="5159375"/>
            <a:ext cx="719138" cy="48418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rgbClr val="FF0000"/>
                </a:solidFill>
                <a:latin typeface="UTM Avo" panose="02040603050506020204" pitchFamily="18" charset="0"/>
                <a:cs typeface="Times New Roman" panose="02020603050405020304" pitchFamily="18" charset="0"/>
              </a:rPr>
              <a:t>14</a:t>
            </a:r>
          </a:p>
        </p:txBody>
      </p:sp>
      <p:pic>
        <p:nvPicPr>
          <p:cNvPr id="54" name="Picture 53">
            <a:hlinkClick r:id="rId30" action="ppaction://hlinksldjump"/>
          </p:cNvPr>
          <p:cNvPicPr>
            <a:picLocks noChangeAspect="1"/>
          </p:cNvPicPr>
          <p:nvPr/>
        </p:nvPicPr>
        <p:blipFill>
          <a:blip r:embed="rId31"/>
          <a:srcRect/>
          <a:stretch>
            <a:fillRect/>
          </a:stretch>
        </p:blipFill>
        <p:spPr bwMode="auto">
          <a:xfrm>
            <a:off x="10593388" y="4178300"/>
            <a:ext cx="1319212" cy="13192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19" restart="whenNotActive" fill="hold" evtFilter="cancelBubble" nodeType="interactiveSeq">
                <p:stCondLst>
                  <p:cond evt="onClick" delay="0">
                    <p:tgtEl>
                      <p:spTgt spid="8"/>
                    </p:tgtEl>
                  </p:cond>
                </p:stCondLst>
                <p:endSync evt="end" delay="0">
                  <p:rtn val="all"/>
                </p:endSync>
                <p:childTnLst>
                  <p:par>
                    <p:cTn id="20" fill="hold">
                      <p:stCondLst>
                        <p:cond delay="0"/>
                      </p:stCondLst>
                      <p:childTnLst>
                        <p:par>
                          <p:cTn id="21" fill="hold">
                            <p:stCondLst>
                              <p:cond delay="0"/>
                            </p:stCondLst>
                            <p:childTnLst>
                              <p:par>
                                <p:cTn id="22" presetID="14" presetClass="exit" presetSubtype="10" fill="hold" nodeType="clickEffect">
                                  <p:stCondLst>
                                    <p:cond delay="0"/>
                                  </p:stCondLst>
                                  <p:childTnLst>
                                    <p:animEffect transition="out" filter="randombar(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14" presetClass="exit" presetSubtype="10" fill="hold" grpId="0" nodeType="withEffect">
                                  <p:stCondLst>
                                    <p:cond delay="0"/>
                                  </p:stCondLst>
                                  <p:childTnLst>
                                    <p:animEffect transition="out" filter="randombar(horizontal)">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par>
                                <p:cTn id="28" presetID="14" presetClass="exit" presetSubtype="10" fill="hold" grpId="0" nodeType="withEffect">
                                  <p:stCondLst>
                                    <p:cond delay="0"/>
                                  </p:stCondLst>
                                  <p:childTnLst>
                                    <p:animEffect transition="out" filter="randombar(horizontal)">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14" presetClass="exit" presetSubtype="10" fill="hold" nodeType="clickEffect">
                                  <p:stCondLst>
                                    <p:cond delay="0"/>
                                  </p:stCondLst>
                                  <p:childTnLst>
                                    <p:animEffect transition="out" filter="randombar(horizontal)">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par>
                                <p:cTn id="37" presetID="14" presetClass="exit" presetSubtype="10" fill="hold" grpId="0" nodeType="withEffect">
                                  <p:stCondLst>
                                    <p:cond delay="0"/>
                                  </p:stCondLst>
                                  <p:childTnLst>
                                    <p:animEffect transition="out" filter="randombar(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par>
                                <p:cTn id="40" presetID="14" presetClass="exit" presetSubtype="10" fill="hold" grpId="0" nodeType="withEffect">
                                  <p:stCondLst>
                                    <p:cond delay="0"/>
                                  </p:stCondLst>
                                  <p:childTnLst>
                                    <p:animEffect transition="out" filter="randombar(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3" restart="whenNotActive" fill="hold" evtFilter="cancelBubble" nodeType="interactiveSeq">
                <p:stCondLst>
                  <p:cond evt="onClick" delay="0">
                    <p:tgtEl>
                      <p:spTgt spid="14"/>
                    </p:tgtEl>
                  </p:cond>
                </p:stCondLst>
                <p:endSync evt="end" delay="0">
                  <p:rtn val="all"/>
                </p:endSync>
                <p:childTnLst>
                  <p:par>
                    <p:cTn id="44" fill="hold">
                      <p:stCondLst>
                        <p:cond delay="0"/>
                      </p:stCondLst>
                      <p:childTnLst>
                        <p:par>
                          <p:cTn id="45" fill="hold">
                            <p:stCondLst>
                              <p:cond delay="0"/>
                            </p:stCondLst>
                            <p:childTnLst>
                              <p:par>
                                <p:cTn id="46" presetID="14" presetClass="exit" presetSubtype="10" fill="hold" nodeType="clickEffect">
                                  <p:stCondLst>
                                    <p:cond delay="0"/>
                                  </p:stCondLst>
                                  <p:childTnLst>
                                    <p:animEffect transition="out" filter="randombar(horizontal)">
                                      <p:cBhvr>
                                        <p:cTn id="47" dur="500"/>
                                        <p:tgtEl>
                                          <p:spTgt spid="14"/>
                                        </p:tgtEl>
                                      </p:cBhvr>
                                    </p:animEffect>
                                    <p:set>
                                      <p:cBhvr>
                                        <p:cTn id="48" dur="1" fill="hold">
                                          <p:stCondLst>
                                            <p:cond delay="499"/>
                                          </p:stCondLst>
                                        </p:cTn>
                                        <p:tgtEl>
                                          <p:spTgt spid="14"/>
                                        </p:tgtEl>
                                        <p:attrNameLst>
                                          <p:attrName>style.visibility</p:attrName>
                                        </p:attrNameLst>
                                      </p:cBhvr>
                                      <p:to>
                                        <p:strVal val="hidden"/>
                                      </p:to>
                                    </p:set>
                                  </p:childTnLst>
                                </p:cTn>
                              </p:par>
                              <p:par>
                                <p:cTn id="49" presetID="14" presetClass="exit" presetSubtype="10" fill="hold" grpId="0" nodeType="withEffect">
                                  <p:stCondLst>
                                    <p:cond delay="0"/>
                                  </p:stCondLst>
                                  <p:childTnLst>
                                    <p:animEffect transition="out" filter="randombar(horizontal)">
                                      <p:cBhvr>
                                        <p:cTn id="50" dur="500"/>
                                        <p:tgtEl>
                                          <p:spTgt spid="15"/>
                                        </p:tgtEl>
                                      </p:cBhvr>
                                    </p:animEffect>
                                    <p:set>
                                      <p:cBhvr>
                                        <p:cTn id="51" dur="1" fill="hold">
                                          <p:stCondLst>
                                            <p:cond delay="499"/>
                                          </p:stCondLst>
                                        </p:cTn>
                                        <p:tgtEl>
                                          <p:spTgt spid="15"/>
                                        </p:tgtEl>
                                        <p:attrNameLst>
                                          <p:attrName>style.visibility</p:attrName>
                                        </p:attrNameLst>
                                      </p:cBhvr>
                                      <p:to>
                                        <p:strVal val="hidden"/>
                                      </p:to>
                                    </p:set>
                                  </p:childTnLst>
                                </p:cTn>
                              </p:par>
                              <p:par>
                                <p:cTn id="52" presetID="14" presetClass="exit" presetSubtype="10" fill="hold" grpId="0" nodeType="withEffect">
                                  <p:stCondLst>
                                    <p:cond delay="0"/>
                                  </p:stCondLst>
                                  <p:childTnLst>
                                    <p:animEffect transition="out" filter="randombar(horizontal)">
                                      <p:cBhvr>
                                        <p:cTn id="53" dur="500"/>
                                        <p:tgtEl>
                                          <p:spTgt spid="17"/>
                                        </p:tgtEl>
                                      </p:cBhvr>
                                    </p:animEffect>
                                    <p:set>
                                      <p:cBhvr>
                                        <p:cTn id="5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5" restart="whenNotActive" fill="hold" evtFilter="cancelBubble" nodeType="interactiveSeq">
                <p:stCondLst>
                  <p:cond evt="onClick" delay="0">
                    <p:tgtEl>
                      <p:spTgt spid="19"/>
                    </p:tgtEl>
                  </p:cond>
                </p:stCondLst>
                <p:endSync evt="end" delay="0">
                  <p:rtn val="all"/>
                </p:endSync>
                <p:childTnLst>
                  <p:par>
                    <p:cTn id="56" fill="hold">
                      <p:stCondLst>
                        <p:cond delay="0"/>
                      </p:stCondLst>
                      <p:childTnLst>
                        <p:par>
                          <p:cTn id="57" fill="hold">
                            <p:stCondLst>
                              <p:cond delay="0"/>
                            </p:stCondLst>
                            <p:childTnLst>
                              <p:par>
                                <p:cTn id="58" presetID="14" presetClass="exit" presetSubtype="10" fill="hold" nodeType="clickEffect">
                                  <p:stCondLst>
                                    <p:cond delay="0"/>
                                  </p:stCondLst>
                                  <p:childTnLst>
                                    <p:animEffect transition="out" filter="randombar(horizontal)">
                                      <p:cBhvr>
                                        <p:cTn id="59" dur="500"/>
                                        <p:tgtEl>
                                          <p:spTgt spid="19"/>
                                        </p:tgtEl>
                                      </p:cBhvr>
                                    </p:animEffect>
                                    <p:set>
                                      <p:cBhvr>
                                        <p:cTn id="60" dur="1" fill="hold">
                                          <p:stCondLst>
                                            <p:cond delay="499"/>
                                          </p:stCondLst>
                                        </p:cTn>
                                        <p:tgtEl>
                                          <p:spTgt spid="19"/>
                                        </p:tgtEl>
                                        <p:attrNameLst>
                                          <p:attrName>style.visibility</p:attrName>
                                        </p:attrNameLst>
                                      </p:cBhvr>
                                      <p:to>
                                        <p:strVal val="hidden"/>
                                      </p:to>
                                    </p:set>
                                  </p:childTnLst>
                                </p:cTn>
                              </p:par>
                              <p:par>
                                <p:cTn id="61" presetID="14" presetClass="exit" presetSubtype="10" fill="hold" grpId="0" nodeType="withEffect">
                                  <p:stCondLst>
                                    <p:cond delay="0"/>
                                  </p:stCondLst>
                                  <p:childTnLst>
                                    <p:animEffect transition="out" filter="randombar(horizontal)">
                                      <p:cBhvr>
                                        <p:cTn id="62" dur="500"/>
                                        <p:tgtEl>
                                          <p:spTgt spid="18"/>
                                        </p:tgtEl>
                                      </p:cBhvr>
                                    </p:animEffect>
                                    <p:set>
                                      <p:cBhvr>
                                        <p:cTn id="63" dur="1" fill="hold">
                                          <p:stCondLst>
                                            <p:cond delay="499"/>
                                          </p:stCondLst>
                                        </p:cTn>
                                        <p:tgtEl>
                                          <p:spTgt spid="18"/>
                                        </p:tgtEl>
                                        <p:attrNameLst>
                                          <p:attrName>style.visibility</p:attrName>
                                        </p:attrNameLst>
                                      </p:cBhvr>
                                      <p:to>
                                        <p:strVal val="hidden"/>
                                      </p:to>
                                    </p:set>
                                  </p:childTnLst>
                                </p:cTn>
                              </p:par>
                              <p:par>
                                <p:cTn id="64" presetID="14" presetClass="exit" presetSubtype="10" fill="hold" grpId="0" nodeType="withEffect">
                                  <p:stCondLst>
                                    <p:cond delay="0"/>
                                  </p:stCondLst>
                                  <p:childTnLst>
                                    <p:animEffect transition="out" filter="randombar(horizontal)">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14" presetClass="exit" presetSubtype="10" fill="hold" nodeType="clickEffect">
                                  <p:stCondLst>
                                    <p:cond delay="0"/>
                                  </p:stCondLst>
                                  <p:childTnLst>
                                    <p:animEffect transition="out" filter="randombar(horizontal)">
                                      <p:cBhvr>
                                        <p:cTn id="71" dur="500"/>
                                        <p:tgtEl>
                                          <p:spTgt spid="22"/>
                                        </p:tgtEl>
                                      </p:cBhvr>
                                    </p:animEffect>
                                    <p:set>
                                      <p:cBhvr>
                                        <p:cTn id="72" dur="1" fill="hold">
                                          <p:stCondLst>
                                            <p:cond delay="499"/>
                                          </p:stCondLst>
                                        </p:cTn>
                                        <p:tgtEl>
                                          <p:spTgt spid="22"/>
                                        </p:tgtEl>
                                        <p:attrNameLst>
                                          <p:attrName>style.visibility</p:attrName>
                                        </p:attrNameLst>
                                      </p:cBhvr>
                                      <p:to>
                                        <p:strVal val="hidden"/>
                                      </p:to>
                                    </p:set>
                                  </p:childTnLst>
                                </p:cTn>
                              </p:par>
                              <p:par>
                                <p:cTn id="73" presetID="14" presetClass="exit" presetSubtype="10" fill="hold" grpId="0" nodeType="withEffect">
                                  <p:stCondLst>
                                    <p:cond delay="0"/>
                                  </p:stCondLst>
                                  <p:childTnLst>
                                    <p:animEffect transition="out" filter="randombar(horizontal)">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par>
                                <p:cTn id="76" presetID="14" presetClass="exit" presetSubtype="10" fill="hold" grpId="0" nodeType="withEffect">
                                  <p:stCondLst>
                                    <p:cond delay="0"/>
                                  </p:stCondLst>
                                  <p:childTnLst>
                                    <p:animEffect transition="out" filter="randombar(horizontal)">
                                      <p:cBhvr>
                                        <p:cTn id="77" dur="500"/>
                                        <p:tgtEl>
                                          <p:spTgt spid="23"/>
                                        </p:tgtEl>
                                      </p:cBhvr>
                                    </p:animEffect>
                                    <p:set>
                                      <p:cBhvr>
                                        <p:cTn id="78"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9" restart="whenNotActive" fill="hold" evtFilter="cancelBubble" nodeType="interactiveSeq">
                <p:stCondLst>
                  <p:cond evt="onClick" delay="0">
                    <p:tgtEl>
                      <p:spTgt spid="24"/>
                    </p:tgtEl>
                  </p:cond>
                </p:stCondLst>
                <p:endSync evt="end" delay="0">
                  <p:rtn val="all"/>
                </p:endSync>
                <p:childTnLst>
                  <p:par>
                    <p:cTn id="80" fill="hold">
                      <p:stCondLst>
                        <p:cond delay="0"/>
                      </p:stCondLst>
                      <p:childTnLst>
                        <p:par>
                          <p:cTn id="81" fill="hold">
                            <p:stCondLst>
                              <p:cond delay="0"/>
                            </p:stCondLst>
                            <p:childTnLst>
                              <p:par>
                                <p:cTn id="82" presetID="14" presetClass="exit" presetSubtype="10" fill="hold" nodeType="withEffect">
                                  <p:stCondLst>
                                    <p:cond delay="0"/>
                                  </p:stCondLst>
                                  <p:childTnLst>
                                    <p:animEffect transition="out" filter="randombar(horizontal)">
                                      <p:cBhvr>
                                        <p:cTn id="83" dur="500"/>
                                        <p:tgtEl>
                                          <p:spTgt spid="24"/>
                                        </p:tgtEl>
                                      </p:cBhvr>
                                    </p:animEffect>
                                    <p:set>
                                      <p:cBhvr>
                                        <p:cTn id="84" dur="1" fill="hold">
                                          <p:stCondLst>
                                            <p:cond delay="499"/>
                                          </p:stCondLst>
                                        </p:cTn>
                                        <p:tgtEl>
                                          <p:spTgt spid="24"/>
                                        </p:tgtEl>
                                        <p:attrNameLst>
                                          <p:attrName>style.visibility</p:attrName>
                                        </p:attrNameLst>
                                      </p:cBhvr>
                                      <p:to>
                                        <p:strVal val="hidden"/>
                                      </p:to>
                                    </p:set>
                                  </p:childTnLst>
                                </p:cTn>
                              </p:par>
                              <p:par>
                                <p:cTn id="85" presetID="14" presetClass="exit" presetSubtype="10" fill="hold" grpId="0" nodeType="withEffect">
                                  <p:stCondLst>
                                    <p:cond delay="0"/>
                                  </p:stCondLst>
                                  <p:childTnLst>
                                    <p:animEffect transition="out" filter="randombar(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cTn>
                              </p:par>
                              <p:par>
                                <p:cTn id="88" presetID="14" presetClass="exit" presetSubtype="10" fill="hold" grpId="0" nodeType="withEffect">
                                  <p:stCondLst>
                                    <p:cond delay="0"/>
                                  </p:stCondLst>
                                  <p:childTnLst>
                                    <p:animEffect transition="out" filter="randombar(horizontal)">
                                      <p:cBhvr>
                                        <p:cTn id="89" dur="500"/>
                                        <p:tgtEl>
                                          <p:spTgt spid="26"/>
                                        </p:tgtEl>
                                      </p:cBhvr>
                                    </p:animEffect>
                                    <p:set>
                                      <p:cBhvr>
                                        <p:cTn id="9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91" restart="whenNotActive" fill="hold" evtFilter="cancelBubble" nodeType="interactiveSeq">
                <p:stCondLst>
                  <p:cond evt="onClick" delay="0">
                    <p:tgtEl>
                      <p:spTgt spid="27"/>
                    </p:tgtEl>
                  </p:cond>
                </p:stCondLst>
                <p:endSync evt="end" delay="0">
                  <p:rtn val="all"/>
                </p:endSync>
                <p:childTnLst>
                  <p:par>
                    <p:cTn id="92" fill="hold">
                      <p:stCondLst>
                        <p:cond delay="0"/>
                      </p:stCondLst>
                      <p:childTnLst>
                        <p:par>
                          <p:cTn id="93" fill="hold">
                            <p:stCondLst>
                              <p:cond delay="0"/>
                            </p:stCondLst>
                            <p:childTnLst>
                              <p:par>
                                <p:cTn id="94" presetID="14" presetClass="exit" presetSubtype="10" fill="hold" nodeType="clickEffect">
                                  <p:stCondLst>
                                    <p:cond delay="0"/>
                                  </p:stCondLst>
                                  <p:childTnLst>
                                    <p:animEffect transition="out" filter="randombar(horizontal)">
                                      <p:cBhvr>
                                        <p:cTn id="95" dur="500"/>
                                        <p:tgtEl>
                                          <p:spTgt spid="27"/>
                                        </p:tgtEl>
                                      </p:cBhvr>
                                    </p:animEffect>
                                    <p:set>
                                      <p:cBhvr>
                                        <p:cTn id="96" dur="1" fill="hold">
                                          <p:stCondLst>
                                            <p:cond delay="499"/>
                                          </p:stCondLst>
                                        </p:cTn>
                                        <p:tgtEl>
                                          <p:spTgt spid="27"/>
                                        </p:tgtEl>
                                        <p:attrNameLst>
                                          <p:attrName>style.visibility</p:attrName>
                                        </p:attrNameLst>
                                      </p:cBhvr>
                                      <p:to>
                                        <p:strVal val="hidden"/>
                                      </p:to>
                                    </p:set>
                                  </p:childTnLst>
                                </p:cTn>
                              </p:par>
                              <p:par>
                                <p:cTn id="97" presetID="14" presetClass="exit" presetSubtype="10" fill="hold" grpId="0" nodeType="withEffect">
                                  <p:stCondLst>
                                    <p:cond delay="0"/>
                                  </p:stCondLst>
                                  <p:childTnLst>
                                    <p:animEffect transition="out" filter="randombar(horizontal)">
                                      <p:cBhvr>
                                        <p:cTn id="98" dur="500"/>
                                        <p:tgtEl>
                                          <p:spTgt spid="28"/>
                                        </p:tgtEl>
                                      </p:cBhvr>
                                    </p:animEffect>
                                    <p:set>
                                      <p:cBhvr>
                                        <p:cTn id="99" dur="1" fill="hold">
                                          <p:stCondLst>
                                            <p:cond delay="499"/>
                                          </p:stCondLst>
                                        </p:cTn>
                                        <p:tgtEl>
                                          <p:spTgt spid="28"/>
                                        </p:tgtEl>
                                        <p:attrNameLst>
                                          <p:attrName>style.visibility</p:attrName>
                                        </p:attrNameLst>
                                      </p:cBhvr>
                                      <p:to>
                                        <p:strVal val="hidden"/>
                                      </p:to>
                                    </p:set>
                                  </p:childTnLst>
                                </p:cTn>
                              </p:par>
                              <p:par>
                                <p:cTn id="100" presetID="14" presetClass="exit" presetSubtype="10" fill="hold" grpId="0" nodeType="withEffect">
                                  <p:stCondLst>
                                    <p:cond delay="0"/>
                                  </p:stCondLst>
                                  <p:childTnLst>
                                    <p:animEffect transition="out" filter="randombar(horizontal)">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3" restart="whenNotActive" fill="hold" evtFilter="cancelBubble" nodeType="interactiveSeq">
                <p:stCondLst>
                  <p:cond evt="onClick" delay="0">
                    <p:tgtEl>
                      <p:spTgt spid="31"/>
                    </p:tgtEl>
                  </p:cond>
                </p:stCondLst>
                <p:endSync evt="end" delay="0">
                  <p:rtn val="all"/>
                </p:endSync>
                <p:childTnLst>
                  <p:par>
                    <p:cTn id="104" fill="hold">
                      <p:stCondLst>
                        <p:cond delay="0"/>
                      </p:stCondLst>
                      <p:childTnLst>
                        <p:par>
                          <p:cTn id="105" fill="hold">
                            <p:stCondLst>
                              <p:cond delay="0"/>
                            </p:stCondLst>
                            <p:childTnLst>
                              <p:par>
                                <p:cTn id="106" presetID="14" presetClass="exit" presetSubtype="10" fill="hold" nodeType="clickEffect">
                                  <p:stCondLst>
                                    <p:cond delay="0"/>
                                  </p:stCondLst>
                                  <p:childTnLst>
                                    <p:animEffect transition="out" filter="randombar(horizontal)">
                                      <p:cBhvr>
                                        <p:cTn id="107" dur="500"/>
                                        <p:tgtEl>
                                          <p:spTgt spid="31"/>
                                        </p:tgtEl>
                                      </p:cBhvr>
                                    </p:animEffect>
                                    <p:set>
                                      <p:cBhvr>
                                        <p:cTn id="108" dur="1" fill="hold">
                                          <p:stCondLst>
                                            <p:cond delay="499"/>
                                          </p:stCondLst>
                                        </p:cTn>
                                        <p:tgtEl>
                                          <p:spTgt spid="31"/>
                                        </p:tgtEl>
                                        <p:attrNameLst>
                                          <p:attrName>style.visibility</p:attrName>
                                        </p:attrNameLst>
                                      </p:cBhvr>
                                      <p:to>
                                        <p:strVal val="hidden"/>
                                      </p:to>
                                    </p:set>
                                  </p:childTnLst>
                                </p:cTn>
                              </p:par>
                              <p:par>
                                <p:cTn id="109" presetID="14" presetClass="exit" presetSubtype="10" fill="hold" grpId="0" nodeType="withEffect">
                                  <p:stCondLst>
                                    <p:cond delay="0"/>
                                  </p:stCondLst>
                                  <p:childTnLst>
                                    <p:animEffect transition="out" filter="randombar(horizontal)">
                                      <p:cBhvr>
                                        <p:cTn id="110" dur="500"/>
                                        <p:tgtEl>
                                          <p:spTgt spid="30"/>
                                        </p:tgtEl>
                                      </p:cBhvr>
                                    </p:animEffect>
                                    <p:set>
                                      <p:cBhvr>
                                        <p:cTn id="111" dur="1" fill="hold">
                                          <p:stCondLst>
                                            <p:cond delay="499"/>
                                          </p:stCondLst>
                                        </p:cTn>
                                        <p:tgtEl>
                                          <p:spTgt spid="30"/>
                                        </p:tgtEl>
                                        <p:attrNameLst>
                                          <p:attrName>style.visibility</p:attrName>
                                        </p:attrNameLst>
                                      </p:cBhvr>
                                      <p:to>
                                        <p:strVal val="hidden"/>
                                      </p:to>
                                    </p:set>
                                  </p:childTnLst>
                                </p:cTn>
                              </p:par>
                              <p:par>
                                <p:cTn id="112" presetID="14" presetClass="exit" presetSubtype="10" fill="hold" grpId="0" nodeType="withEffect">
                                  <p:stCondLst>
                                    <p:cond delay="0"/>
                                  </p:stCondLst>
                                  <p:childTnLst>
                                    <p:animEffect transition="out" filter="randombar(horizontal)">
                                      <p:cBhvr>
                                        <p:cTn id="113" dur="500"/>
                                        <p:tgtEl>
                                          <p:spTgt spid="32"/>
                                        </p:tgtEl>
                                      </p:cBhvr>
                                    </p:animEffect>
                                    <p:set>
                                      <p:cBhvr>
                                        <p:cTn id="114"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15" restart="whenNotActive" fill="hold" evtFilter="cancelBubble" nodeType="interactiveSeq">
                <p:stCondLst>
                  <p:cond evt="onClick" delay="0">
                    <p:tgtEl>
                      <p:spTgt spid="34"/>
                    </p:tgtEl>
                  </p:cond>
                </p:stCondLst>
                <p:endSync evt="end" delay="0">
                  <p:rtn val="all"/>
                </p:endSync>
                <p:childTnLst>
                  <p:par>
                    <p:cTn id="116" fill="hold">
                      <p:stCondLst>
                        <p:cond delay="0"/>
                      </p:stCondLst>
                      <p:childTnLst>
                        <p:par>
                          <p:cTn id="117" fill="hold">
                            <p:stCondLst>
                              <p:cond delay="0"/>
                            </p:stCondLst>
                            <p:childTnLst>
                              <p:par>
                                <p:cTn id="118" presetID="14" presetClass="exit" presetSubtype="10" fill="hold" nodeType="clickEffect">
                                  <p:stCondLst>
                                    <p:cond delay="0"/>
                                  </p:stCondLst>
                                  <p:childTnLst>
                                    <p:animEffect transition="out" filter="randombar(horizontal)">
                                      <p:cBhvr>
                                        <p:cTn id="119" dur="500"/>
                                        <p:tgtEl>
                                          <p:spTgt spid="34"/>
                                        </p:tgtEl>
                                      </p:cBhvr>
                                    </p:animEffect>
                                    <p:set>
                                      <p:cBhvr>
                                        <p:cTn id="120" dur="1" fill="hold">
                                          <p:stCondLst>
                                            <p:cond delay="499"/>
                                          </p:stCondLst>
                                        </p:cTn>
                                        <p:tgtEl>
                                          <p:spTgt spid="34"/>
                                        </p:tgtEl>
                                        <p:attrNameLst>
                                          <p:attrName>style.visibility</p:attrName>
                                        </p:attrNameLst>
                                      </p:cBhvr>
                                      <p:to>
                                        <p:strVal val="hidden"/>
                                      </p:to>
                                    </p:set>
                                  </p:childTnLst>
                                </p:cTn>
                              </p:par>
                              <p:par>
                                <p:cTn id="121" presetID="14" presetClass="exit" presetSubtype="10" fill="hold" grpId="0" nodeType="withEffect">
                                  <p:stCondLst>
                                    <p:cond delay="0"/>
                                  </p:stCondLst>
                                  <p:childTnLst>
                                    <p:animEffect transition="out" filter="randombar(horizontal)">
                                      <p:cBhvr>
                                        <p:cTn id="122" dur="500"/>
                                        <p:tgtEl>
                                          <p:spTgt spid="33"/>
                                        </p:tgtEl>
                                      </p:cBhvr>
                                    </p:animEffect>
                                    <p:set>
                                      <p:cBhvr>
                                        <p:cTn id="123" dur="1" fill="hold">
                                          <p:stCondLst>
                                            <p:cond delay="499"/>
                                          </p:stCondLst>
                                        </p:cTn>
                                        <p:tgtEl>
                                          <p:spTgt spid="33"/>
                                        </p:tgtEl>
                                        <p:attrNameLst>
                                          <p:attrName>style.visibility</p:attrName>
                                        </p:attrNameLst>
                                      </p:cBhvr>
                                      <p:to>
                                        <p:strVal val="hidden"/>
                                      </p:to>
                                    </p:set>
                                  </p:childTnLst>
                                </p:cTn>
                              </p:par>
                              <p:par>
                                <p:cTn id="124" presetID="14" presetClass="exit" presetSubtype="10" fill="hold" grpId="0" nodeType="withEffect">
                                  <p:stCondLst>
                                    <p:cond delay="0"/>
                                  </p:stCondLst>
                                  <p:childTnLst>
                                    <p:animEffect transition="out" filter="randombar(horizontal)">
                                      <p:cBhvr>
                                        <p:cTn id="125" dur="500"/>
                                        <p:tgtEl>
                                          <p:spTgt spid="35"/>
                                        </p:tgtEl>
                                      </p:cBhvr>
                                    </p:animEffect>
                                    <p:set>
                                      <p:cBhvr>
                                        <p:cTn id="126"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7" restart="whenNotActive" fill="hold" evtFilter="cancelBubble" nodeType="interactiveSeq">
                <p:stCondLst>
                  <p:cond evt="onClick" delay="0">
                    <p:tgtEl>
                      <p:spTgt spid="37"/>
                    </p:tgtEl>
                  </p:cond>
                </p:stCondLst>
                <p:endSync evt="end" delay="0">
                  <p:rtn val="all"/>
                </p:endSync>
                <p:childTnLst>
                  <p:par>
                    <p:cTn id="128" fill="hold">
                      <p:stCondLst>
                        <p:cond delay="0"/>
                      </p:stCondLst>
                      <p:childTnLst>
                        <p:par>
                          <p:cTn id="129" fill="hold">
                            <p:stCondLst>
                              <p:cond delay="0"/>
                            </p:stCondLst>
                            <p:childTnLst>
                              <p:par>
                                <p:cTn id="130" presetID="14" presetClass="exit" presetSubtype="10" fill="hold" nodeType="clickEffect">
                                  <p:stCondLst>
                                    <p:cond delay="0"/>
                                  </p:stCondLst>
                                  <p:childTnLst>
                                    <p:animEffect transition="out" filter="randombar(horizontal)">
                                      <p:cBhvr>
                                        <p:cTn id="131" dur="500"/>
                                        <p:tgtEl>
                                          <p:spTgt spid="37"/>
                                        </p:tgtEl>
                                      </p:cBhvr>
                                    </p:animEffect>
                                    <p:set>
                                      <p:cBhvr>
                                        <p:cTn id="132" dur="1" fill="hold">
                                          <p:stCondLst>
                                            <p:cond delay="499"/>
                                          </p:stCondLst>
                                        </p:cTn>
                                        <p:tgtEl>
                                          <p:spTgt spid="37"/>
                                        </p:tgtEl>
                                        <p:attrNameLst>
                                          <p:attrName>style.visibility</p:attrName>
                                        </p:attrNameLst>
                                      </p:cBhvr>
                                      <p:to>
                                        <p:strVal val="hidden"/>
                                      </p:to>
                                    </p:set>
                                  </p:childTnLst>
                                </p:cTn>
                              </p:par>
                              <p:par>
                                <p:cTn id="133" presetID="14" presetClass="exit" presetSubtype="10" fill="hold" grpId="0" nodeType="withEffect">
                                  <p:stCondLst>
                                    <p:cond delay="0"/>
                                  </p:stCondLst>
                                  <p:childTnLst>
                                    <p:animEffect transition="out" filter="randombar(horizontal)">
                                      <p:cBhvr>
                                        <p:cTn id="134" dur="500"/>
                                        <p:tgtEl>
                                          <p:spTgt spid="36"/>
                                        </p:tgtEl>
                                      </p:cBhvr>
                                    </p:animEffect>
                                    <p:set>
                                      <p:cBhvr>
                                        <p:cTn id="135" dur="1" fill="hold">
                                          <p:stCondLst>
                                            <p:cond delay="499"/>
                                          </p:stCondLst>
                                        </p:cTn>
                                        <p:tgtEl>
                                          <p:spTgt spid="36"/>
                                        </p:tgtEl>
                                        <p:attrNameLst>
                                          <p:attrName>style.visibility</p:attrName>
                                        </p:attrNameLst>
                                      </p:cBhvr>
                                      <p:to>
                                        <p:strVal val="hidden"/>
                                      </p:to>
                                    </p:set>
                                  </p:childTnLst>
                                </p:cTn>
                              </p:par>
                              <p:par>
                                <p:cTn id="136" presetID="14" presetClass="exit" presetSubtype="10" fill="hold" grpId="0" nodeType="withEffect">
                                  <p:stCondLst>
                                    <p:cond delay="0"/>
                                  </p:stCondLst>
                                  <p:childTnLst>
                                    <p:animEffect transition="out" filter="randombar(horizontal)">
                                      <p:cBhvr>
                                        <p:cTn id="137" dur="500"/>
                                        <p:tgtEl>
                                          <p:spTgt spid="38"/>
                                        </p:tgtEl>
                                      </p:cBhvr>
                                    </p:animEffect>
                                    <p:set>
                                      <p:cBhvr>
                                        <p:cTn id="138"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39" restart="whenNotActive" fill="hold" evtFilter="cancelBubble" nodeType="interactiveSeq">
                <p:stCondLst>
                  <p:cond evt="onClick" delay="0">
                    <p:tgtEl>
                      <p:spTgt spid="39"/>
                    </p:tgtEl>
                  </p:cond>
                </p:stCondLst>
                <p:endSync evt="end" delay="0">
                  <p:rtn val="all"/>
                </p:endSync>
                <p:childTnLst>
                  <p:par>
                    <p:cTn id="140" fill="hold">
                      <p:stCondLst>
                        <p:cond delay="0"/>
                      </p:stCondLst>
                      <p:childTnLst>
                        <p:par>
                          <p:cTn id="141" fill="hold">
                            <p:stCondLst>
                              <p:cond delay="0"/>
                            </p:stCondLst>
                            <p:childTnLst>
                              <p:par>
                                <p:cTn id="142" presetID="14" presetClass="exit" presetSubtype="10" fill="hold" nodeType="clickEffect">
                                  <p:stCondLst>
                                    <p:cond delay="0"/>
                                  </p:stCondLst>
                                  <p:childTnLst>
                                    <p:animEffect transition="out" filter="randombar(horizontal)">
                                      <p:cBhvr>
                                        <p:cTn id="143" dur="500"/>
                                        <p:tgtEl>
                                          <p:spTgt spid="39"/>
                                        </p:tgtEl>
                                      </p:cBhvr>
                                    </p:animEffect>
                                    <p:set>
                                      <p:cBhvr>
                                        <p:cTn id="144" dur="1" fill="hold">
                                          <p:stCondLst>
                                            <p:cond delay="499"/>
                                          </p:stCondLst>
                                        </p:cTn>
                                        <p:tgtEl>
                                          <p:spTgt spid="39"/>
                                        </p:tgtEl>
                                        <p:attrNameLst>
                                          <p:attrName>style.visibility</p:attrName>
                                        </p:attrNameLst>
                                      </p:cBhvr>
                                      <p:to>
                                        <p:strVal val="hidden"/>
                                      </p:to>
                                    </p:set>
                                  </p:childTnLst>
                                </p:cTn>
                              </p:par>
                              <p:par>
                                <p:cTn id="145" presetID="14" presetClass="exit" presetSubtype="10" fill="hold" grpId="0" nodeType="withEffect">
                                  <p:stCondLst>
                                    <p:cond delay="0"/>
                                  </p:stCondLst>
                                  <p:childTnLst>
                                    <p:animEffect transition="out" filter="randombar(horizontal)">
                                      <p:cBhvr>
                                        <p:cTn id="146" dur="500"/>
                                        <p:tgtEl>
                                          <p:spTgt spid="40"/>
                                        </p:tgtEl>
                                      </p:cBhvr>
                                    </p:animEffect>
                                    <p:set>
                                      <p:cBhvr>
                                        <p:cTn id="147" dur="1" fill="hold">
                                          <p:stCondLst>
                                            <p:cond delay="499"/>
                                          </p:stCondLst>
                                        </p:cTn>
                                        <p:tgtEl>
                                          <p:spTgt spid="40"/>
                                        </p:tgtEl>
                                        <p:attrNameLst>
                                          <p:attrName>style.visibility</p:attrName>
                                        </p:attrNameLst>
                                      </p:cBhvr>
                                      <p:to>
                                        <p:strVal val="hidden"/>
                                      </p:to>
                                    </p:set>
                                  </p:childTnLst>
                                </p:cTn>
                              </p:par>
                              <p:par>
                                <p:cTn id="148" presetID="14" presetClass="exit" presetSubtype="10" fill="hold" grpId="0" nodeType="withEffect">
                                  <p:stCondLst>
                                    <p:cond delay="0"/>
                                  </p:stCondLst>
                                  <p:childTnLst>
                                    <p:animEffect transition="out" filter="randombar(horizontal)">
                                      <p:cBhvr>
                                        <p:cTn id="149" dur="500"/>
                                        <p:tgtEl>
                                          <p:spTgt spid="41"/>
                                        </p:tgtEl>
                                      </p:cBhvr>
                                    </p:animEffect>
                                    <p:set>
                                      <p:cBhvr>
                                        <p:cTn id="150"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51" restart="whenNotActive" fill="hold" evtFilter="cancelBubble" nodeType="interactiveSeq">
                <p:stCondLst>
                  <p:cond evt="onClick" delay="0">
                    <p:tgtEl>
                      <p:spTgt spid="42"/>
                    </p:tgtEl>
                  </p:cond>
                </p:stCondLst>
                <p:endSync evt="end" delay="0">
                  <p:rtn val="all"/>
                </p:endSync>
                <p:childTnLst>
                  <p:par>
                    <p:cTn id="152" fill="hold">
                      <p:stCondLst>
                        <p:cond delay="0"/>
                      </p:stCondLst>
                      <p:childTnLst>
                        <p:par>
                          <p:cTn id="153" fill="hold">
                            <p:stCondLst>
                              <p:cond delay="0"/>
                            </p:stCondLst>
                            <p:childTnLst>
                              <p:par>
                                <p:cTn id="154" presetID="14" presetClass="exit" presetSubtype="10" fill="hold" nodeType="clickEffect">
                                  <p:stCondLst>
                                    <p:cond delay="0"/>
                                  </p:stCondLst>
                                  <p:childTnLst>
                                    <p:animEffect transition="out" filter="randombar(horizontal)">
                                      <p:cBhvr>
                                        <p:cTn id="155" dur="500"/>
                                        <p:tgtEl>
                                          <p:spTgt spid="42"/>
                                        </p:tgtEl>
                                      </p:cBhvr>
                                    </p:animEffect>
                                    <p:set>
                                      <p:cBhvr>
                                        <p:cTn id="156" dur="1" fill="hold">
                                          <p:stCondLst>
                                            <p:cond delay="499"/>
                                          </p:stCondLst>
                                        </p:cTn>
                                        <p:tgtEl>
                                          <p:spTgt spid="42"/>
                                        </p:tgtEl>
                                        <p:attrNameLst>
                                          <p:attrName>style.visibility</p:attrName>
                                        </p:attrNameLst>
                                      </p:cBhvr>
                                      <p:to>
                                        <p:strVal val="hidden"/>
                                      </p:to>
                                    </p:set>
                                  </p:childTnLst>
                                </p:cTn>
                              </p:par>
                              <p:par>
                                <p:cTn id="157" presetID="14" presetClass="exit" presetSubtype="10" fill="hold" grpId="0" nodeType="withEffect">
                                  <p:stCondLst>
                                    <p:cond delay="0"/>
                                  </p:stCondLst>
                                  <p:childTnLst>
                                    <p:animEffect transition="out" filter="randombar(horizontal)">
                                      <p:cBhvr>
                                        <p:cTn id="158" dur="500"/>
                                        <p:tgtEl>
                                          <p:spTgt spid="43"/>
                                        </p:tgtEl>
                                      </p:cBhvr>
                                    </p:animEffect>
                                    <p:set>
                                      <p:cBhvr>
                                        <p:cTn id="159" dur="1" fill="hold">
                                          <p:stCondLst>
                                            <p:cond delay="499"/>
                                          </p:stCondLst>
                                        </p:cTn>
                                        <p:tgtEl>
                                          <p:spTgt spid="43"/>
                                        </p:tgtEl>
                                        <p:attrNameLst>
                                          <p:attrName>style.visibility</p:attrName>
                                        </p:attrNameLst>
                                      </p:cBhvr>
                                      <p:to>
                                        <p:strVal val="hidden"/>
                                      </p:to>
                                    </p:set>
                                  </p:childTnLst>
                                </p:cTn>
                              </p:par>
                              <p:par>
                                <p:cTn id="160" presetID="14" presetClass="exit" presetSubtype="10" fill="hold" grpId="0" nodeType="withEffect">
                                  <p:stCondLst>
                                    <p:cond delay="0"/>
                                  </p:stCondLst>
                                  <p:childTnLst>
                                    <p:animEffect transition="out" filter="randombar(horizontal)">
                                      <p:cBhvr>
                                        <p:cTn id="161" dur="500"/>
                                        <p:tgtEl>
                                          <p:spTgt spid="44"/>
                                        </p:tgtEl>
                                      </p:cBhvr>
                                    </p:animEffect>
                                    <p:set>
                                      <p:cBhvr>
                                        <p:cTn id="162"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63" restart="whenNotActive" fill="hold" evtFilter="cancelBubble" nodeType="interactiveSeq">
                <p:stCondLst>
                  <p:cond evt="onClick" delay="0">
                    <p:tgtEl>
                      <p:spTgt spid="45"/>
                    </p:tgtEl>
                  </p:cond>
                </p:stCondLst>
                <p:endSync evt="end" delay="0">
                  <p:rtn val="all"/>
                </p:endSync>
                <p:childTnLst>
                  <p:par>
                    <p:cTn id="164" fill="hold">
                      <p:stCondLst>
                        <p:cond delay="0"/>
                      </p:stCondLst>
                      <p:childTnLst>
                        <p:par>
                          <p:cTn id="165" fill="hold">
                            <p:stCondLst>
                              <p:cond delay="0"/>
                            </p:stCondLst>
                            <p:childTnLst>
                              <p:par>
                                <p:cTn id="166" presetID="14" presetClass="exit" presetSubtype="10" fill="hold" nodeType="clickEffect">
                                  <p:stCondLst>
                                    <p:cond delay="0"/>
                                  </p:stCondLst>
                                  <p:childTnLst>
                                    <p:animEffect transition="out" filter="randombar(horizontal)">
                                      <p:cBhvr>
                                        <p:cTn id="167" dur="500"/>
                                        <p:tgtEl>
                                          <p:spTgt spid="45"/>
                                        </p:tgtEl>
                                      </p:cBhvr>
                                    </p:animEffect>
                                    <p:set>
                                      <p:cBhvr>
                                        <p:cTn id="168" dur="1" fill="hold">
                                          <p:stCondLst>
                                            <p:cond delay="499"/>
                                          </p:stCondLst>
                                        </p:cTn>
                                        <p:tgtEl>
                                          <p:spTgt spid="45"/>
                                        </p:tgtEl>
                                        <p:attrNameLst>
                                          <p:attrName>style.visibility</p:attrName>
                                        </p:attrNameLst>
                                      </p:cBhvr>
                                      <p:to>
                                        <p:strVal val="hidden"/>
                                      </p:to>
                                    </p:set>
                                  </p:childTnLst>
                                </p:cTn>
                              </p:par>
                              <p:par>
                                <p:cTn id="169" presetID="14" presetClass="exit" presetSubtype="10" fill="hold" grpId="0" nodeType="withEffect">
                                  <p:stCondLst>
                                    <p:cond delay="0"/>
                                  </p:stCondLst>
                                  <p:childTnLst>
                                    <p:animEffect transition="out" filter="randombar(horizontal)">
                                      <p:cBhvr>
                                        <p:cTn id="170" dur="500"/>
                                        <p:tgtEl>
                                          <p:spTgt spid="46"/>
                                        </p:tgtEl>
                                      </p:cBhvr>
                                    </p:animEffect>
                                    <p:set>
                                      <p:cBhvr>
                                        <p:cTn id="171" dur="1" fill="hold">
                                          <p:stCondLst>
                                            <p:cond delay="499"/>
                                          </p:stCondLst>
                                        </p:cTn>
                                        <p:tgtEl>
                                          <p:spTgt spid="46"/>
                                        </p:tgtEl>
                                        <p:attrNameLst>
                                          <p:attrName>style.visibility</p:attrName>
                                        </p:attrNameLst>
                                      </p:cBhvr>
                                      <p:to>
                                        <p:strVal val="hidden"/>
                                      </p:to>
                                    </p:set>
                                  </p:childTnLst>
                                </p:cTn>
                              </p:par>
                              <p:par>
                                <p:cTn id="172" presetID="14" presetClass="exit" presetSubtype="10" fill="hold" grpId="0" nodeType="withEffect">
                                  <p:stCondLst>
                                    <p:cond delay="0"/>
                                  </p:stCondLst>
                                  <p:childTnLst>
                                    <p:animEffect transition="out" filter="randombar(horizontal)">
                                      <p:cBhvr>
                                        <p:cTn id="173" dur="500"/>
                                        <p:tgtEl>
                                          <p:spTgt spid="47"/>
                                        </p:tgtEl>
                                      </p:cBhvr>
                                    </p:animEffect>
                                    <p:set>
                                      <p:cBhvr>
                                        <p:cTn id="174"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5" grpId="0" animBg="1"/>
      <p:bldP spid="6" grpId="0" animBg="1"/>
      <p:bldP spid="9" grpId="0" animBg="1"/>
      <p:bldP spid="10" grpId="0" animBg="1"/>
      <p:bldP spid="11" grpId="0" animBg="1"/>
      <p:bldP spid="2" grpId="0" animBg="1"/>
      <p:bldP spid="15" grpId="0" animBg="1"/>
      <p:bldP spid="17" grpId="0" animBg="1"/>
      <p:bldP spid="18" grpId="0" animBg="1"/>
      <p:bldP spid="20" grpId="0" animBg="1"/>
      <p:bldP spid="21" grpId="0" animBg="1"/>
      <p:bldP spid="23" grpId="0" animBg="1"/>
      <p:bldP spid="25" grpId="0" animBg="1"/>
      <p:bldP spid="26" grpId="0" animBg="1"/>
      <p:bldP spid="28" grpId="0" animBg="1"/>
      <p:bldP spid="29" grpId="0" animBg="1"/>
      <p:bldP spid="30" grpId="0" animBg="1"/>
      <p:bldP spid="32" grpId="0" animBg="1"/>
      <p:bldP spid="33" grpId="0" animBg="1"/>
      <p:bldP spid="35" grpId="0" animBg="1"/>
      <p:bldP spid="36" grpId="0" animBg="1"/>
      <p:bldP spid="38" grpId="0" animBg="1"/>
      <p:bldP spid="40" grpId="0" animBg="1"/>
      <p:bldP spid="41" grpId="0" animBg="1"/>
      <p:bldP spid="43" grpId="0" animBg="1"/>
      <p:bldP spid="44" grpId="0" animBg="1"/>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1">
            <a:extLst>
              <a:ext uri="{FF2B5EF4-FFF2-40B4-BE49-F238E27FC236}"/>
            </a:extLst>
          </p:cNvPr>
          <p:cNvSpPr/>
          <p:nvPr/>
        </p:nvSpPr>
        <p:spPr>
          <a:xfrm>
            <a:off x="784225" y="384175"/>
            <a:ext cx="10623550" cy="2079625"/>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Lễ</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chào</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cờ</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đặc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biệt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8)</a:t>
            </a:r>
          </a:p>
        </p:txBody>
      </p:sp>
      <p:sp>
        <p:nvSpPr>
          <p:cNvPr id="10" name="TextBox 9"/>
          <p:cNvSpPr txBox="1">
            <a:spLocks noChangeArrowheads="1"/>
          </p:cNvSpPr>
          <p:nvPr/>
        </p:nvSpPr>
        <p:spPr bwMode="auto">
          <a:xfrm>
            <a:off x="6096000" y="2463800"/>
            <a:ext cx="5575300" cy="1384300"/>
          </a:xfrm>
          <a:prstGeom prst="rect">
            <a:avLst/>
          </a:prstGeom>
          <a:solidFill>
            <a:srgbClr val="79EDD7"/>
          </a:solidFill>
          <a:ln w="9525">
            <a:noFill/>
            <a:miter lim="800000"/>
            <a:headEnd/>
            <a:tailEnd/>
          </a:ln>
        </p:spPr>
        <p:txBody>
          <a:bodyPr>
            <a:spAutoFit/>
          </a:bodyPr>
          <a:lstStyle/>
          <a:p>
            <a:pPr algn="ctr"/>
            <a:r>
              <a:rPr lang="en-US" sz="2800">
                <a:latin typeface="UTM Avo"/>
                <a:cs typeface="Times New Roman" pitchFamily="18" charset="0"/>
              </a:rPr>
              <a:t>Trả lời câu hỏi sau:</a:t>
            </a:r>
          </a:p>
          <a:p>
            <a:pPr algn="just"/>
            <a:r>
              <a:rPr lang="en-US" sz="2800">
                <a:latin typeface="UTM Avo"/>
                <a:cs typeface="Times New Roman" pitchFamily="18" charset="0"/>
              </a:rPr>
              <a:t>- Lễ chào cờ của trường Tiểu học Cát Bi được tổ chức nhằm mục đích gì?</a:t>
            </a:r>
          </a:p>
        </p:txBody>
      </p:sp>
      <p:sp>
        <p:nvSpPr>
          <p:cNvPr id="11" name="TextBox 10">
            <a:extLst>
              <a:ext uri="{FF2B5EF4-FFF2-40B4-BE49-F238E27FC236}"/>
            </a:extLst>
          </p:cNvPr>
          <p:cNvSpPr txBox="1"/>
          <p:nvPr/>
        </p:nvSpPr>
        <p:spPr>
          <a:xfrm>
            <a:off x="6096000" y="3986213"/>
            <a:ext cx="5575300" cy="1385887"/>
          </a:xfrm>
          <a:prstGeom prst="rect">
            <a:avLst/>
          </a:prstGeom>
          <a:solidFill>
            <a:schemeClr val="accent4">
              <a:lumMod val="40000"/>
              <a:lumOff val="60000"/>
            </a:schemeClr>
          </a:solidFill>
        </p:spPr>
        <p:txBody>
          <a:bodyPr>
            <a:spAutoFit/>
          </a:bodyPr>
          <a:lstStyle/>
          <a:p>
            <a:pPr marL="457200" indent="-457200" algn="just" fontAlgn="auto">
              <a:spcBef>
                <a:spcPts val="0"/>
              </a:spcBef>
              <a:spcAft>
                <a:spcPts val="0"/>
              </a:spcAft>
              <a:buFontTx/>
              <a:buChar char="-"/>
              <a:defRPr/>
            </a:pPr>
            <a:r>
              <a:rPr lang="en-US" sz="2800" dirty="0" err="1">
                <a:latin typeface="UTM Avo" panose="02040603050506020204" pitchFamily="18" charset="0"/>
                <a:cs typeface="Times New Roman" pitchFamily="18" charset="0"/>
              </a:rPr>
              <a:t>Lễ</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chào</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cờ</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của</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trường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Tiểu</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học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Cát</a:t>
            </a:r>
            <a:r>
              <a:rPr lang="en-US" sz="2800" dirty="0">
                <a:latin typeface="UTM Avo" panose="02040603050506020204" pitchFamily="18" charset="0"/>
                <a:cs typeface="Times New Roman" pitchFamily="18" charset="0"/>
              </a:rPr>
              <a:t> Bi </a:t>
            </a:r>
            <a:r>
              <a:rPr lang="en-US" sz="2800" dirty="0" err="1">
                <a:latin typeface="UTM Avo" panose="02040603050506020204" pitchFamily="18" charset="0"/>
                <a:cs typeface="Times New Roman" pitchFamily="18" charset="0"/>
              </a:rPr>
              <a:t>được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tổ</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chức</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để</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hướng</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về</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biển</a:t>
            </a:r>
            <a:r>
              <a:rPr lang="en-US" sz="2800" dirty="0">
                <a:latin typeface="UTM Avo" panose="02040603050506020204" pitchFamily="18" charset="0"/>
                <a:cs typeface="Times New Roman" pitchFamily="18" charset="0"/>
              </a:rPr>
              <a:t>, </a:t>
            </a:r>
            <a:r>
              <a:rPr lang="en-US" sz="2800" dirty="0" err="1">
                <a:latin typeface="UTM Avo" panose="02040603050506020204" pitchFamily="18" charset="0"/>
                <a:cs typeface="Times New Roman" pitchFamily="18" charset="0"/>
              </a:rPr>
              <a:t>đảo</a:t>
            </a:r>
            <a:r>
              <a:rPr lang="en-US" sz="2800" dirty="0">
                <a:latin typeface="UTM Avo" panose="02040603050506020204" pitchFamily="18" charset="0"/>
                <a:cs typeface="Times New Roman" pitchFamily="18" charset="0"/>
              </a:rPr>
              <a:t>.</a:t>
            </a:r>
            <a:endParaRPr lang="en-US" sz="2800" dirty="0">
              <a:latin typeface="UTM Avo" panose="02040603050506020204" pitchFamily="18" charset="0"/>
              <a:cs typeface="+mn-cs"/>
            </a:endParaRPr>
          </a:p>
        </p:txBody>
      </p:sp>
      <p:sp>
        <p:nvSpPr>
          <p:cNvPr id="4" name="Action Button: Home 2">
            <a:hlinkClick r:id="rId2" action="ppaction://hlinksldjump" highlightClick="1"/>
            <a:extLst>
              <a:ext uri="{FF2B5EF4-FFF2-40B4-BE49-F238E27FC236}"/>
            </a:extLst>
          </p:cNvPr>
          <p:cNvSpPr/>
          <p:nvPr/>
        </p:nvSpPr>
        <p:spPr>
          <a:xfrm>
            <a:off x="11671300" y="6297613"/>
            <a:ext cx="520700" cy="533400"/>
          </a:xfrm>
          <a:prstGeom prst="actionButtonHom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vi-VN" dirty="0">
              <a:solidFill>
                <a:prstClr val="black"/>
              </a:solidFill>
            </a:endParaRPr>
          </a:p>
        </p:txBody>
      </p:sp>
      <p:pic>
        <p:nvPicPr>
          <p:cNvPr id="16389" name="Picture 6"/>
          <p:cNvPicPr>
            <a:picLocks noChangeAspect="1"/>
          </p:cNvPicPr>
          <p:nvPr/>
        </p:nvPicPr>
        <p:blipFill>
          <a:blip r:embed="rId3"/>
          <a:srcRect/>
          <a:stretch>
            <a:fillRect/>
          </a:stretch>
        </p:blipFill>
        <p:spPr bwMode="auto">
          <a:xfrm>
            <a:off x="941388" y="2463800"/>
            <a:ext cx="4622800" cy="43053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Home 2">
            <a:hlinkClick r:id="rId2" action="ppaction://hlinksldjump" highlightClick="1"/>
            <a:extLst>
              <a:ext uri="{FF2B5EF4-FFF2-40B4-BE49-F238E27FC236}"/>
            </a:extLst>
          </p:cNvPr>
          <p:cNvSpPr/>
          <p:nvPr/>
        </p:nvSpPr>
        <p:spPr>
          <a:xfrm>
            <a:off x="11347450" y="6149975"/>
            <a:ext cx="685800" cy="582613"/>
          </a:xfrm>
          <a:prstGeom prst="actionButtonHom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vi-VN" dirty="0">
              <a:solidFill>
                <a:prstClr val="black"/>
              </a:solidFill>
            </a:endParaRPr>
          </a:p>
        </p:txBody>
      </p:sp>
      <p:sp>
        <p:nvSpPr>
          <p:cNvPr id="10" name="Horizontal Scroll 1">
            <a:extLst>
              <a:ext uri="{FF2B5EF4-FFF2-40B4-BE49-F238E27FC236}"/>
            </a:extLst>
          </p:cNvPr>
          <p:cNvSpPr/>
          <p:nvPr/>
        </p:nvSpPr>
        <p:spPr>
          <a:xfrm>
            <a:off x="822325" y="341313"/>
            <a:ext cx="10987088" cy="2225675"/>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3600" dirty="0" err="1">
                <a:solidFill>
                  <a:srgbClr val="FF0000"/>
                </a:solidFill>
                <a:latin typeface="UTM Avo" panose="02040603050506020204" pitchFamily="18" charset="0"/>
                <a:cs typeface="Times New Roman" pitchFamily="18" charset="0"/>
              </a:rPr>
              <a:t>Đọc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bài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Bạn</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mới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trang</a:t>
            </a:r>
            <a:r>
              <a:rPr lang="en-US" sz="3600" dirty="0">
                <a:solidFill>
                  <a:srgbClr val="FF0000"/>
                </a:solidFill>
                <a:latin typeface="UTM Avo" panose="02040603050506020204" pitchFamily="18" charset="0"/>
                <a:cs typeface="Times New Roman" pitchFamily="18" charset="0"/>
              </a:rPr>
              <a:t> 11)</a:t>
            </a:r>
          </a:p>
        </p:txBody>
      </p:sp>
      <p:sp>
        <p:nvSpPr>
          <p:cNvPr id="11" name="TextBox 10">
            <a:extLst>
              <a:ext uri="{FF2B5EF4-FFF2-40B4-BE49-F238E27FC236}"/>
            </a:extLst>
          </p:cNvPr>
          <p:cNvSpPr txBox="1"/>
          <p:nvPr/>
        </p:nvSpPr>
        <p:spPr>
          <a:xfrm>
            <a:off x="5834063" y="2843213"/>
            <a:ext cx="5975350" cy="1508125"/>
          </a:xfrm>
          <a:prstGeom prst="rect">
            <a:avLst/>
          </a:prstGeom>
          <a:solidFill>
            <a:schemeClr val="accent4">
              <a:lumMod val="60000"/>
              <a:lumOff val="40000"/>
            </a:schemeClr>
          </a:solidFill>
        </p:spPr>
        <p:txBody>
          <a:bodyPr>
            <a:spAutoFit/>
          </a:bodyPr>
          <a:lstStyle/>
          <a:p>
            <a:pPr algn="ctr" fontAlgn="auto">
              <a:spcBef>
                <a:spcPts val="0"/>
              </a:spcBef>
              <a:spcAft>
                <a:spcPts val="0"/>
              </a:spcAft>
              <a:defRPr/>
            </a:pPr>
            <a:r>
              <a:rPr lang="en-US" sz="2800" dirty="0" err="1">
                <a:solidFill>
                  <a:schemeClr val="accent1"/>
                </a:solidFill>
                <a:latin typeface="UTM Avo" panose="02040603050506020204" pitchFamily="18" charset="0"/>
                <a:cs typeface="Times New Roman" pitchFamily="18" charset="0"/>
              </a:rPr>
              <a:t>Trả</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lời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câu</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hỏi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sau</a:t>
            </a:r>
            <a:r>
              <a:rPr lang="en-US" sz="2800" dirty="0">
                <a:solidFill>
                  <a:schemeClr val="accent1"/>
                </a:solidFill>
                <a:latin typeface="UTM Avo" panose="02040603050506020204" pitchFamily="18" charset="0"/>
                <a:cs typeface="Times New Roman" pitchFamily="18" charset="0"/>
              </a:rPr>
              <a:t>:</a:t>
            </a:r>
          </a:p>
          <a:p>
            <a:pPr algn="ctr" fontAlgn="auto">
              <a:spcBef>
                <a:spcPts val="0"/>
              </a:spcBef>
              <a:spcAft>
                <a:spcPts val="0"/>
              </a:spcAft>
              <a:defRPr/>
            </a:pP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Vì</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sao</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trong</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giờ</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ra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chơi</a:t>
            </a:r>
            <a:r>
              <a:rPr lang="en-US" sz="3200" dirty="0">
                <a:solidFill>
                  <a:schemeClr val="accent1"/>
                </a:solidFill>
                <a:latin typeface="UTM Avo" panose="02040603050506020204" pitchFamily="18" charset="0"/>
                <a:cs typeface="Times New Roman" panose="02020603050405020304" pitchFamily="18" charset="0"/>
              </a:rPr>
              <a:t>, A-</a:t>
            </a:r>
            <a:r>
              <a:rPr lang="en-US" sz="3200" dirty="0" err="1">
                <a:solidFill>
                  <a:schemeClr val="accent1"/>
                </a:solidFill>
                <a:latin typeface="UTM Avo" panose="02040603050506020204" pitchFamily="18" charset="0"/>
                <a:cs typeface="Times New Roman" panose="02020603050405020304" pitchFamily="18" charset="0"/>
              </a:rPr>
              <a:t>i</a:t>
            </a:r>
            <a:r>
              <a:rPr lang="en-US" sz="3200" dirty="0">
                <a:solidFill>
                  <a:schemeClr val="accent1"/>
                </a:solidFill>
                <a:latin typeface="UTM Avo" panose="02040603050506020204" pitchFamily="18" charset="0"/>
                <a:cs typeface="Times New Roman" panose="02020603050405020304" pitchFamily="18" charset="0"/>
              </a:rPr>
              <a:t>-a </a:t>
            </a:r>
            <a:r>
              <a:rPr lang="en-US" sz="3200" dirty="0" err="1">
                <a:solidFill>
                  <a:schemeClr val="accent1"/>
                </a:solidFill>
                <a:latin typeface="UTM Avo" panose="02040603050506020204" pitchFamily="18" charset="0"/>
                <a:cs typeface="Times New Roman" panose="02020603050405020304" pitchFamily="18" charset="0"/>
              </a:rPr>
              <a:t>không</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tham</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gia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cùng</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nhóm</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nào</a:t>
            </a:r>
            <a:r>
              <a:rPr lang="en-US" sz="3200" dirty="0">
                <a:solidFill>
                  <a:schemeClr val="accent1"/>
                </a:solidFill>
                <a:latin typeface="UTM Avo" panose="02040603050506020204" pitchFamily="18" charset="0"/>
                <a:cs typeface="Times New Roman" panose="02020603050405020304" pitchFamily="18" charset="0"/>
              </a:rPr>
              <a:t>?</a:t>
            </a:r>
          </a:p>
        </p:txBody>
      </p:sp>
      <p:sp>
        <p:nvSpPr>
          <p:cNvPr id="12" name="TextBox 11">
            <a:extLst>
              <a:ext uri="{FF2B5EF4-FFF2-40B4-BE49-F238E27FC236}"/>
            </a:extLst>
          </p:cNvPr>
          <p:cNvSpPr txBox="1"/>
          <p:nvPr/>
        </p:nvSpPr>
        <p:spPr>
          <a:xfrm>
            <a:off x="5834063" y="4903788"/>
            <a:ext cx="5975350" cy="1076325"/>
          </a:xfrm>
          <a:prstGeom prst="rect">
            <a:avLst/>
          </a:prstGeom>
          <a:solidFill>
            <a:schemeClr val="accent4">
              <a:lumMod val="60000"/>
              <a:lumOff val="40000"/>
            </a:schemeClr>
          </a:solidFill>
        </p:spPr>
        <p:txBody>
          <a:bodyPr>
            <a:spAutoFit/>
          </a:bodyPr>
          <a:lstStyle/>
          <a:p>
            <a:pPr algn="just" fontAlgn="auto">
              <a:spcBef>
                <a:spcPts val="0"/>
              </a:spcBef>
              <a:spcAft>
                <a:spcPts val="0"/>
              </a:spcAft>
              <a:defRPr/>
            </a:pP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Vì</a:t>
            </a:r>
            <a:r>
              <a:rPr lang="en-US" sz="3200" dirty="0">
                <a:solidFill>
                  <a:schemeClr val="accent1"/>
                </a:solidFill>
                <a:latin typeface="UTM Avo" panose="02040603050506020204" pitchFamily="18" charset="0"/>
                <a:cs typeface="Times New Roman" panose="02020603050405020304" pitchFamily="18" charset="0"/>
              </a:rPr>
              <a:t> A-</a:t>
            </a:r>
            <a:r>
              <a:rPr lang="en-US" sz="3200" dirty="0" err="1">
                <a:solidFill>
                  <a:schemeClr val="accent1"/>
                </a:solidFill>
                <a:latin typeface="UTM Avo" panose="02040603050506020204" pitchFamily="18" charset="0"/>
                <a:cs typeface="Times New Roman" panose="02020603050405020304" pitchFamily="18" charset="0"/>
              </a:rPr>
              <a:t>i</a:t>
            </a:r>
            <a:r>
              <a:rPr lang="en-US" sz="3200" dirty="0">
                <a:solidFill>
                  <a:schemeClr val="accent1"/>
                </a:solidFill>
                <a:latin typeface="UTM Avo" panose="02040603050506020204" pitchFamily="18" charset="0"/>
                <a:cs typeface="Times New Roman" panose="02020603050405020304" pitchFamily="18" charset="0"/>
              </a:rPr>
              <a:t>-a </a:t>
            </a:r>
            <a:r>
              <a:rPr lang="en-US" sz="3200" dirty="0" err="1">
                <a:solidFill>
                  <a:schemeClr val="accent1"/>
                </a:solidFill>
                <a:latin typeface="UTM Avo" panose="02040603050506020204" pitchFamily="18" charset="0"/>
                <a:cs typeface="Times New Roman" panose="02020603050405020304" pitchFamily="18" charset="0"/>
              </a:rPr>
              <a:t>là</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học</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sinh</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mới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chưa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quen</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được</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với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bạn</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nào</a:t>
            </a:r>
            <a:r>
              <a:rPr lang="en-US" sz="3200" dirty="0">
                <a:solidFill>
                  <a:schemeClr val="accent1"/>
                </a:solidFill>
                <a:latin typeface="UTM Avo" panose="02040603050506020204" pitchFamily="18" charset="0"/>
                <a:cs typeface="Times New Roman" panose="02020603050405020304" pitchFamily="18" charset="0"/>
              </a:rPr>
              <a:t>.</a:t>
            </a:r>
          </a:p>
        </p:txBody>
      </p:sp>
      <p:pic>
        <p:nvPicPr>
          <p:cNvPr id="17413" name="Picture 2"/>
          <p:cNvPicPr>
            <a:picLocks noChangeAspect="1"/>
          </p:cNvPicPr>
          <p:nvPr/>
        </p:nvPicPr>
        <p:blipFill>
          <a:blip r:embed="rId3"/>
          <a:srcRect/>
          <a:stretch>
            <a:fillRect/>
          </a:stretch>
        </p:blipFill>
        <p:spPr bwMode="auto">
          <a:xfrm>
            <a:off x="0" y="2324100"/>
            <a:ext cx="5834063" cy="45339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extLst>
          </p:cNvPr>
          <p:cNvSpPr/>
          <p:nvPr/>
        </p:nvSpPr>
        <p:spPr>
          <a:xfrm>
            <a:off x="384175" y="384175"/>
            <a:ext cx="11122025" cy="1579563"/>
          </a:xfrm>
          <a:prstGeom prst="horizontalScroll">
            <a:avLst/>
          </a:prstGeom>
        </p:spPr>
        <p:style>
          <a:lnRef idx="1">
            <a:schemeClr val="accent2"/>
          </a:lnRef>
          <a:fillRef idx="2">
            <a:schemeClr val="accent2"/>
          </a:fillRef>
          <a:effectRef idx="1">
            <a:schemeClr val="accent2"/>
          </a:effectRef>
          <a:fontRef idx="minor">
            <a:schemeClr val="dk1"/>
          </a:fontRef>
        </p:style>
        <p:txBody>
          <a:bodyPr anchor="ctr"/>
          <a:lstStyle/>
          <a:p>
            <a:pPr algn="just" fontAlgn="auto">
              <a:spcBef>
                <a:spcPts val="0"/>
              </a:spcBef>
              <a:spcAft>
                <a:spcPts val="0"/>
              </a:spcAft>
              <a:defRPr/>
            </a:pPr>
            <a:r>
              <a:rPr lang="en-US" sz="3600" dirty="0" err="1">
                <a:solidFill>
                  <a:srgbClr val="FF0000"/>
                </a:solidFill>
                <a:latin typeface="UTM Avo" panose="02040603050506020204" pitchFamily="18" charset="0"/>
                <a:cs typeface="Times New Roman" pitchFamily="18" charset="0"/>
              </a:rPr>
              <a:t>Đọc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bài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Mùa</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thu</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của</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em</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trang</a:t>
            </a:r>
            <a:r>
              <a:rPr lang="en-US" sz="3600" dirty="0">
                <a:solidFill>
                  <a:srgbClr val="FF0000"/>
                </a:solidFill>
                <a:latin typeface="UTM Avo" panose="02040603050506020204" pitchFamily="18" charset="0"/>
                <a:cs typeface="Times New Roman" pitchFamily="18" charset="0"/>
              </a:rPr>
              <a:t> 15)</a:t>
            </a:r>
          </a:p>
        </p:txBody>
      </p:sp>
      <p:sp>
        <p:nvSpPr>
          <p:cNvPr id="5" name="Action Button: Home 2">
            <a:hlinkClick r:id="rId2" action="ppaction://hlinksldjump" highlightClick="1"/>
            <a:extLst>
              <a:ext uri="{FF2B5EF4-FFF2-40B4-BE49-F238E27FC236}"/>
            </a:extLst>
          </p:cNvPr>
          <p:cNvSpPr/>
          <p:nvPr/>
        </p:nvSpPr>
        <p:spPr>
          <a:xfrm>
            <a:off x="11279188" y="6165850"/>
            <a:ext cx="685800" cy="581025"/>
          </a:xfrm>
          <a:prstGeom prst="actionButtonHom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vi-VN" dirty="0">
              <a:solidFill>
                <a:prstClr val="black"/>
              </a:solidFill>
            </a:endParaRPr>
          </a:p>
        </p:txBody>
      </p:sp>
      <p:sp>
        <p:nvSpPr>
          <p:cNvPr id="7" name="TextBox 6"/>
          <p:cNvSpPr txBox="1">
            <a:spLocks noChangeArrowheads="1"/>
          </p:cNvSpPr>
          <p:nvPr/>
        </p:nvSpPr>
        <p:spPr bwMode="auto">
          <a:xfrm>
            <a:off x="4465638" y="2536825"/>
            <a:ext cx="7326312" cy="1077913"/>
          </a:xfrm>
          <a:prstGeom prst="rect">
            <a:avLst/>
          </a:prstGeom>
          <a:solidFill>
            <a:srgbClr val="79EDD7"/>
          </a:solidFill>
          <a:ln w="9525">
            <a:noFill/>
            <a:miter lim="800000"/>
            <a:headEnd/>
            <a:tailEnd/>
          </a:ln>
        </p:spPr>
        <p:txBody>
          <a:bodyPr>
            <a:spAutoFit/>
          </a:bodyPr>
          <a:lstStyle/>
          <a:p>
            <a:pPr algn="ctr"/>
            <a:r>
              <a:rPr lang="en-US" sz="3200">
                <a:latin typeface="UTM Avo"/>
                <a:cs typeface="Times New Roman" pitchFamily="18" charset="0"/>
              </a:rPr>
              <a:t>Trả lời câu hỏi sau:</a:t>
            </a:r>
          </a:p>
          <a:p>
            <a:pPr algn="just"/>
            <a:r>
              <a:rPr lang="en-US" sz="3200">
                <a:latin typeface="UTM Avo"/>
                <a:cs typeface="Times New Roman" pitchFamily="18" charset="0"/>
              </a:rPr>
              <a:t>- Mùa thu có gì vui đối với các bạn nhỏ?</a:t>
            </a:r>
          </a:p>
        </p:txBody>
      </p:sp>
      <p:sp>
        <p:nvSpPr>
          <p:cNvPr id="27" name="Hình chữ nhật 26">
            <a:extLst>
              <a:ext uri="{FF2B5EF4-FFF2-40B4-BE49-F238E27FC236}"/>
            </a:extLst>
          </p:cNvPr>
          <p:cNvSpPr/>
          <p:nvPr/>
        </p:nvSpPr>
        <p:spPr>
          <a:xfrm>
            <a:off x="4465638" y="3675063"/>
            <a:ext cx="7324725" cy="242887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3200" dirty="0">
                <a:solidFill>
                  <a:schemeClr val="tx1"/>
                </a:solidFill>
                <a:latin typeface="UTM Avo" panose="02040603050506020204"/>
              </a:rPr>
              <a:t>- </a:t>
            </a:r>
            <a:r>
              <a:rPr lang="en-US" sz="3200" dirty="0" err="1">
                <a:solidFill>
                  <a:schemeClr val="tx1"/>
                </a:solidFill>
                <a:latin typeface="UTM Avo" panose="02040603050506020204"/>
              </a:rPr>
              <a:t>Mùa</a:t>
            </a:r>
            <a:r>
              <a:rPr lang="en-US" sz="3200" dirty="0">
                <a:solidFill>
                  <a:schemeClr val="tx1"/>
                </a:solidFill>
                <a:latin typeface="UTM Avo" panose="02040603050506020204"/>
              </a:rPr>
              <a:t> </a:t>
            </a:r>
            <a:r>
              <a:rPr lang="en-US" sz="3200" dirty="0" err="1">
                <a:solidFill>
                  <a:schemeClr val="tx1"/>
                </a:solidFill>
                <a:latin typeface="UTM Avo" panose="02040603050506020204"/>
              </a:rPr>
              <a:t>thu</a:t>
            </a:r>
            <a:r>
              <a:rPr lang="en-US" sz="3200" dirty="0">
                <a:solidFill>
                  <a:schemeClr val="tx1"/>
                </a:solidFill>
                <a:latin typeface="UTM Avo" panose="02040603050506020204"/>
              </a:rPr>
              <a:t> </a:t>
            </a:r>
            <a:r>
              <a:rPr lang="en-US" sz="3200" dirty="0" err="1">
                <a:solidFill>
                  <a:schemeClr val="tx1"/>
                </a:solidFill>
                <a:latin typeface="UTM Avo" panose="02040603050506020204"/>
              </a:rPr>
              <a:t>có</a:t>
            </a:r>
            <a:r>
              <a:rPr lang="en-US" sz="3200" dirty="0">
                <a:solidFill>
                  <a:schemeClr val="tx1"/>
                </a:solidFill>
                <a:latin typeface="UTM Avo" panose="02040603050506020204"/>
              </a:rPr>
              <a:t> </a:t>
            </a:r>
            <a:r>
              <a:rPr lang="en-US" sz="3200" dirty="0" err="1">
                <a:solidFill>
                  <a:schemeClr val="tx1"/>
                </a:solidFill>
                <a:latin typeface="UTM Avo" panose="02040603050506020204"/>
              </a:rPr>
              <a:t>hoa</a:t>
            </a:r>
            <a:r>
              <a:rPr lang="en-US" sz="3200" dirty="0">
                <a:solidFill>
                  <a:schemeClr val="tx1"/>
                </a:solidFill>
                <a:latin typeface="UTM Avo" panose="02040603050506020204"/>
              </a:rPr>
              <a:t> </a:t>
            </a:r>
            <a:r>
              <a:rPr lang="en-US" sz="3200" dirty="0" err="1">
                <a:solidFill>
                  <a:schemeClr val="tx1"/>
                </a:solidFill>
                <a:latin typeface="UTM Avo" panose="02040603050506020204"/>
              </a:rPr>
              <a:t>cúc</a:t>
            </a:r>
            <a:r>
              <a:rPr lang="en-US" sz="3200" dirty="0">
                <a:solidFill>
                  <a:schemeClr val="tx1"/>
                </a:solidFill>
                <a:latin typeface="UTM Avo" panose="02040603050506020204"/>
              </a:rPr>
              <a:t> </a:t>
            </a:r>
            <a:r>
              <a:rPr lang="en-US" sz="3200" dirty="0" err="1">
                <a:solidFill>
                  <a:schemeClr val="tx1"/>
                </a:solidFill>
                <a:latin typeface="UTM Avo" panose="02040603050506020204"/>
              </a:rPr>
              <a:t>như</a:t>
            </a:r>
            <a:r>
              <a:rPr lang="en-US" sz="3200" dirty="0">
                <a:solidFill>
                  <a:schemeClr val="tx1"/>
                </a:solidFill>
                <a:latin typeface="UTM Avo" panose="02040603050506020204"/>
              </a:rPr>
              <a:t> </a:t>
            </a:r>
            <a:r>
              <a:rPr lang="en-US" sz="3200" dirty="0" err="1">
                <a:solidFill>
                  <a:schemeClr val="tx1"/>
                </a:solidFill>
                <a:latin typeface="UTM Avo" panose="02040603050506020204"/>
              </a:rPr>
              <a:t>nghìn</a:t>
            </a:r>
            <a:r>
              <a:rPr lang="en-US" sz="3200" dirty="0">
                <a:solidFill>
                  <a:schemeClr val="tx1"/>
                </a:solidFill>
                <a:latin typeface="UTM Avo" panose="02040603050506020204"/>
              </a:rPr>
              <a:t> con </a:t>
            </a:r>
            <a:r>
              <a:rPr lang="en-US" sz="3200" dirty="0" err="1">
                <a:solidFill>
                  <a:schemeClr val="tx1"/>
                </a:solidFill>
                <a:latin typeface="UTM Avo" panose="02040603050506020204"/>
              </a:rPr>
              <a:t>mắt</a:t>
            </a:r>
            <a:r>
              <a:rPr lang="en-US" sz="3200" dirty="0">
                <a:solidFill>
                  <a:schemeClr val="tx1"/>
                </a:solidFill>
                <a:latin typeface="UTM Avo" panose="02040603050506020204"/>
              </a:rPr>
              <a:t>, </a:t>
            </a:r>
            <a:r>
              <a:rPr lang="en-US" sz="3200" dirty="0" err="1">
                <a:solidFill>
                  <a:schemeClr val="tx1"/>
                </a:solidFill>
                <a:latin typeface="UTM Avo" panose="02040603050506020204"/>
              </a:rPr>
              <a:t>có</a:t>
            </a:r>
            <a:r>
              <a:rPr lang="en-US" sz="3200" dirty="0">
                <a:solidFill>
                  <a:schemeClr val="tx1"/>
                </a:solidFill>
                <a:latin typeface="UTM Avo" panose="02040603050506020204"/>
              </a:rPr>
              <a:t> </a:t>
            </a:r>
            <a:r>
              <a:rPr lang="en-US" sz="3200" dirty="0" err="1">
                <a:solidFill>
                  <a:schemeClr val="tx1"/>
                </a:solidFill>
                <a:latin typeface="UTM Avo" panose="02040603050506020204"/>
              </a:rPr>
              <a:t>cốm</a:t>
            </a:r>
            <a:r>
              <a:rPr lang="en-US" sz="3200" dirty="0">
                <a:solidFill>
                  <a:schemeClr val="tx1"/>
                </a:solidFill>
                <a:latin typeface="UTM Avo" panose="02040603050506020204"/>
              </a:rPr>
              <a:t> </a:t>
            </a:r>
            <a:r>
              <a:rPr lang="en-US" sz="3200" dirty="0" err="1">
                <a:solidFill>
                  <a:schemeClr val="tx1"/>
                </a:solidFill>
                <a:latin typeface="UTM Avo" panose="02040603050506020204"/>
              </a:rPr>
              <a:t>thơm</a:t>
            </a:r>
            <a:r>
              <a:rPr lang="en-US" sz="3200" dirty="0">
                <a:solidFill>
                  <a:schemeClr val="tx1"/>
                </a:solidFill>
                <a:latin typeface="UTM Avo" panose="02040603050506020204"/>
              </a:rPr>
              <a:t> </a:t>
            </a:r>
            <a:r>
              <a:rPr lang="en-US" sz="3200" dirty="0" err="1">
                <a:solidFill>
                  <a:schemeClr val="tx1"/>
                </a:solidFill>
                <a:latin typeface="UTM Avo" panose="02040603050506020204"/>
              </a:rPr>
              <a:t>mùi</a:t>
            </a:r>
            <a:r>
              <a:rPr lang="en-US" sz="3200" dirty="0">
                <a:solidFill>
                  <a:schemeClr val="tx1"/>
                </a:solidFill>
                <a:latin typeface="UTM Avo" panose="02040603050506020204"/>
              </a:rPr>
              <a:t> </a:t>
            </a:r>
            <a:r>
              <a:rPr lang="en-US" sz="3200" dirty="0" err="1">
                <a:solidFill>
                  <a:schemeClr val="tx1"/>
                </a:solidFill>
                <a:latin typeface="UTM Avo" panose="02040603050506020204"/>
              </a:rPr>
              <a:t>lá</a:t>
            </a:r>
            <a:r>
              <a:rPr lang="en-US" sz="3200" dirty="0">
                <a:solidFill>
                  <a:schemeClr val="tx1"/>
                </a:solidFill>
                <a:latin typeface="UTM Avo" panose="02040603050506020204"/>
              </a:rPr>
              <a:t> </a:t>
            </a:r>
            <a:r>
              <a:rPr lang="en-US" sz="3200" dirty="0" err="1">
                <a:solidFill>
                  <a:schemeClr val="tx1"/>
                </a:solidFill>
                <a:latin typeface="UTM Avo" panose="02040603050506020204"/>
              </a:rPr>
              <a:t>sen</a:t>
            </a:r>
            <a:r>
              <a:rPr lang="en-US" sz="3200" dirty="0">
                <a:solidFill>
                  <a:schemeClr val="tx1"/>
                </a:solidFill>
                <a:latin typeface="UTM Avo" panose="02040603050506020204"/>
              </a:rPr>
              <a:t>, </a:t>
            </a:r>
            <a:r>
              <a:rPr lang="en-US" sz="3200" dirty="0" err="1">
                <a:solidFill>
                  <a:schemeClr val="tx1"/>
                </a:solidFill>
                <a:latin typeface="UTM Avo" panose="02040603050506020204"/>
              </a:rPr>
              <a:t>đèn</a:t>
            </a:r>
            <a:r>
              <a:rPr lang="en-US" sz="3200" dirty="0">
                <a:solidFill>
                  <a:schemeClr val="tx1"/>
                </a:solidFill>
                <a:latin typeface="UTM Avo" panose="02040603050506020204"/>
              </a:rPr>
              <a:t> </a:t>
            </a:r>
            <a:r>
              <a:rPr lang="en-US" sz="3200" dirty="0" err="1">
                <a:solidFill>
                  <a:schemeClr val="tx1"/>
                </a:solidFill>
                <a:latin typeface="UTM Avo" panose="02040603050506020204"/>
              </a:rPr>
              <a:t>lồng</a:t>
            </a:r>
            <a:r>
              <a:rPr lang="en-US" sz="3200" dirty="0">
                <a:solidFill>
                  <a:schemeClr val="tx1"/>
                </a:solidFill>
                <a:latin typeface="UTM Avo" panose="02040603050506020204"/>
              </a:rPr>
              <a:t> </a:t>
            </a:r>
            <a:r>
              <a:rPr lang="en-US" sz="3200" dirty="0" err="1">
                <a:solidFill>
                  <a:schemeClr val="tx1"/>
                </a:solidFill>
                <a:latin typeface="UTM Avo" panose="02040603050506020204"/>
              </a:rPr>
              <a:t>để</a:t>
            </a:r>
            <a:r>
              <a:rPr lang="en-US" sz="3200" dirty="0">
                <a:solidFill>
                  <a:schemeClr val="tx1"/>
                </a:solidFill>
                <a:latin typeface="UTM Avo" panose="02040603050506020204"/>
              </a:rPr>
              <a:t> </a:t>
            </a:r>
            <a:r>
              <a:rPr lang="en-US" sz="3200" dirty="0" err="1">
                <a:solidFill>
                  <a:schemeClr val="tx1"/>
                </a:solidFill>
                <a:latin typeface="UTM Avo" panose="02040603050506020204"/>
              </a:rPr>
              <a:t>rước</a:t>
            </a:r>
            <a:r>
              <a:rPr lang="en-US" sz="3200" dirty="0">
                <a:solidFill>
                  <a:schemeClr val="tx1"/>
                </a:solidFill>
                <a:latin typeface="UTM Avo" panose="02040603050506020204"/>
              </a:rPr>
              <a:t> </a:t>
            </a:r>
            <a:r>
              <a:rPr lang="en-US" sz="3200" dirty="0" err="1">
                <a:solidFill>
                  <a:schemeClr val="tx1"/>
                </a:solidFill>
                <a:latin typeface="UTM Avo" panose="02040603050506020204"/>
              </a:rPr>
              <a:t>đèn</a:t>
            </a:r>
            <a:r>
              <a:rPr lang="en-US" sz="3200" dirty="0">
                <a:solidFill>
                  <a:schemeClr val="tx1"/>
                </a:solidFill>
                <a:latin typeface="UTM Avo" panose="02040603050506020204"/>
              </a:rPr>
              <a:t> </a:t>
            </a:r>
            <a:r>
              <a:rPr lang="en-US" sz="3200" dirty="0" err="1">
                <a:solidFill>
                  <a:schemeClr val="tx1"/>
                </a:solidFill>
                <a:latin typeface="UTM Avo" panose="02040603050506020204"/>
              </a:rPr>
              <a:t>tháng</a:t>
            </a:r>
            <a:r>
              <a:rPr lang="en-US" sz="3200" dirty="0">
                <a:solidFill>
                  <a:schemeClr val="tx1"/>
                </a:solidFill>
                <a:latin typeface="UTM Avo" panose="02040603050506020204"/>
              </a:rPr>
              <a:t> </a:t>
            </a:r>
            <a:r>
              <a:rPr lang="en-US" sz="3200" dirty="0" err="1">
                <a:solidFill>
                  <a:schemeClr val="tx1"/>
                </a:solidFill>
                <a:latin typeface="UTM Avo" panose="02040603050506020204"/>
              </a:rPr>
              <a:t>Tám</a:t>
            </a:r>
            <a:r>
              <a:rPr lang="en-US" sz="3200" dirty="0">
                <a:solidFill>
                  <a:schemeClr val="tx1"/>
                </a:solidFill>
                <a:latin typeface="UTM Avo" panose="02040603050506020204"/>
              </a:rPr>
              <a:t> </a:t>
            </a:r>
            <a:r>
              <a:rPr lang="en-US" sz="3200" dirty="0" err="1">
                <a:solidFill>
                  <a:schemeClr val="tx1"/>
                </a:solidFill>
                <a:latin typeface="UTM Avo" panose="02040603050506020204"/>
              </a:rPr>
              <a:t>và</a:t>
            </a:r>
            <a:r>
              <a:rPr lang="en-US" sz="3200" dirty="0">
                <a:solidFill>
                  <a:schemeClr val="tx1"/>
                </a:solidFill>
                <a:latin typeface="UTM Avo" panose="02040603050506020204"/>
              </a:rPr>
              <a:t> </a:t>
            </a:r>
            <a:r>
              <a:rPr lang="en-US" sz="3200" dirty="0" err="1">
                <a:solidFill>
                  <a:schemeClr val="tx1"/>
                </a:solidFill>
                <a:latin typeface="UTM Avo" panose="02040603050506020204"/>
              </a:rPr>
              <a:t>là</a:t>
            </a:r>
            <a:r>
              <a:rPr lang="en-US" sz="3200" dirty="0">
                <a:solidFill>
                  <a:schemeClr val="tx1"/>
                </a:solidFill>
                <a:latin typeface="UTM Avo" panose="02040603050506020204"/>
              </a:rPr>
              <a:t> </a:t>
            </a:r>
            <a:r>
              <a:rPr lang="en-US" sz="3200" dirty="0" err="1">
                <a:solidFill>
                  <a:schemeClr val="tx1"/>
                </a:solidFill>
                <a:latin typeface="UTM Avo" panose="02040603050506020204"/>
              </a:rPr>
              <a:t>mùa</a:t>
            </a:r>
            <a:r>
              <a:rPr lang="en-US" sz="3200" dirty="0">
                <a:solidFill>
                  <a:schemeClr val="tx1"/>
                </a:solidFill>
                <a:latin typeface="UTM Avo" panose="02040603050506020204"/>
              </a:rPr>
              <a:t> </a:t>
            </a:r>
            <a:r>
              <a:rPr lang="en-US" sz="3200" dirty="0" err="1">
                <a:solidFill>
                  <a:schemeClr val="tx1"/>
                </a:solidFill>
                <a:latin typeface="UTM Avo" panose="02040603050506020204"/>
              </a:rPr>
              <a:t>cắp</a:t>
            </a:r>
            <a:r>
              <a:rPr lang="en-US" sz="3200" dirty="0">
                <a:solidFill>
                  <a:schemeClr val="tx1"/>
                </a:solidFill>
                <a:latin typeface="UTM Avo" panose="02040603050506020204"/>
              </a:rPr>
              <a:t> </a:t>
            </a:r>
            <a:r>
              <a:rPr lang="en-US" sz="3200" dirty="0" err="1">
                <a:solidFill>
                  <a:schemeClr val="tx1"/>
                </a:solidFill>
                <a:latin typeface="UTM Avo" panose="02040603050506020204"/>
              </a:rPr>
              <a:t>sách</a:t>
            </a:r>
            <a:r>
              <a:rPr lang="en-US" sz="3200" dirty="0">
                <a:solidFill>
                  <a:schemeClr val="tx1"/>
                </a:solidFill>
                <a:latin typeface="UTM Avo" panose="02040603050506020204"/>
              </a:rPr>
              <a:t> </a:t>
            </a:r>
            <a:r>
              <a:rPr lang="en-US" sz="3200" dirty="0" err="1">
                <a:solidFill>
                  <a:schemeClr val="tx1"/>
                </a:solidFill>
                <a:latin typeface="UTM Avo" panose="02040603050506020204"/>
              </a:rPr>
              <a:t>đến</a:t>
            </a:r>
            <a:r>
              <a:rPr lang="en-US" sz="3200" dirty="0">
                <a:solidFill>
                  <a:schemeClr val="tx1"/>
                </a:solidFill>
                <a:latin typeface="UTM Avo" panose="02040603050506020204"/>
              </a:rPr>
              <a:t> </a:t>
            </a:r>
            <a:r>
              <a:rPr lang="en-US" sz="3200" dirty="0" err="1">
                <a:solidFill>
                  <a:schemeClr val="tx1"/>
                </a:solidFill>
                <a:latin typeface="UTM Avo" panose="02040603050506020204"/>
              </a:rPr>
              <a:t>trường</a:t>
            </a:r>
            <a:endParaRPr lang="en-US" sz="3200" dirty="0">
              <a:solidFill>
                <a:schemeClr val="tx1"/>
              </a:solidFill>
              <a:latin typeface="UTM Avo" panose="02040603050506020204"/>
            </a:endParaRPr>
          </a:p>
        </p:txBody>
      </p:sp>
      <p:pic>
        <p:nvPicPr>
          <p:cNvPr id="18437" name="Picture 2"/>
          <p:cNvPicPr>
            <a:picLocks noChangeAspect="1"/>
          </p:cNvPicPr>
          <p:nvPr/>
        </p:nvPicPr>
        <p:blipFill>
          <a:blip r:embed="rId3"/>
          <a:srcRect/>
          <a:stretch>
            <a:fillRect/>
          </a:stretch>
        </p:blipFill>
        <p:spPr bwMode="auto">
          <a:xfrm>
            <a:off x="922338" y="1963738"/>
            <a:ext cx="2562225" cy="42687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extLst>
          </p:cNvPr>
          <p:cNvSpPr/>
          <p:nvPr/>
        </p:nvSpPr>
        <p:spPr>
          <a:xfrm>
            <a:off x="703263" y="595313"/>
            <a:ext cx="10574337" cy="1576387"/>
          </a:xfrm>
          <a:prstGeom prst="horizontalScroll">
            <a:avLst/>
          </a:prstGeom>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en-US" sz="3600" dirty="0" err="1">
                <a:solidFill>
                  <a:srgbClr val="FF0000"/>
                </a:solidFill>
                <a:latin typeface="UTM Avo" panose="02040603050506020204" pitchFamily="18" charset="0"/>
                <a:cs typeface="Times New Roman" pitchFamily="18" charset="0"/>
              </a:rPr>
              <a:t>Đọc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bài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Nhớ</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lại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buổi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đầu</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đi</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học</a:t>
            </a:r>
            <a:r>
              <a:rPr lang="en-US" sz="3600" dirty="0">
                <a:solidFill>
                  <a:srgbClr val="FF0000"/>
                </a:solidFill>
                <a:latin typeface="UTM Avo" panose="02040603050506020204" pitchFamily="18" charset="0"/>
                <a:cs typeface="Times New Roman" pitchFamily="18" charset="0"/>
              </a:rPr>
              <a:t> (</a:t>
            </a:r>
            <a:r>
              <a:rPr lang="en-US" sz="3600" dirty="0" err="1">
                <a:solidFill>
                  <a:srgbClr val="FF0000"/>
                </a:solidFill>
                <a:latin typeface="UTM Avo" panose="02040603050506020204" pitchFamily="18" charset="0"/>
                <a:cs typeface="Times New Roman" pitchFamily="18" charset="0"/>
              </a:rPr>
              <a:t>trang</a:t>
            </a:r>
            <a:r>
              <a:rPr lang="en-US" sz="3600" dirty="0">
                <a:solidFill>
                  <a:srgbClr val="FF0000"/>
                </a:solidFill>
                <a:latin typeface="UTM Avo" panose="02040603050506020204" pitchFamily="18" charset="0"/>
                <a:cs typeface="Times New Roman" pitchFamily="18" charset="0"/>
              </a:rPr>
              <a:t> 19)</a:t>
            </a:r>
          </a:p>
        </p:txBody>
      </p:sp>
      <p:sp>
        <p:nvSpPr>
          <p:cNvPr id="9" name="TextBox 8">
            <a:extLst>
              <a:ext uri="{FF2B5EF4-FFF2-40B4-BE49-F238E27FC236}"/>
            </a:extLst>
          </p:cNvPr>
          <p:cNvSpPr txBox="1"/>
          <p:nvPr/>
        </p:nvSpPr>
        <p:spPr>
          <a:xfrm>
            <a:off x="5824538" y="4924425"/>
            <a:ext cx="5562600" cy="1077913"/>
          </a:xfrm>
          <a:prstGeom prst="rect">
            <a:avLst/>
          </a:prstGeom>
          <a:solidFill>
            <a:schemeClr val="accent4">
              <a:lumMod val="60000"/>
              <a:lumOff val="40000"/>
            </a:schemeClr>
          </a:solidFill>
        </p:spPr>
        <p:txBody>
          <a:bodyPr>
            <a:spAutoFit/>
          </a:bodyPr>
          <a:lstStyle/>
          <a:p>
            <a:pPr algn="just" fontAlgn="auto">
              <a:spcBef>
                <a:spcPts val="0"/>
              </a:spcBef>
              <a:spcAft>
                <a:spcPts val="0"/>
              </a:spcAft>
              <a:defRPr/>
            </a:pP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Nói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về</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lời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của</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tác</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giả</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nói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về</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ngày</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đầu</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học</a:t>
            </a:r>
            <a:r>
              <a:rPr lang="en-US" sz="3200" dirty="0">
                <a:solidFill>
                  <a:schemeClr val="accent1"/>
                </a:solidFill>
                <a:latin typeface="UTM Avo" panose="02040603050506020204" pitchFamily="18" charset="0"/>
                <a:cs typeface="Times New Roman" panose="02020603050405020304" pitchFamily="18" charset="0"/>
              </a:rPr>
              <a:t>.</a:t>
            </a:r>
          </a:p>
        </p:txBody>
      </p:sp>
      <p:sp>
        <p:nvSpPr>
          <p:cNvPr id="10" name="Action Button: Home 2">
            <a:hlinkClick r:id="rId2" action="ppaction://hlinksldjump" highlightClick="1"/>
            <a:extLst>
              <a:ext uri="{FF2B5EF4-FFF2-40B4-BE49-F238E27FC236}"/>
            </a:extLst>
          </p:cNvPr>
          <p:cNvSpPr/>
          <p:nvPr/>
        </p:nvSpPr>
        <p:spPr>
          <a:xfrm>
            <a:off x="11387138" y="6199188"/>
            <a:ext cx="685800" cy="582612"/>
          </a:xfrm>
          <a:prstGeom prst="actionButtonHom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vi-VN" dirty="0">
              <a:solidFill>
                <a:prstClr val="black"/>
              </a:solidFill>
            </a:endParaRPr>
          </a:p>
        </p:txBody>
      </p:sp>
      <p:sp>
        <p:nvSpPr>
          <p:cNvPr id="8" name="TextBox 7">
            <a:extLst>
              <a:ext uri="{FF2B5EF4-FFF2-40B4-BE49-F238E27FC236}"/>
            </a:extLst>
          </p:cNvPr>
          <p:cNvSpPr txBox="1"/>
          <p:nvPr/>
        </p:nvSpPr>
        <p:spPr>
          <a:xfrm>
            <a:off x="5824538" y="2627313"/>
            <a:ext cx="5562600" cy="1508125"/>
          </a:xfrm>
          <a:prstGeom prst="rect">
            <a:avLst/>
          </a:prstGeom>
          <a:solidFill>
            <a:schemeClr val="accent4">
              <a:lumMod val="60000"/>
              <a:lumOff val="40000"/>
            </a:schemeClr>
          </a:solidFill>
        </p:spPr>
        <p:txBody>
          <a:bodyPr>
            <a:spAutoFit/>
          </a:bodyPr>
          <a:lstStyle/>
          <a:p>
            <a:pPr algn="ctr" fontAlgn="auto">
              <a:spcBef>
                <a:spcPts val="0"/>
              </a:spcBef>
              <a:spcAft>
                <a:spcPts val="0"/>
              </a:spcAft>
              <a:defRPr/>
            </a:pPr>
            <a:r>
              <a:rPr lang="en-US" sz="2800" dirty="0" err="1">
                <a:solidFill>
                  <a:schemeClr val="accent1"/>
                </a:solidFill>
                <a:latin typeface="UTM Avo" panose="02040603050506020204" pitchFamily="18" charset="0"/>
                <a:cs typeface="Times New Roman" pitchFamily="18" charset="0"/>
              </a:rPr>
              <a:t>Trả</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lời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câu</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hỏi</a:t>
            </a:r>
            <a:r>
              <a:rPr lang="en-US" sz="2800" dirty="0">
                <a:solidFill>
                  <a:schemeClr val="accent1"/>
                </a:solidFill>
                <a:latin typeface="UTM Avo" panose="02040603050506020204" pitchFamily="18" charset="0"/>
                <a:cs typeface="Times New Roman" pitchFamily="18" charset="0"/>
              </a:rPr>
              <a:t> </a:t>
            </a:r>
            <a:r>
              <a:rPr lang="en-US" sz="2800" dirty="0" err="1">
                <a:solidFill>
                  <a:schemeClr val="accent1"/>
                </a:solidFill>
                <a:latin typeface="UTM Avo" panose="02040603050506020204" pitchFamily="18" charset="0"/>
                <a:cs typeface="Times New Roman" pitchFamily="18" charset="0"/>
              </a:rPr>
              <a:t>sau</a:t>
            </a:r>
            <a:r>
              <a:rPr lang="en-US" sz="2800" dirty="0">
                <a:solidFill>
                  <a:schemeClr val="accent1"/>
                </a:solidFill>
                <a:latin typeface="UTM Avo" panose="02040603050506020204" pitchFamily="18" charset="0"/>
                <a:cs typeface="Times New Roman" pitchFamily="18" charset="0"/>
              </a:rPr>
              <a:t>:</a:t>
            </a:r>
          </a:p>
          <a:p>
            <a:pPr algn="just" fontAlgn="auto">
              <a:spcBef>
                <a:spcPts val="0"/>
              </a:spcBef>
              <a:spcAft>
                <a:spcPts val="0"/>
              </a:spcAft>
              <a:defRPr/>
            </a:pP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Bài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văn</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là</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lời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của</a:t>
            </a:r>
            <a:r>
              <a:rPr lang="en-US" sz="3200" dirty="0">
                <a:solidFill>
                  <a:schemeClr val="accent1"/>
                </a:solidFill>
                <a:latin typeface="UTM Avo" panose="02040603050506020204" pitchFamily="18" charset="0"/>
                <a:cs typeface="Times New Roman" panose="02020603050405020304" pitchFamily="18" charset="0"/>
              </a:rPr>
              <a:t> ai, </a:t>
            </a:r>
            <a:r>
              <a:rPr lang="en-US" sz="3200" dirty="0" err="1">
                <a:solidFill>
                  <a:schemeClr val="accent1"/>
                </a:solidFill>
                <a:latin typeface="UTM Avo" panose="02040603050506020204" pitchFamily="18" charset="0"/>
                <a:cs typeface="Times New Roman" panose="02020603050405020304" pitchFamily="18" charset="0"/>
              </a:rPr>
              <a:t>nói</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về</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điều</a:t>
            </a:r>
            <a:r>
              <a:rPr lang="en-US" sz="3200" dirty="0">
                <a:solidFill>
                  <a:schemeClr val="accent1"/>
                </a:solidFill>
                <a:latin typeface="UTM Avo" panose="02040603050506020204" pitchFamily="18" charset="0"/>
                <a:cs typeface="Times New Roman" panose="02020603050405020304" pitchFamily="18" charset="0"/>
              </a:rPr>
              <a:t> </a:t>
            </a:r>
            <a:r>
              <a:rPr lang="en-US" sz="3200" dirty="0" err="1">
                <a:solidFill>
                  <a:schemeClr val="accent1"/>
                </a:solidFill>
                <a:latin typeface="UTM Avo" panose="02040603050506020204" pitchFamily="18" charset="0"/>
                <a:cs typeface="Times New Roman" panose="02020603050405020304" pitchFamily="18" charset="0"/>
              </a:rPr>
              <a:t>gì</a:t>
            </a:r>
            <a:r>
              <a:rPr lang="en-US" sz="3200" dirty="0">
                <a:solidFill>
                  <a:schemeClr val="accent1"/>
                </a:solidFill>
                <a:latin typeface="UTM Avo" panose="02040603050506020204" pitchFamily="18" charset="0"/>
                <a:cs typeface="Times New Roman" panose="02020603050405020304" pitchFamily="18" charset="0"/>
              </a:rPr>
              <a:t>?</a:t>
            </a:r>
          </a:p>
        </p:txBody>
      </p:sp>
      <p:pic>
        <p:nvPicPr>
          <p:cNvPr id="19461" name="Picture 3"/>
          <p:cNvPicPr>
            <a:picLocks noChangeAspect="1"/>
          </p:cNvPicPr>
          <p:nvPr/>
        </p:nvPicPr>
        <p:blipFill>
          <a:blip r:embed="rId3"/>
          <a:srcRect/>
          <a:stretch>
            <a:fillRect/>
          </a:stretch>
        </p:blipFill>
        <p:spPr bwMode="auto">
          <a:xfrm>
            <a:off x="531813" y="2627313"/>
            <a:ext cx="4927600" cy="33242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extLst>
          </p:cNvPr>
          <p:cNvSpPr/>
          <p:nvPr/>
        </p:nvSpPr>
        <p:spPr>
          <a:xfrm>
            <a:off x="450850" y="490538"/>
            <a:ext cx="11277600" cy="1595437"/>
          </a:xfrm>
          <a:prstGeom prst="horizontalScroll">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Con </a:t>
            </a:r>
            <a:r>
              <a:rPr lang="en-US" sz="4000" dirty="0" err="1">
                <a:solidFill>
                  <a:srgbClr val="FF0000"/>
                </a:solidFill>
                <a:latin typeface="UTM Avo" panose="02040603050506020204" pitchFamily="18" charset="0"/>
                <a:cs typeface="Times New Roman" pitchFamily="18" charset="0"/>
              </a:rPr>
              <a:t>đã</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lớn</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thật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rồi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22)</a:t>
            </a:r>
          </a:p>
        </p:txBody>
      </p:sp>
      <p:sp>
        <p:nvSpPr>
          <p:cNvPr id="8" name="TextBox 7">
            <a:extLst>
              <a:ext uri="{FF2B5EF4-FFF2-40B4-BE49-F238E27FC236}"/>
            </a:extLst>
          </p:cNvPr>
          <p:cNvSpPr txBox="1"/>
          <p:nvPr/>
        </p:nvSpPr>
        <p:spPr>
          <a:xfrm>
            <a:off x="4176713" y="2728913"/>
            <a:ext cx="7572375" cy="1077912"/>
          </a:xfrm>
          <a:prstGeom prst="rect">
            <a:avLst/>
          </a:prstGeom>
          <a:solidFill>
            <a:schemeClr val="accent5">
              <a:lumMod val="60000"/>
              <a:lumOff val="4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anose="02020603050405020304" pitchFamily="18" charset="0"/>
              </a:rPr>
              <a:t>:</a:t>
            </a:r>
          </a:p>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sao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mẹ</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bé</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nói</a:t>
            </a:r>
            <a:r>
              <a:rPr lang="en-US" sz="3200" dirty="0">
                <a:latin typeface="UTM Avo" panose="02040603050506020204" pitchFamily="18" charset="0"/>
                <a:cs typeface="Times New Roman" panose="02020603050405020304" pitchFamily="18" charset="0"/>
              </a:rPr>
              <a:t> “</a:t>
            </a:r>
            <a:r>
              <a:rPr lang="en-US" sz="3200" dirty="0">
                <a:solidFill>
                  <a:srgbClr val="FF0000"/>
                </a:solidFill>
                <a:latin typeface="UTM Avo" panose="02040603050506020204" pitchFamily="18" charset="0"/>
                <a:cs typeface="Times New Roman" pitchFamily="18" charset="0"/>
              </a:rPr>
              <a:t>Con </a:t>
            </a:r>
            <a:r>
              <a:rPr lang="en-US" sz="3200" dirty="0" err="1">
                <a:solidFill>
                  <a:srgbClr val="FF0000"/>
                </a:solidFill>
                <a:latin typeface="UTM Avo" panose="02040603050506020204" pitchFamily="18" charset="0"/>
                <a:cs typeface="Times New Roman" pitchFamily="18" charset="0"/>
              </a:rPr>
              <a:t>đã</a:t>
            </a:r>
            <a:r>
              <a:rPr lang="en-US" sz="3200" dirty="0">
                <a:solidFill>
                  <a:srgbClr val="FF0000"/>
                </a:solidFill>
                <a:latin typeface="UTM Avo" panose="02040603050506020204" pitchFamily="18" charset="0"/>
                <a:cs typeface="Times New Roman" pitchFamily="18" charset="0"/>
              </a:rPr>
              <a:t> </a:t>
            </a:r>
            <a:r>
              <a:rPr lang="en-US" sz="3200" dirty="0" err="1">
                <a:solidFill>
                  <a:srgbClr val="FF0000"/>
                </a:solidFill>
                <a:latin typeface="UTM Avo" panose="02040603050506020204" pitchFamily="18" charset="0"/>
                <a:cs typeface="Times New Roman" pitchFamily="18" charset="0"/>
              </a:rPr>
              <a:t>lớn</a:t>
            </a:r>
            <a:r>
              <a:rPr lang="en-US" sz="3200" dirty="0">
                <a:solidFill>
                  <a:srgbClr val="FF0000"/>
                </a:solidFill>
                <a:latin typeface="UTM Avo" panose="02040603050506020204" pitchFamily="18" charset="0"/>
                <a:cs typeface="Times New Roman" pitchFamily="18" charset="0"/>
              </a:rPr>
              <a:t> </a:t>
            </a:r>
            <a:r>
              <a:rPr lang="en-US" sz="3200" dirty="0" err="1">
                <a:solidFill>
                  <a:srgbClr val="FF0000"/>
                </a:solidFill>
                <a:latin typeface="UTM Avo" panose="02040603050506020204" pitchFamily="18" charset="0"/>
                <a:cs typeface="Times New Roman" pitchFamily="18" charset="0"/>
              </a:rPr>
              <a:t>thật</a:t>
            </a:r>
            <a:r>
              <a:rPr lang="en-US" sz="3200" dirty="0">
                <a:solidFill>
                  <a:srgbClr val="FF0000"/>
                </a:solidFill>
                <a:latin typeface="UTM Avo" panose="02040603050506020204" pitchFamily="18" charset="0"/>
                <a:cs typeface="Times New Roman" pitchFamily="18" charset="0"/>
              </a:rPr>
              <a:t> </a:t>
            </a:r>
            <a:r>
              <a:rPr lang="en-US" sz="3200" dirty="0" err="1">
                <a:solidFill>
                  <a:srgbClr val="FF0000"/>
                </a:solidFill>
                <a:latin typeface="UTM Avo" panose="02040603050506020204" pitchFamily="18" charset="0"/>
                <a:cs typeface="Times New Roman" pitchFamily="18" charset="0"/>
              </a:rPr>
              <a:t>rồi</a:t>
            </a:r>
            <a:r>
              <a:rPr lang="en-US" sz="3200" dirty="0">
                <a:solidFill>
                  <a:srgbClr val="FF0000"/>
                </a:solidFill>
                <a:latin typeface="UTM Avo" panose="02040603050506020204" pitchFamily="18" charset="0"/>
                <a:cs typeface="Times New Roman" pitchFamily="18" charset="0"/>
              </a:rPr>
              <a:t>”</a:t>
            </a:r>
            <a:r>
              <a:rPr lang="en-US" sz="3200" dirty="0">
                <a:latin typeface="UTM Avo" panose="02040603050506020204" pitchFamily="18" charset="0"/>
                <a:cs typeface="Times New Roman" panose="02020603050405020304" pitchFamily="18" charset="0"/>
              </a:rPr>
              <a:t>?</a:t>
            </a:r>
          </a:p>
        </p:txBody>
      </p:sp>
      <p:sp>
        <p:nvSpPr>
          <p:cNvPr id="9" name="TextBox 8">
            <a:extLst>
              <a:ext uri="{FF2B5EF4-FFF2-40B4-BE49-F238E27FC236}"/>
            </a:extLst>
          </p:cNvPr>
          <p:cNvSpPr txBox="1"/>
          <p:nvPr/>
        </p:nvSpPr>
        <p:spPr>
          <a:xfrm>
            <a:off x="4176713" y="4305300"/>
            <a:ext cx="7572375" cy="1077913"/>
          </a:xfrm>
          <a:prstGeom prst="rect">
            <a:avLst/>
          </a:prstGeom>
          <a:solidFill>
            <a:schemeClr val="accent4">
              <a:lumMod val="40000"/>
              <a:lumOff val="6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Vì</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cô</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bé</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biết</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nhận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ra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lỗi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lầm</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của</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mình</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và</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xin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lỗi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mẹ</a:t>
            </a:r>
            <a:r>
              <a:rPr lang="en-US" sz="3200" dirty="0">
                <a:latin typeface="UTM Avo" panose="02040603050506020204" pitchFamily="18" charset="0"/>
                <a:cs typeface="Times New Roman" panose="02020603050405020304" pitchFamily="18" charset="0"/>
              </a:rPr>
              <a:t>. </a:t>
            </a:r>
          </a:p>
        </p:txBody>
      </p:sp>
      <p:sp>
        <p:nvSpPr>
          <p:cNvPr id="10" name="Action Button: Home 2">
            <a:hlinkClick r:id="rId2" action="ppaction://hlinksldjump" highlightClick="1"/>
            <a:extLst>
              <a:ext uri="{FF2B5EF4-FFF2-40B4-BE49-F238E27FC236}"/>
            </a:extLst>
          </p:cNvPr>
          <p:cNvSpPr/>
          <p:nvPr/>
        </p:nvSpPr>
        <p:spPr>
          <a:xfrm>
            <a:off x="11364913" y="6086475"/>
            <a:ext cx="685800" cy="685800"/>
          </a:xfrm>
          <a:prstGeom prst="actionButtonHome">
            <a:avLst/>
          </a:prstGeom>
        </p:spPr>
        <p:style>
          <a:lnRef idx="2">
            <a:schemeClr val="accent4"/>
          </a:lnRef>
          <a:fillRef idx="1">
            <a:schemeClr val="lt1"/>
          </a:fillRef>
          <a:effectRef idx="0">
            <a:schemeClr val="accent4"/>
          </a:effectRef>
          <a:fontRef idx="minor">
            <a:schemeClr val="dk1"/>
          </a:fontRef>
        </p:style>
        <p:txBody>
          <a:bodyPr anchor="ctr"/>
          <a:lstStyle/>
          <a:p>
            <a:pPr algn="ctr" fontAlgn="auto">
              <a:spcBef>
                <a:spcPts val="0"/>
              </a:spcBef>
              <a:spcAft>
                <a:spcPts val="0"/>
              </a:spcAft>
              <a:defRPr/>
            </a:pPr>
            <a:endParaRPr lang="vi-VN" dirty="0">
              <a:solidFill>
                <a:prstClr val="black"/>
              </a:solidFill>
            </a:endParaRPr>
          </a:p>
        </p:txBody>
      </p:sp>
      <p:pic>
        <p:nvPicPr>
          <p:cNvPr id="20485" name="Picture 4"/>
          <p:cNvPicPr>
            <a:picLocks noChangeAspect="1"/>
          </p:cNvPicPr>
          <p:nvPr/>
        </p:nvPicPr>
        <p:blipFill>
          <a:blip r:embed="rId3"/>
          <a:srcRect/>
          <a:stretch>
            <a:fillRect/>
          </a:stretch>
        </p:blipFill>
        <p:spPr bwMode="auto">
          <a:xfrm>
            <a:off x="236538" y="2365375"/>
            <a:ext cx="3778250" cy="36576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1">
            <a:extLst>
              <a:ext uri="{FF2B5EF4-FFF2-40B4-BE49-F238E27FC236}"/>
            </a:extLst>
          </p:cNvPr>
          <p:cNvSpPr/>
          <p:nvPr/>
        </p:nvSpPr>
        <p:spPr>
          <a:xfrm>
            <a:off x="471488" y="415925"/>
            <a:ext cx="11333162" cy="1981200"/>
          </a:xfrm>
          <a:prstGeom prst="horizontalScroll">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en-US" sz="4000" dirty="0" err="1">
                <a:solidFill>
                  <a:srgbClr val="FF0000"/>
                </a:solidFill>
                <a:latin typeface="UTM Avo" panose="02040603050506020204" pitchFamily="18" charset="0"/>
                <a:cs typeface="Times New Roman" pitchFamily="18" charset="0"/>
              </a:rPr>
              <a:t>Đọc</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bài</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Giặt</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áo</a:t>
            </a:r>
            <a:r>
              <a:rPr lang="en-US" sz="4000" dirty="0">
                <a:solidFill>
                  <a:srgbClr val="FF0000"/>
                </a:solidFill>
                <a:latin typeface="UTM Avo" panose="02040603050506020204" pitchFamily="18" charset="0"/>
                <a:cs typeface="Times New Roman" pitchFamily="18" charset="0"/>
              </a:rPr>
              <a:t> (</a:t>
            </a:r>
            <a:r>
              <a:rPr lang="en-US" sz="4000" dirty="0" err="1">
                <a:solidFill>
                  <a:srgbClr val="FF0000"/>
                </a:solidFill>
                <a:latin typeface="UTM Avo" panose="02040603050506020204" pitchFamily="18" charset="0"/>
                <a:cs typeface="Times New Roman" pitchFamily="18" charset="0"/>
              </a:rPr>
              <a:t>trang</a:t>
            </a:r>
            <a:r>
              <a:rPr lang="en-US" sz="4000" dirty="0">
                <a:solidFill>
                  <a:srgbClr val="FF0000"/>
                </a:solidFill>
                <a:latin typeface="UTM Avo" panose="02040603050506020204" pitchFamily="18" charset="0"/>
                <a:cs typeface="Times New Roman" pitchFamily="18" charset="0"/>
              </a:rPr>
              <a:t> 25)</a:t>
            </a:r>
          </a:p>
        </p:txBody>
      </p:sp>
      <p:sp>
        <p:nvSpPr>
          <p:cNvPr id="5" name="Action Button: Home 2">
            <a:hlinkClick r:id="rId2" action="ppaction://hlinksldjump" highlightClick="1"/>
            <a:extLst>
              <a:ext uri="{FF2B5EF4-FFF2-40B4-BE49-F238E27FC236}"/>
            </a:extLst>
          </p:cNvPr>
          <p:cNvSpPr/>
          <p:nvPr/>
        </p:nvSpPr>
        <p:spPr>
          <a:xfrm>
            <a:off x="11369675" y="6151563"/>
            <a:ext cx="609600" cy="609600"/>
          </a:xfrm>
          <a:prstGeom prst="actionButtonHom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vi-VN" dirty="0">
              <a:solidFill>
                <a:prstClr val="black"/>
              </a:solidFill>
            </a:endParaRPr>
          </a:p>
        </p:txBody>
      </p:sp>
      <p:sp>
        <p:nvSpPr>
          <p:cNvPr id="9" name="TextBox 8">
            <a:extLst>
              <a:ext uri="{FF2B5EF4-FFF2-40B4-BE49-F238E27FC236}"/>
            </a:extLst>
          </p:cNvPr>
          <p:cNvSpPr txBox="1"/>
          <p:nvPr/>
        </p:nvSpPr>
        <p:spPr>
          <a:xfrm>
            <a:off x="4856163" y="4895850"/>
            <a:ext cx="7335837" cy="585788"/>
          </a:xfrm>
          <a:prstGeom prst="rect">
            <a:avLst/>
          </a:prstGeom>
          <a:solidFill>
            <a:schemeClr val="accent5">
              <a:lumMod val="60000"/>
              <a:lumOff val="40000"/>
            </a:schemeClr>
          </a:solidFill>
        </p:spPr>
        <p:txBody>
          <a:bodyPr>
            <a:spAutoFit/>
          </a:bodyPr>
          <a:lstStyle/>
          <a:p>
            <a:pPr algn="just" fontAlgn="auto">
              <a:spcBef>
                <a:spcPts val="0"/>
              </a:spcBef>
              <a:spcAft>
                <a:spcPts val="0"/>
              </a:spcAft>
              <a:defRPr/>
            </a:pP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nắng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đi</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theo</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gió</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trên</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cây</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tre</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cây</a:t>
            </a:r>
            <a:r>
              <a:rPr lang="en-US" sz="3200" dirty="0">
                <a:latin typeface="UTM Avo" panose="020406030505060202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chuôi</a:t>
            </a:r>
            <a:r>
              <a:rPr lang="en-US" sz="3200" dirty="0">
                <a:latin typeface="Times New Roman" panose="02020603050405020304" pitchFamily="18" charset="0"/>
                <a:cs typeface="Times New Roman" panose="02020603050405020304" pitchFamily="18" charset="0"/>
              </a:rPr>
              <a:t>.</a:t>
            </a:r>
          </a:p>
        </p:txBody>
      </p:sp>
      <p:sp>
        <p:nvSpPr>
          <p:cNvPr id="8" name="TextBox 7">
            <a:extLst>
              <a:ext uri="{FF2B5EF4-FFF2-40B4-BE49-F238E27FC236}"/>
            </a:extLst>
          </p:cNvPr>
          <p:cNvSpPr txBox="1"/>
          <p:nvPr/>
        </p:nvSpPr>
        <p:spPr>
          <a:xfrm>
            <a:off x="4856163" y="3325813"/>
            <a:ext cx="7335837" cy="1077912"/>
          </a:xfrm>
          <a:prstGeom prst="rect">
            <a:avLst/>
          </a:prstGeom>
          <a:solidFill>
            <a:schemeClr val="accent4">
              <a:lumMod val="60000"/>
              <a:lumOff val="40000"/>
            </a:schemeClr>
          </a:solidFill>
        </p:spPr>
        <p:txBody>
          <a:bodyPr>
            <a:spAutoFit/>
          </a:bodyPr>
          <a:lstStyle/>
          <a:p>
            <a:pPr algn="ctr" fontAlgn="auto">
              <a:spcBef>
                <a:spcPts val="0"/>
              </a:spcBef>
              <a:spcAft>
                <a:spcPts val="0"/>
              </a:spcAft>
              <a:defRPr/>
            </a:pPr>
            <a:r>
              <a:rPr lang="en-US" sz="3200" dirty="0" err="1">
                <a:latin typeface="UTM Avo" panose="02040603050506020204" pitchFamily="18" charset="0"/>
                <a:cs typeface="Times New Roman" pitchFamily="18" charset="0"/>
              </a:rPr>
              <a:t>Trả</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lời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câu</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hỏi</a:t>
            </a: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itchFamily="18" charset="0"/>
              </a:rPr>
              <a:t>sau</a:t>
            </a:r>
            <a:r>
              <a:rPr lang="en-US" sz="3200" dirty="0">
                <a:latin typeface="UTM Avo" panose="02040603050506020204" pitchFamily="18" charset="0"/>
                <a:cs typeface="Times New Roman" pitchFamily="18" charset="0"/>
              </a:rPr>
              <a:t>:</a:t>
            </a:r>
          </a:p>
          <a:p>
            <a:pPr algn="ctr" fontAlgn="auto">
              <a:spcBef>
                <a:spcPts val="0"/>
              </a:spcBef>
              <a:spcAft>
                <a:spcPts val="0"/>
              </a:spcAft>
              <a:defRPr/>
            </a:pPr>
            <a:r>
              <a:rPr lang="en-US" sz="3200" dirty="0">
                <a:latin typeface="UTM Avo" panose="02040603050506020204" pitchFamily="18" charset="0"/>
                <a:cs typeface="Times New Roman" pitchFamily="18" charset="0"/>
              </a:rPr>
              <a:t>- </a:t>
            </a:r>
            <a:r>
              <a:rPr lang="en-US" sz="3200" dirty="0" err="1">
                <a:latin typeface="UTM Avo" panose="02040603050506020204" pitchFamily="18" charset="0"/>
                <a:cs typeface="Times New Roman" panose="02020603050405020304" pitchFamily="18" charset="0"/>
              </a:rPr>
              <a:t>Khổ</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thơ</a:t>
            </a:r>
            <a:r>
              <a:rPr lang="en-US" sz="3200" dirty="0">
                <a:latin typeface="UTM Avo" panose="02040603050506020204" pitchFamily="18" charset="0"/>
                <a:cs typeface="Times New Roman" panose="02020603050405020304" pitchFamily="18" charset="0"/>
              </a:rPr>
              <a:t> 3 </a:t>
            </a:r>
            <a:r>
              <a:rPr lang="en-US" sz="3200" dirty="0" err="1">
                <a:latin typeface="UTM Avo" panose="02040603050506020204" pitchFamily="18" charset="0"/>
                <a:cs typeface="Times New Roman" panose="02020603050405020304" pitchFamily="18" charset="0"/>
              </a:rPr>
              <a:t>tả</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nắng</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đẹp</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như</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thế</a:t>
            </a:r>
            <a:r>
              <a:rPr lang="en-US" sz="3200" dirty="0">
                <a:latin typeface="UTM Avo" panose="02040603050506020204" pitchFamily="18" charset="0"/>
                <a:cs typeface="Times New Roman" panose="02020603050405020304" pitchFamily="18" charset="0"/>
              </a:rPr>
              <a:t> </a:t>
            </a:r>
            <a:r>
              <a:rPr lang="en-US" sz="3200" dirty="0" err="1">
                <a:latin typeface="UTM Avo" panose="02040603050506020204" pitchFamily="18" charset="0"/>
                <a:cs typeface="Times New Roman" panose="02020603050405020304" pitchFamily="18" charset="0"/>
              </a:rPr>
              <a:t>nào</a:t>
            </a:r>
            <a:r>
              <a:rPr lang="en-US" sz="3200" dirty="0">
                <a:latin typeface="UTM Avo" panose="02040603050506020204" pitchFamily="18" charset="0"/>
                <a:cs typeface="Times New Roman" panose="02020603050405020304" pitchFamily="18" charset="0"/>
              </a:rPr>
              <a:t>?</a:t>
            </a:r>
          </a:p>
        </p:txBody>
      </p:sp>
      <p:pic>
        <p:nvPicPr>
          <p:cNvPr id="21509" name="Picture 9"/>
          <p:cNvPicPr>
            <a:picLocks noChangeAspect="1"/>
          </p:cNvPicPr>
          <p:nvPr/>
        </p:nvPicPr>
        <p:blipFill>
          <a:blip r:embed="rId3"/>
          <a:srcRect/>
          <a:stretch>
            <a:fillRect/>
          </a:stretch>
        </p:blipFill>
        <p:spPr bwMode="auto">
          <a:xfrm>
            <a:off x="471488" y="2541588"/>
            <a:ext cx="4227512" cy="360997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1">
            <a:extLst>
              <a:ext uri="{FF2B5EF4-FFF2-40B4-BE49-F238E27FC236}"/>
            </a:extLst>
          </p:cNvPr>
          <p:cNvSpPr/>
          <p:nvPr/>
        </p:nvSpPr>
        <p:spPr>
          <a:xfrm>
            <a:off x="1031875" y="304800"/>
            <a:ext cx="9858375" cy="1746250"/>
          </a:xfrm>
          <a:prstGeom prst="horizontalScroll">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r>
              <a:rPr lang="en-US" sz="4000" kern="0" dirty="0" err="1">
                <a:solidFill>
                  <a:srgbClr val="FF0000"/>
                </a:solidFill>
                <a:latin typeface="UTM Avo" panose="02040603050506020204" pitchFamily="18" charset="0"/>
                <a:cs typeface="Times New Roman" pitchFamily="18" charset="0"/>
              </a:rPr>
              <a:t>Đọc</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bài</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Bài</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tập</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làm</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văn</a:t>
            </a:r>
            <a:r>
              <a:rPr lang="en-US" sz="4000" kern="0" dirty="0">
                <a:solidFill>
                  <a:srgbClr val="FF0000"/>
                </a:solidFill>
                <a:latin typeface="UTM Avo" panose="02040603050506020204" pitchFamily="18" charset="0"/>
                <a:cs typeface="Times New Roman" pitchFamily="18" charset="0"/>
              </a:rPr>
              <a:t> (</a:t>
            </a:r>
            <a:r>
              <a:rPr lang="en-US" sz="4000" kern="0" dirty="0" err="1">
                <a:solidFill>
                  <a:srgbClr val="FF0000"/>
                </a:solidFill>
                <a:latin typeface="UTM Avo" panose="02040603050506020204" pitchFamily="18" charset="0"/>
                <a:cs typeface="Times New Roman" pitchFamily="18" charset="0"/>
              </a:rPr>
              <a:t>trang</a:t>
            </a:r>
            <a:r>
              <a:rPr lang="en-US" sz="4000" kern="0" dirty="0">
                <a:solidFill>
                  <a:srgbClr val="FF0000"/>
                </a:solidFill>
                <a:latin typeface="UTM Avo" panose="02040603050506020204" pitchFamily="18" charset="0"/>
                <a:cs typeface="Times New Roman" pitchFamily="18" charset="0"/>
              </a:rPr>
              <a:t> 28)</a:t>
            </a:r>
          </a:p>
        </p:txBody>
      </p:sp>
      <p:sp>
        <p:nvSpPr>
          <p:cNvPr id="7" name="TextBox 6">
            <a:extLst>
              <a:ext uri="{FF2B5EF4-FFF2-40B4-BE49-F238E27FC236}"/>
            </a:extLst>
          </p:cNvPr>
          <p:cNvSpPr txBox="1"/>
          <p:nvPr/>
        </p:nvSpPr>
        <p:spPr>
          <a:xfrm>
            <a:off x="5832475" y="2301875"/>
            <a:ext cx="6137275" cy="2062163"/>
          </a:xfrm>
          <a:prstGeom prst="rect">
            <a:avLst/>
          </a:prstGeom>
          <a:solidFill>
            <a:schemeClr val="accent4">
              <a:lumMod val="60000"/>
              <a:lumOff val="40000"/>
            </a:schemeClr>
          </a:solidFill>
        </p:spPr>
        <p:txBody>
          <a:bodyPr>
            <a:spAutoFit/>
          </a:bodyPr>
          <a:lstStyle/>
          <a:p>
            <a:pPr algn="ctr" fontAlgn="auto">
              <a:spcBef>
                <a:spcPts val="0"/>
              </a:spcBef>
              <a:spcAft>
                <a:spcPts val="0"/>
              </a:spcAft>
              <a:defRPr/>
            </a:pPr>
            <a:r>
              <a:rPr lang="en-US" sz="3200" dirty="0" err="1">
                <a:solidFill>
                  <a:srgbClr val="0070C0"/>
                </a:solidFill>
                <a:latin typeface="UTM Avo" panose="02040603050506020204" pitchFamily="18" charset="0"/>
                <a:cs typeface="Times New Roman" pitchFamily="18" charset="0"/>
              </a:rPr>
              <a:t>Trả</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lời</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câu</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hỏi</a:t>
            </a: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itchFamily="18" charset="0"/>
              </a:rPr>
              <a:t>sau</a:t>
            </a:r>
            <a:r>
              <a:rPr lang="en-US" sz="3200" dirty="0">
                <a:solidFill>
                  <a:srgbClr val="0070C0"/>
                </a:solidFill>
                <a:latin typeface="UTM Avo" panose="02040603050506020204" pitchFamily="18" charset="0"/>
                <a:cs typeface="Times New Roman" pitchFamily="18" charset="0"/>
              </a:rPr>
              <a:t>:</a:t>
            </a:r>
          </a:p>
          <a:p>
            <a:pPr algn="just" fontAlgn="auto">
              <a:spcBef>
                <a:spcPts val="0"/>
              </a:spcBef>
              <a:spcAft>
                <a:spcPts val="0"/>
              </a:spcAft>
              <a:defRPr/>
            </a:pPr>
            <a:r>
              <a:rPr lang="en-US" sz="3200" dirty="0">
                <a:solidFill>
                  <a:srgbClr val="0070C0"/>
                </a:solidFill>
                <a:latin typeface="UTM Avo" panose="02040603050506020204" pitchFamily="18" charset="0"/>
                <a:cs typeface="Times New Roman" pitchFamily="18" charset="0"/>
              </a:rPr>
              <a:t>- </a:t>
            </a:r>
            <a:r>
              <a:rPr lang="en-US" sz="3200" dirty="0" err="1">
                <a:solidFill>
                  <a:srgbClr val="0070C0"/>
                </a:solidFill>
                <a:latin typeface="UTM Avo" panose="02040603050506020204" pitchFamily="18" charset="0"/>
                <a:cs typeface="Times New Roman" panose="02020603050405020304" pitchFamily="18" charset="0"/>
              </a:rPr>
              <a:t>Việc</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nào</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Cô</a:t>
            </a:r>
            <a:r>
              <a:rPr lang="en-US" sz="3200" dirty="0">
                <a:solidFill>
                  <a:srgbClr val="0070C0"/>
                </a:solidFill>
                <a:latin typeface="UTM Avo" panose="02040603050506020204" pitchFamily="18" charset="0"/>
                <a:cs typeface="Times New Roman" panose="02020603050405020304" pitchFamily="18" charset="0"/>
              </a:rPr>
              <a:t>-li-a </a:t>
            </a:r>
            <a:r>
              <a:rPr lang="en-US" sz="3200" dirty="0" err="1">
                <a:solidFill>
                  <a:srgbClr val="0070C0"/>
                </a:solidFill>
                <a:latin typeface="UTM Avo" panose="02040603050506020204" pitchFamily="18" charset="0"/>
                <a:cs typeface="Times New Roman" panose="02020603050405020304" pitchFamily="18" charset="0"/>
              </a:rPr>
              <a:t>kể</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trong</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bài</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tập</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làm</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văn</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là</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việc</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bạn</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ấy</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chưa</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làm</a:t>
            </a:r>
            <a:r>
              <a:rPr lang="en-US" sz="3200" dirty="0">
                <a:solidFill>
                  <a:srgbClr val="0070C0"/>
                </a:solidFill>
                <a:latin typeface="UTM Avo" panose="02040603050506020204" pitchFamily="18" charset="0"/>
                <a:cs typeface="Times New Roman" panose="02020603050405020304" pitchFamily="18" charset="0"/>
              </a:rPr>
              <a:t> </a:t>
            </a:r>
            <a:r>
              <a:rPr lang="en-US" sz="3200" dirty="0" err="1">
                <a:solidFill>
                  <a:srgbClr val="0070C0"/>
                </a:solidFill>
                <a:latin typeface="UTM Avo" panose="02040603050506020204" pitchFamily="18" charset="0"/>
                <a:cs typeface="Times New Roman" panose="02020603050405020304" pitchFamily="18" charset="0"/>
              </a:rPr>
              <a:t>được</a:t>
            </a:r>
            <a:r>
              <a:rPr lang="en-US" sz="3200" dirty="0">
                <a:solidFill>
                  <a:srgbClr val="0070C0"/>
                </a:solidFill>
                <a:latin typeface="UTM Avo" panose="02040603050506020204" pitchFamily="18" charset="0"/>
                <a:cs typeface="Times New Roman" panose="02020603050405020304" pitchFamily="18" charset="0"/>
              </a:rPr>
              <a:t>?</a:t>
            </a:r>
          </a:p>
        </p:txBody>
      </p:sp>
      <p:sp>
        <p:nvSpPr>
          <p:cNvPr id="8" name="TextBox 7">
            <a:extLst>
              <a:ext uri="{FF2B5EF4-FFF2-40B4-BE49-F238E27FC236}"/>
            </a:extLst>
          </p:cNvPr>
          <p:cNvSpPr txBox="1"/>
          <p:nvPr/>
        </p:nvSpPr>
        <p:spPr>
          <a:xfrm>
            <a:off x="5832475" y="4614863"/>
            <a:ext cx="6137275" cy="1076325"/>
          </a:xfrm>
          <a:prstGeom prst="rect">
            <a:avLst/>
          </a:prstGeom>
          <a:solidFill>
            <a:schemeClr val="accent4">
              <a:lumMod val="60000"/>
              <a:lumOff val="40000"/>
            </a:schemeClr>
          </a:solidFill>
        </p:spPr>
        <p:txBody>
          <a:bodyPr>
            <a:spAutoFit/>
          </a:bodyPr>
          <a:lstStyle/>
          <a:p>
            <a:pPr algn="just" fontAlgn="auto">
              <a:spcBef>
                <a:spcPts val="0"/>
              </a:spcBef>
              <a:spcAft>
                <a:spcPts val="0"/>
              </a:spcAft>
              <a:defRPr/>
            </a:pPr>
            <a:r>
              <a:rPr lang="en-US" sz="3200">
                <a:solidFill>
                  <a:srgbClr val="0070C0"/>
                </a:solidFill>
                <a:latin typeface="UTM Avo" panose="02040603050506020204" pitchFamily="18" charset="0"/>
                <a:cs typeface="Times New Roman" panose="02020603050405020304" pitchFamily="18" charset="0"/>
              </a:rPr>
              <a:t>- Việc bạn chưa làm được là giặt bít tất.</a:t>
            </a:r>
            <a:endParaRPr lang="en-US" sz="3200" dirty="0">
              <a:solidFill>
                <a:srgbClr val="0070C0"/>
              </a:solidFill>
              <a:latin typeface="UTM Avo" panose="02040603050506020204" pitchFamily="18" charset="0"/>
              <a:cs typeface="Times New Roman" panose="02020603050405020304" pitchFamily="18" charset="0"/>
            </a:endParaRPr>
          </a:p>
        </p:txBody>
      </p:sp>
      <p:sp>
        <p:nvSpPr>
          <p:cNvPr id="9" name="Action Button: Home 2">
            <a:hlinkClick r:id="rId2" action="ppaction://hlinksldjump" highlightClick="1"/>
            <a:extLst>
              <a:ext uri="{FF2B5EF4-FFF2-40B4-BE49-F238E27FC236}"/>
            </a:extLst>
          </p:cNvPr>
          <p:cNvSpPr/>
          <p:nvPr/>
        </p:nvSpPr>
        <p:spPr>
          <a:xfrm>
            <a:off x="11207750" y="6026150"/>
            <a:ext cx="762000" cy="685800"/>
          </a:xfrm>
          <a:prstGeom prst="actionButtonHome">
            <a:avLst/>
          </a:prstGeom>
          <a:solidFill>
            <a:sysClr val="window" lastClr="FFFFFF"/>
          </a:solidFill>
          <a:ln w="25400" cap="flat" cmpd="sng" algn="ctr">
            <a:solidFill>
              <a:srgbClr val="4BACC6"/>
            </a:solidFill>
            <a:prstDash val="solid"/>
          </a:ln>
          <a:effectLst/>
        </p:spPr>
        <p:txBody>
          <a:bodyPr anchor="ctr"/>
          <a:lstStyle/>
          <a:p>
            <a:pPr algn="ctr" fontAlgn="auto">
              <a:spcBef>
                <a:spcPts val="0"/>
              </a:spcBef>
              <a:spcAft>
                <a:spcPts val="0"/>
              </a:spcAft>
              <a:defRPr/>
            </a:pPr>
            <a:endParaRPr lang="vi-VN" kern="0" dirty="0">
              <a:solidFill>
                <a:prstClr val="black"/>
              </a:solidFill>
              <a:latin typeface="Arial" panose="020B0604020202020204" pitchFamily="34" charset="0"/>
              <a:cs typeface="+mn-cs"/>
            </a:endParaRPr>
          </a:p>
        </p:txBody>
      </p:sp>
      <p:pic>
        <p:nvPicPr>
          <p:cNvPr id="22533" name="Picture 3"/>
          <p:cNvPicPr>
            <a:picLocks noChangeAspect="1"/>
          </p:cNvPicPr>
          <p:nvPr/>
        </p:nvPicPr>
        <p:blipFill>
          <a:blip r:embed="rId3"/>
          <a:srcRect/>
          <a:stretch>
            <a:fillRect/>
          </a:stretch>
        </p:blipFill>
        <p:spPr bwMode="auto">
          <a:xfrm>
            <a:off x="222250" y="2301875"/>
            <a:ext cx="5502275" cy="4251325"/>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582</Words>
  <Application>Microsoft Office PowerPoint</Application>
  <PresentationFormat>Custom</PresentationFormat>
  <Paragraphs>82</Paragraphs>
  <Slides>18</Slides>
  <Notes>0</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18</vt:i4>
      </vt:variant>
    </vt:vector>
  </HeadingPairs>
  <TitlesOfParts>
    <vt:vector size="28" baseType="lpstr">
      <vt:lpstr>Calibri</vt:lpstr>
      <vt:lpstr>Arial</vt:lpstr>
      <vt:lpstr>Calibri Light</vt:lpstr>
      <vt:lpstr>UTM Avo</vt:lpstr>
      <vt:lpstr>Aachen</vt:lpstr>
      <vt:lpstr>Times New Roman</vt:lpstr>
      <vt:lpstr>.VnAvant</vt:lpstr>
      <vt:lpstr>DengXian</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Sky123.Org</cp:lastModifiedBy>
  <cp:revision>15</cp:revision>
  <dcterms:created xsi:type="dcterms:W3CDTF">2022-08-27T01:51:53Z</dcterms:created>
  <dcterms:modified xsi:type="dcterms:W3CDTF">2022-10-30T06:01:58Z</dcterms:modified>
</cp:coreProperties>
</file>