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6" r:id="rId4"/>
    <p:sldId id="272" r:id="rId5"/>
    <p:sldId id="277" r:id="rId6"/>
    <p:sldId id="273" r:id="rId7"/>
    <p:sldId id="275" r:id="rId8"/>
    <p:sldId id="269" r:id="rId9"/>
  </p:sldIdLst>
  <p:sldSz cx="16276638" cy="9144000"/>
  <p:notesSz cx="6858000" cy="9144000"/>
  <p:defaultTextStyle>
    <a:defPPr>
      <a:defRPr lang="en-US"/>
    </a:defPPr>
    <a:lvl1pPr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725488" indent="-26828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450975" indent="-536575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2178050" indent="-806450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903538" indent="-1074738" algn="l" defTabSz="1450975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CC0099"/>
    <a:srgbClr val="FEF4EC"/>
    <a:srgbClr val="F6882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714" y="-9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F75BC9-C92D-43EA-9F00-7DCB81E49AA0}" type="datetimeFigureOut">
              <a:rPr lang="en-US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F9D33B-CC35-4342-ABD5-5D63A03EE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48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0975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050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53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D5BE4A75-3165-408A-A247-27EBDF20B40D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BDEB52D2-4B23-4FC9-936C-CE2B7664FE3F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1E8764BD-4E0B-47B6-8C0F-15E3E648154B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54507B33-4821-4487-9EB2-98998C3563F4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882FDE9F-5A95-4070-B472-12023DA6F7E1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450975" fontAlgn="base">
              <a:spcBef>
                <a:spcPct val="0"/>
              </a:spcBef>
              <a:spcAft>
                <a:spcPct val="0"/>
              </a:spcAft>
              <a:defRPr/>
            </a:pPr>
            <a:fld id="{1A2D4717-CB08-4B9E-AAFA-93EF02F7D170}" type="slidenum">
              <a:rPr lang="en-US">
                <a:cs typeface="Arial" charset="0"/>
              </a:rPr>
              <a:pPr defTabSz="1450975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CAAA9-1830-482C-975E-DCA50B146B1B}" type="datetimeFigureOut">
              <a:rPr lang="en-US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799E7-6371-4E2C-9076-AF754FB3D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1D647-C406-4F95-8078-19CDDAD7E1F0}" type="datetimeFigureOut">
              <a:rPr lang="en-US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6BFEC-5ED7-4F95-BA4A-16D2D9EDD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DF4C1-CAAA-42CF-9B5C-3B6E139AF4F6}" type="datetimeFigureOut">
              <a:rPr lang="en-US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016F1-9955-4B0B-8AE6-E455E8B83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20E9B-1996-4021-AE96-39E03A607E98}" type="datetimeFigureOut">
              <a:rPr lang="en-US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0FD2E-AE2C-44FB-8E9F-1139935BE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7C9D9-4E06-42D0-97AA-5816435EBFAE}" type="datetimeFigureOut">
              <a:rPr lang="en-US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19BC2-D308-4822-BA53-285002857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7F734-75F3-46D5-90BE-B345C134F8CD}" type="datetimeFigureOut">
              <a:rPr lang="en-US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F661A-657D-4BF8-A829-73497E1F7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D5A13-C371-4584-9061-E007043D2F49}" type="datetimeFigureOut">
              <a:rPr lang="en-US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27468-B3A9-4D1D-B032-027FB8AA5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61523-838F-4289-BB6A-9A3711642F1A}" type="datetimeFigureOut">
              <a:rPr lang="en-US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E5591-3F42-4A6E-AF5B-8737FB7AF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52631-2070-43AF-BD79-2E7918607E01}" type="datetimeFigureOut">
              <a:rPr lang="en-US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DA8D6-893A-49A0-9BBC-AAC68040D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18F0D-A1B7-4897-B57D-D0C274DA67D5}" type="datetimeFigureOut">
              <a:rPr lang="en-US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A26E7-F528-48D4-8917-D1C55E643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2F490-981A-4AB8-8BA3-1B5259C07077}" type="datetimeFigureOut">
              <a:rPr lang="en-US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56114-E33A-4B5E-B2B9-FBDBA52A9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252" tIns="72626" rIns="145252" bIns="72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4388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1FFF01-49CF-4769-B904-6DD0660EB3ED}" type="datetimeFigureOut">
              <a:rPr lang="en-US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013" y="8475663"/>
            <a:ext cx="5154612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50" y="8475663"/>
            <a:ext cx="3797300" cy="485775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 defTabSz="1452524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A3C12B-754A-4915-9183-7E2D792DF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1450975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2pPr>
      <a:lvl3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3pPr>
      <a:lvl4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4pPr>
      <a:lvl5pPr algn="ctr" defTabSz="1450975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5pPr>
      <a:lvl6pPr marL="4572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6pPr>
      <a:lvl7pPr marL="9144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7pPr>
      <a:lvl8pPr marL="13716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8pPr>
      <a:lvl9pPr marL="1828800" algn="ctr" defTabSz="1450975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9pPr>
    </p:titleStyle>
    <p:bodyStyle>
      <a:lvl1pPr marL="544513" indent="-544513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513" indent="-452438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513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588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075" indent="-361950" algn="l" defTabSz="14509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POINSET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6513" y="6545263"/>
            <a:ext cx="29210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4475" y="4343400"/>
            <a:ext cx="10928350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2524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31: NHÂN SỐ TRÒN CHỤC VỚI SỐ CÓ MỘT CHỮ SỐ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79675" y="2057400"/>
            <a:ext cx="11471275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CÔ</a:t>
            </a:r>
          </a:p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DỰ GIỜ THĂM LỚP</a:t>
            </a:r>
          </a:p>
        </p:txBody>
      </p:sp>
      <p:pic>
        <p:nvPicPr>
          <p:cNvPr id="14342" name="Picture 22" descr="bd21315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7025" y="7261225"/>
            <a:ext cx="5616575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7" descr="BƯỚM 5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0291576">
            <a:off x="12320588" y="6753225"/>
            <a:ext cx="1162050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8" descr="animal-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17220" flipH="1">
            <a:off x="2049463" y="5943600"/>
            <a:ext cx="10683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5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14692312" y="-109537"/>
            <a:ext cx="1382713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913" y="25400"/>
            <a:ext cx="16002000" cy="899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16390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16392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393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966913" y="1041400"/>
            <a:ext cx="103981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31: NHÂN SỐ TRÒN CHỤC VỚI  SỐ CÓ MỘT CHỮ SỐ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064000" y="6642100"/>
            <a:ext cx="21288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>
                <a:latin typeface="Calibri" pitchFamily="34" charset="0"/>
              </a:rPr>
              <a:t>20 x 3 =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234113" y="6642100"/>
            <a:ext cx="4699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Calibri" pitchFamily="34" charset="0"/>
              </a:rPr>
              <a:t>?</a:t>
            </a: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6913" y="2286000"/>
            <a:ext cx="12039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18444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18446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447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966913" y="1041400"/>
            <a:ext cx="103981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31: NHÂN SỐ TRÒN CHỤC VỚI  SỐ CÓ MỘT CHỮ SỐ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14079" t="28404" r="18571" b="25763"/>
          <a:stretch>
            <a:fillRect/>
          </a:stretch>
        </p:blipFill>
        <p:spPr bwMode="auto">
          <a:xfrm>
            <a:off x="1965325" y="2209800"/>
            <a:ext cx="122904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064000" y="6642100"/>
            <a:ext cx="21288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>
                <a:latin typeface="Calibri" pitchFamily="34" charset="0"/>
              </a:rPr>
              <a:t>30 x 3 =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234113" y="6642100"/>
            <a:ext cx="809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Calibri" pitchFamily="34" charset="0"/>
              </a:rPr>
              <a:t>90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00513" y="7551738"/>
            <a:ext cx="21288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>
                <a:latin typeface="Calibri" pitchFamily="34" charset="0"/>
              </a:rPr>
              <a:t>20 x 2 =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815513" y="6553200"/>
            <a:ext cx="21288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>
                <a:latin typeface="Calibri" pitchFamily="34" charset="0"/>
              </a:rPr>
              <a:t>40 x 2 =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9891713" y="7543800"/>
            <a:ext cx="21288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>
                <a:latin typeface="Calibri" pitchFamily="34" charset="0"/>
              </a:rPr>
              <a:t>30 x 2 =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234113" y="7551738"/>
            <a:ext cx="809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Calibri" pitchFamily="34" charset="0"/>
              </a:rPr>
              <a:t>40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1976100" y="6561138"/>
            <a:ext cx="8112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Calibri" pitchFamily="34" charset="0"/>
              </a:rPr>
              <a:t>80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2128500" y="7551738"/>
            <a:ext cx="8112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Calibri" pitchFamily="34" charset="0"/>
              </a:rPr>
              <a:t>60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20485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20487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488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966913" y="1041400"/>
            <a:ext cx="103981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31: NHÂN SỐ TRÒN CHỤC VỚI  SỐ CÓ MỘT CHỮ SỐ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00313" y="6642100"/>
            <a:ext cx="7696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latin typeface="Calibri" pitchFamily="34" charset="0"/>
              </a:rPr>
              <a:t>Tính nhẩm:</a:t>
            </a:r>
          </a:p>
          <a:p>
            <a:r>
              <a:rPr lang="en-US" sz="4800">
                <a:latin typeface="Calibri" pitchFamily="34" charset="0"/>
              </a:rPr>
              <a:t>2 chục x 3 = 6 chục</a:t>
            </a:r>
          </a:p>
          <a:p>
            <a:r>
              <a:rPr lang="en-US" sz="4800">
                <a:latin typeface="Calibri" pitchFamily="34" charset="0"/>
              </a:rPr>
              <a:t>Vậy 20 x 3 = 60.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513" y="2133600"/>
            <a:ext cx="13335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22565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22567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568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966913" y="1041400"/>
            <a:ext cx="103981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31: NHÂN SỐ TRÒN CHỤC VỚI  SỐ CÓ MỘT CHỮ SỐ</a:t>
            </a:r>
          </a:p>
        </p:txBody>
      </p: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2728913" y="5754688"/>
            <a:ext cx="935037" cy="835025"/>
            <a:chOff x="219324" y="3657600"/>
            <a:chExt cx="935518" cy="914400"/>
          </a:xfrm>
        </p:grpSpPr>
        <p:sp>
          <p:nvSpPr>
            <p:cNvPr id="33" name="Rounded Rectangle 32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564" name="TextBox 33"/>
            <p:cNvSpPr txBox="1">
              <a:spLocks noChangeArrowheads="1"/>
            </p:cNvSpPr>
            <p:nvPr/>
          </p:nvSpPr>
          <p:spPr bwMode="auto">
            <a:xfrm>
              <a:off x="369401" y="3791634"/>
              <a:ext cx="65274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>
                  <a:latin typeface="Calibri" pitchFamily="34" charset="0"/>
                </a:rPr>
                <a:t>20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24232" t="27083" r="41214" b="64438"/>
          <a:stretch>
            <a:fillRect/>
          </a:stretch>
        </p:blipFill>
        <p:spPr bwMode="auto">
          <a:xfrm>
            <a:off x="1050925" y="1665288"/>
            <a:ext cx="96980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 l="27650" t="63799" r="25497" b="16463"/>
          <a:stretch>
            <a:fillRect/>
          </a:stretch>
        </p:blipFill>
        <p:spPr bwMode="auto">
          <a:xfrm>
            <a:off x="8901113" y="2743200"/>
            <a:ext cx="6096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 l="25163" t="34755" r="24471" b="45430"/>
          <a:stretch>
            <a:fillRect/>
          </a:stretch>
        </p:blipFill>
        <p:spPr bwMode="auto">
          <a:xfrm>
            <a:off x="1738313" y="2971800"/>
            <a:ext cx="6553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Connector 13"/>
          <p:cNvCxnSpPr/>
          <p:nvPr/>
        </p:nvCxnSpPr>
        <p:spPr>
          <a:xfrm>
            <a:off x="8580438" y="2743200"/>
            <a:ext cx="0" cy="432435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795713" y="5791200"/>
            <a:ext cx="935037" cy="798513"/>
            <a:chOff x="219324" y="3657600"/>
            <a:chExt cx="935518" cy="914400"/>
          </a:xfrm>
        </p:grpSpPr>
        <p:sp>
          <p:nvSpPr>
            <p:cNvPr id="19" name="Rounded Rectangle 18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562" name="TextBox 19"/>
            <p:cNvSpPr txBox="1">
              <a:spLocks noChangeArrowheads="1"/>
            </p:cNvSpPr>
            <p:nvPr/>
          </p:nvSpPr>
          <p:spPr bwMode="auto">
            <a:xfrm>
              <a:off x="497640" y="3744835"/>
              <a:ext cx="396263" cy="739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>
                  <a:latin typeface="Calibri" pitchFamily="34" charset="0"/>
                </a:rPr>
                <a:t>x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4840288" y="5791200"/>
            <a:ext cx="936625" cy="798513"/>
            <a:chOff x="219324" y="3657600"/>
            <a:chExt cx="935518" cy="914400"/>
          </a:xfrm>
        </p:grpSpPr>
        <p:sp>
          <p:nvSpPr>
            <p:cNvPr id="22" name="Rounded Rectangle 21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560" name="TextBox 22"/>
            <p:cNvSpPr txBox="1">
              <a:spLocks noChangeArrowheads="1"/>
            </p:cNvSpPr>
            <p:nvPr/>
          </p:nvSpPr>
          <p:spPr bwMode="auto">
            <a:xfrm>
              <a:off x="486419" y="3744835"/>
              <a:ext cx="418704" cy="739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5853113" y="5791200"/>
            <a:ext cx="935037" cy="798513"/>
            <a:chOff x="219324" y="3657600"/>
            <a:chExt cx="935518" cy="914400"/>
          </a:xfrm>
        </p:grpSpPr>
        <p:sp>
          <p:nvSpPr>
            <p:cNvPr id="25" name="Rounded Rectangle 24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558" name="TextBox 25"/>
            <p:cNvSpPr txBox="1">
              <a:spLocks noChangeArrowheads="1"/>
            </p:cNvSpPr>
            <p:nvPr/>
          </p:nvSpPr>
          <p:spPr bwMode="auto">
            <a:xfrm>
              <a:off x="488823" y="3744835"/>
              <a:ext cx="413896" cy="739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>
                  <a:latin typeface="Calibri" pitchFamily="34" charset="0"/>
                </a:rPr>
                <a:t>=</a:t>
              </a:r>
            </a:p>
          </p:txBody>
        </p: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6919913" y="5791200"/>
            <a:ext cx="935037" cy="798513"/>
            <a:chOff x="219324" y="3657600"/>
            <a:chExt cx="935518" cy="914400"/>
          </a:xfrm>
        </p:grpSpPr>
        <p:sp>
          <p:nvSpPr>
            <p:cNvPr id="28" name="Rounded Rectangle 27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556" name="TextBox 28"/>
            <p:cNvSpPr txBox="1">
              <a:spLocks noChangeArrowheads="1"/>
            </p:cNvSpPr>
            <p:nvPr/>
          </p:nvSpPr>
          <p:spPr bwMode="auto">
            <a:xfrm>
              <a:off x="369400" y="3744835"/>
              <a:ext cx="652743" cy="739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>
                  <a:latin typeface="Calibri" pitchFamily="34" charset="0"/>
                </a:rPr>
                <a:t>80</a:t>
              </a:r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9259888" y="5715000"/>
            <a:ext cx="936625" cy="835025"/>
            <a:chOff x="219324" y="3657600"/>
            <a:chExt cx="935518" cy="914400"/>
          </a:xfrm>
        </p:grpSpPr>
        <p:sp>
          <p:nvSpPr>
            <p:cNvPr id="31" name="Rounded Rectangle 30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554" name="TextBox 34"/>
            <p:cNvSpPr txBox="1">
              <a:spLocks noChangeArrowheads="1"/>
            </p:cNvSpPr>
            <p:nvPr/>
          </p:nvSpPr>
          <p:spPr bwMode="auto">
            <a:xfrm>
              <a:off x="369401" y="3791634"/>
              <a:ext cx="652743" cy="707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>
                  <a:latin typeface="Calibri" pitchFamily="34" charset="0"/>
                </a:rPr>
                <a:t>40</a:t>
              </a: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10326688" y="5751513"/>
            <a:ext cx="936625" cy="798512"/>
            <a:chOff x="219324" y="3657600"/>
            <a:chExt cx="935518" cy="914400"/>
          </a:xfrm>
        </p:grpSpPr>
        <p:sp>
          <p:nvSpPr>
            <p:cNvPr id="37" name="Rounded Rectangle 36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552" name="TextBox 37"/>
            <p:cNvSpPr txBox="1">
              <a:spLocks noChangeArrowheads="1"/>
            </p:cNvSpPr>
            <p:nvPr/>
          </p:nvSpPr>
          <p:spPr bwMode="auto">
            <a:xfrm>
              <a:off x="497640" y="3744835"/>
              <a:ext cx="396263" cy="739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>
                  <a:latin typeface="Calibri" pitchFamily="34" charset="0"/>
                </a:rPr>
                <a:t>x</a:t>
              </a: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11372850" y="5751513"/>
            <a:ext cx="935038" cy="798512"/>
            <a:chOff x="219324" y="3657600"/>
            <a:chExt cx="935518" cy="914400"/>
          </a:xfrm>
        </p:grpSpPr>
        <p:sp>
          <p:nvSpPr>
            <p:cNvPr id="40" name="Rounded Rectangle 39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550" name="TextBox 40"/>
            <p:cNvSpPr txBox="1">
              <a:spLocks noChangeArrowheads="1"/>
            </p:cNvSpPr>
            <p:nvPr/>
          </p:nvSpPr>
          <p:spPr bwMode="auto">
            <a:xfrm>
              <a:off x="486419" y="3744835"/>
              <a:ext cx="418704" cy="739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12384088" y="5751513"/>
            <a:ext cx="936625" cy="798512"/>
            <a:chOff x="219324" y="3657600"/>
            <a:chExt cx="935518" cy="914400"/>
          </a:xfrm>
        </p:grpSpPr>
        <p:sp>
          <p:nvSpPr>
            <p:cNvPr id="43" name="Rounded Rectangle 42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548" name="TextBox 43"/>
            <p:cNvSpPr txBox="1">
              <a:spLocks noChangeArrowheads="1"/>
            </p:cNvSpPr>
            <p:nvPr/>
          </p:nvSpPr>
          <p:spPr bwMode="auto">
            <a:xfrm>
              <a:off x="488823" y="3744835"/>
              <a:ext cx="413896" cy="739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>
                  <a:latin typeface="Calibri" pitchFamily="34" charset="0"/>
                </a:rPr>
                <a:t>=</a:t>
              </a: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13450888" y="5751513"/>
            <a:ext cx="936625" cy="798512"/>
            <a:chOff x="219324" y="3657600"/>
            <a:chExt cx="935518" cy="914400"/>
          </a:xfrm>
        </p:grpSpPr>
        <p:sp>
          <p:nvSpPr>
            <p:cNvPr id="46" name="Rounded Rectangle 45"/>
            <p:cNvSpPr/>
            <p:nvPr/>
          </p:nvSpPr>
          <p:spPr>
            <a:xfrm>
              <a:off x="219324" y="3657600"/>
              <a:ext cx="935518" cy="914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252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546" name="TextBox 46"/>
            <p:cNvSpPr txBox="1">
              <a:spLocks noChangeArrowheads="1"/>
            </p:cNvSpPr>
            <p:nvPr/>
          </p:nvSpPr>
          <p:spPr bwMode="auto">
            <a:xfrm>
              <a:off x="369400" y="3744835"/>
              <a:ext cx="652743" cy="739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>
                  <a:latin typeface="Calibri" pitchFamily="34" charset="0"/>
                </a:rPr>
                <a:t>80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1"/>
          <p:cNvGrpSpPr>
            <a:grpSpLocks/>
          </p:cNvGrpSpPr>
          <p:nvPr/>
        </p:nvGrpSpPr>
        <p:grpSpPr bwMode="auto">
          <a:xfrm>
            <a:off x="5006975" y="111125"/>
            <a:ext cx="3741738" cy="992188"/>
            <a:chOff x="4539228" y="172432"/>
            <a:chExt cx="3678241" cy="992290"/>
          </a:xfrm>
        </p:grpSpPr>
        <p:grpSp>
          <p:nvGrpSpPr>
            <p:cNvPr id="24586" name="Group 2"/>
            <p:cNvGrpSpPr>
              <a:grpSpLocks/>
            </p:cNvGrpSpPr>
            <p:nvPr/>
          </p:nvGrpSpPr>
          <p:grpSpPr bwMode="auto">
            <a:xfrm>
              <a:off x="4539228" y="172432"/>
              <a:ext cx="3678241" cy="992290"/>
              <a:chOff x="4539228" y="172432"/>
              <a:chExt cx="3678241" cy="992290"/>
            </a:xfrm>
          </p:grpSpPr>
          <p:sp>
            <p:nvSpPr>
              <p:cNvPr id="24588" name="TextBox 4"/>
              <p:cNvSpPr txBox="1">
                <a:spLocks noChangeArrowheads="1"/>
              </p:cNvSpPr>
              <p:nvPr/>
            </p:nvSpPr>
            <p:spPr bwMode="auto">
              <a:xfrm>
                <a:off x="4539228" y="172432"/>
                <a:ext cx="181011" cy="5794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589" name="TextBox 5"/>
              <p:cNvSpPr txBox="1">
                <a:spLocks noChangeArrowheads="1"/>
              </p:cNvSpPr>
              <p:nvPr/>
            </p:nvSpPr>
            <p:spPr bwMode="auto">
              <a:xfrm>
                <a:off x="7022642" y="641502"/>
                <a:ext cx="1194827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167" y="1085339"/>
              <a:ext cx="8988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966913" y="1041400"/>
            <a:ext cx="103981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 31: NHÂN SỐ TRÒN CHỤC VỚI  SỐ CÓ MỘT CHỮ SỐ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l="21883" t="28152" r="20723" b="59795"/>
          <a:stretch>
            <a:fillRect/>
          </a:stretch>
        </p:blipFill>
        <p:spPr bwMode="auto">
          <a:xfrm>
            <a:off x="1128713" y="1905000"/>
            <a:ext cx="101219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1"/>
          <p:cNvPicPr>
            <a:picLocks noChangeAspect="1"/>
          </p:cNvPicPr>
          <p:nvPr/>
        </p:nvPicPr>
        <p:blipFill>
          <a:blip r:embed="rId3"/>
          <a:srcRect l="24895" t="40907" r="24739" b="11430"/>
          <a:stretch>
            <a:fillRect/>
          </a:stretch>
        </p:blipFill>
        <p:spPr bwMode="auto">
          <a:xfrm>
            <a:off x="11033125" y="1639888"/>
            <a:ext cx="4725988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09900" y="4383088"/>
            <a:ext cx="18526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 u="sng">
                <a:solidFill>
                  <a:srgbClr val="FF3399"/>
                </a:solidFill>
              </a:rPr>
              <a:t>Tóm tắt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055100" y="4419600"/>
            <a:ext cx="18272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u="sng">
                <a:solidFill>
                  <a:srgbClr val="0000FF"/>
                </a:solidFill>
              </a:rPr>
              <a:t>Bài giải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919913" y="4572000"/>
            <a:ext cx="0" cy="432435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433513" y="4648200"/>
            <a:ext cx="60198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solidFill>
                  <a:srgbClr val="FF3399"/>
                </a:solidFill>
              </a:rPr>
              <a:t>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solidFill>
                  <a:srgbClr val="FF3399"/>
                </a:solidFill>
              </a:rPr>
              <a:t>1 sọt : 20 kg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solidFill>
                  <a:srgbClr val="FF3399"/>
                </a:solidFill>
              </a:rPr>
              <a:t>5 sọt : … kg?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843713" y="5459413"/>
            <a:ext cx="92964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600" b="1">
                <a:solidFill>
                  <a:srgbClr val="0000FF"/>
                </a:solidFill>
              </a:rPr>
              <a:t>   5 sọt như thế có tất cả số ki-lô-gam là: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600" b="1">
                <a:solidFill>
                  <a:srgbClr val="0000FF"/>
                </a:solidFill>
              </a:rPr>
              <a:t>                  20 x 5 = 100 (kg)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600" b="1">
                <a:solidFill>
                  <a:srgbClr val="0000FF"/>
                </a:solidFill>
              </a:rPr>
              <a:t>                           Đáp số: 100 kg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Anh dep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167</Words>
  <Application>Microsoft Office PowerPoint</Application>
  <PresentationFormat>Custom</PresentationFormat>
  <Paragraphs>51</Paragraphs>
  <Slides>8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Sky123.Org</cp:lastModifiedBy>
  <cp:revision>175</cp:revision>
  <dcterms:created xsi:type="dcterms:W3CDTF">2022-07-10T01:37:20Z</dcterms:created>
  <dcterms:modified xsi:type="dcterms:W3CDTF">2022-11-05T15:01:21Z</dcterms:modified>
</cp:coreProperties>
</file>