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35" r:id="rId3"/>
  </p:sldMasterIdLst>
  <p:notesMasterIdLst>
    <p:notesMasterId r:id="rId34"/>
  </p:notesMasterIdLst>
  <p:sldIdLst>
    <p:sldId id="257" r:id="rId4"/>
    <p:sldId id="258" r:id="rId5"/>
    <p:sldId id="259" r:id="rId6"/>
    <p:sldId id="261" r:id="rId7"/>
    <p:sldId id="262" r:id="rId8"/>
    <p:sldId id="263" r:id="rId9"/>
    <p:sldId id="264" r:id="rId10"/>
    <p:sldId id="266" r:id="rId11"/>
    <p:sldId id="268" r:id="rId12"/>
    <p:sldId id="267" r:id="rId13"/>
    <p:sldId id="271" r:id="rId14"/>
    <p:sldId id="275" r:id="rId15"/>
    <p:sldId id="269" r:id="rId16"/>
    <p:sldId id="272" r:id="rId17"/>
    <p:sldId id="273" r:id="rId18"/>
    <p:sldId id="274" r:id="rId19"/>
    <p:sldId id="276" r:id="rId20"/>
    <p:sldId id="270" r:id="rId21"/>
    <p:sldId id="277" r:id="rId22"/>
    <p:sldId id="278" r:id="rId23"/>
    <p:sldId id="279" r:id="rId24"/>
    <p:sldId id="280" r:id="rId25"/>
    <p:sldId id="281" r:id="rId26"/>
    <p:sldId id="282" r:id="rId27"/>
    <p:sldId id="283" r:id="rId28"/>
    <p:sldId id="284" r:id="rId29"/>
    <p:sldId id="285" r:id="rId30"/>
    <p:sldId id="288" r:id="rId31"/>
    <p:sldId id="287" r:id="rId32"/>
    <p:sldId id="286" r:id="rId33"/>
  </p:sldIdLst>
  <p:sldSz cx="12192000" cy="6858000"/>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CEF4"/>
    <a:srgbClr val="FA85A7"/>
    <a:srgbClr val="0265FF"/>
    <a:srgbClr val="0F1DB2"/>
    <a:srgbClr val="121CB1"/>
    <a:srgbClr val="0000CC"/>
    <a:srgbClr val="7030A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A1DB77-701F-4304-8C3E-83FFF566CF36}" type="datetimeFigureOut">
              <a:rPr lang="en-US"/>
              <a:pPr>
                <a:defRPr/>
              </a:pPr>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88A1F9-9502-4AB4-BEC9-596C08FB35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5" name="Google Shape;547;gf3fcee683c_0_0:notes"/>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93186" name="Google Shape;548;gf3fcee683c_0_0: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Trả lời đúng câu hỏi để giải cứu những người đang gặp nguy hiểm vì sạt lở đất.</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0008FD-7A3E-424F-AAF0-351BB18E7B8C}"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Google Shape;934;g12a601d7cc4_0_748:notes"/>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108546" name="Google Shape;935;g12a601d7cc4_0_748: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Google Shape;934;g12a601d7cc4_0_748:notes"/>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110594" name="Google Shape;935;g12a601d7cc4_0_748: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Google Shape;719;gf5046c90f3_0_2103:notes"/>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120834" name="Google Shape;720;gf5046c90f3_0_2103: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118144-72F9-4834-A519-3BCE1E751CFA}" type="slidenum">
              <a:rPr lang="en-US" altLang="zh-CN" smtClean="0">
                <a:solidFill>
                  <a:srgbClr val="000000"/>
                </a:solidFill>
                <a:latin typeface="Arial" charset="0"/>
                <a:ea typeface="SimSun"/>
                <a:cs typeface="SimSun"/>
              </a:rPr>
              <a:pPr fontAlgn="base">
                <a:spcBef>
                  <a:spcPct val="0"/>
                </a:spcBef>
                <a:spcAft>
                  <a:spcPct val="0"/>
                </a:spcAft>
              </a:pPr>
              <a:t>28</a:t>
            </a:fld>
            <a:endParaRPr lang="en-US" altLang="zh-CN" smtClean="0">
              <a:solidFill>
                <a:srgbClr val="000000"/>
              </a:solidFill>
              <a:latin typeface="Arial" charset="0"/>
              <a:ea typeface="SimSun"/>
              <a:cs typeface="SimSun"/>
            </a:endParaRPr>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smtClean="0"/>
              <a:t>Trên bảng cô có các hình ảnh thể hiện tình yêu thương, và những hành động chưa có tình yêu thương, nhiệm vụ của 3 đội đi qua con đường yêu thương lên tìm và gắn trái tim yêu thương của đội mình vào những hình ảnh thể hiện tình yêu, và trái tim màu đen giành cho hình ảnh không có tình yêu thương.</a:t>
            </a:r>
          </a:p>
          <a:p>
            <a:pPr eaLnBrk="1" hangingPunct="1">
              <a:spcBef>
                <a:spcPct val="0"/>
              </a:spcBef>
            </a:pPr>
            <a:r>
              <a:rPr lang="vi-VN" smtClean="0"/>
              <a:t>- Luật chơi: mỗi bạn chỉ được tìm và gắn một trái tim tương ứng một hình ảnh ở mỗi lần chơi. Đội nào gắn đúng và được nhiều nhất đội đó sẽ chiến thắng.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5" name="Google Shape;755;g12c40a64869_0_22:notes"/>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129026" name="Google Shape;756;g12c40a64869_0_22: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p:cNvSpPr/>
          <p:nvPr/>
        </p:nvSpPr>
        <p:spPr>
          <a:xfrm rot="5400000">
            <a:off x="5045075" y="-1474788"/>
            <a:ext cx="2668588" cy="268763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10;p2"/>
          <p:cNvSpPr/>
          <p:nvPr/>
        </p:nvSpPr>
        <p:spPr>
          <a:xfrm rot="5400000">
            <a:off x="-596107" y="3442494"/>
            <a:ext cx="4005263" cy="4092576"/>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6" name="Google Shape;11;p2"/>
          <p:cNvGrpSpPr>
            <a:grpSpLocks/>
          </p:cNvGrpSpPr>
          <p:nvPr/>
        </p:nvGrpSpPr>
        <p:grpSpPr bwMode="auto">
          <a:xfrm rot="5400000">
            <a:off x="-1049338" y="74613"/>
            <a:ext cx="3673475" cy="2552700"/>
            <a:chOff x="-154942" y="-422500"/>
            <a:chExt cx="3515639" cy="2443341"/>
          </a:xfrm>
        </p:grpSpPr>
        <p:sp>
          <p:nvSpPr>
            <p:cNvPr id="7" name="Google Shape;12;p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13;p2"/>
            <p:cNvSpPr/>
            <p:nvPr/>
          </p:nvSpPr>
          <p:spPr>
            <a:xfrm rot="5400000">
              <a:off x="-109421" y="805264"/>
              <a:ext cx="875227" cy="26435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4;p2"/>
            <p:cNvSpPr/>
            <p:nvPr/>
          </p:nvSpPr>
          <p:spPr>
            <a:xfrm rot="5400000">
              <a:off x="304638" y="970115"/>
              <a:ext cx="71417" cy="42540"/>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5;p2"/>
            <p:cNvSpPr/>
            <p:nvPr/>
          </p:nvSpPr>
          <p:spPr>
            <a:xfrm rot="5400000">
              <a:off x="1918888" y="607718"/>
              <a:ext cx="28870" cy="592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6;p2"/>
            <p:cNvSpPr/>
            <p:nvPr/>
          </p:nvSpPr>
          <p:spPr>
            <a:xfrm rot="5400000">
              <a:off x="2955803" y="213411"/>
              <a:ext cx="45585" cy="8052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17;p2"/>
            <p:cNvSpPr/>
            <p:nvPr/>
          </p:nvSpPr>
          <p:spPr>
            <a:xfrm rot="5400000">
              <a:off x="3079627" y="287102"/>
              <a:ext cx="21273" cy="1519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13" name="Google Shape;18;p2"/>
          <p:cNvGrpSpPr>
            <a:grpSpLocks/>
          </p:cNvGrpSpPr>
          <p:nvPr/>
        </p:nvGrpSpPr>
        <p:grpSpPr bwMode="auto">
          <a:xfrm>
            <a:off x="4062413" y="-65088"/>
            <a:ext cx="1474787" cy="1497013"/>
            <a:chOff x="6575458" y="1821066"/>
            <a:chExt cx="1106619" cy="1122793"/>
          </a:xfrm>
        </p:grpSpPr>
        <p:sp>
          <p:nvSpPr>
            <p:cNvPr id="14" name="Google Shape;19;p2"/>
            <p:cNvSpPr/>
            <p:nvPr/>
          </p:nvSpPr>
          <p:spPr>
            <a:xfrm rot="5400000">
              <a:off x="7240169" y="2134182"/>
              <a:ext cx="111922" cy="126267"/>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20;p2"/>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21;p2"/>
            <p:cNvSpPr/>
            <p:nvPr/>
          </p:nvSpPr>
          <p:spPr>
            <a:xfrm rot="5400000">
              <a:off x="7347960" y="2338395"/>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22;p2"/>
            <p:cNvSpPr/>
            <p:nvPr/>
          </p:nvSpPr>
          <p:spPr>
            <a:xfrm rot="5400000">
              <a:off x="7088292" y="2238367"/>
              <a:ext cx="111922" cy="117928"/>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23;p2"/>
            <p:cNvSpPr/>
            <p:nvPr/>
          </p:nvSpPr>
          <p:spPr>
            <a:xfrm rot="5400000">
              <a:off x="7351544" y="2021671"/>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24;p2"/>
            <p:cNvSpPr/>
            <p:nvPr/>
          </p:nvSpPr>
          <p:spPr>
            <a:xfrm rot="5400000">
              <a:off x="7097817" y="1872836"/>
              <a:ext cx="90490" cy="10363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25;p2"/>
            <p:cNvSpPr/>
            <p:nvPr/>
          </p:nvSpPr>
          <p:spPr>
            <a:xfrm rot="5400000">
              <a:off x="7010854" y="2057395"/>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26;p2"/>
            <p:cNvSpPr/>
            <p:nvPr/>
          </p:nvSpPr>
          <p:spPr>
            <a:xfrm rot="5400000">
              <a:off x="6827413" y="2130022"/>
              <a:ext cx="79774" cy="95296"/>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27;p2"/>
            <p:cNvSpPr/>
            <p:nvPr/>
          </p:nvSpPr>
          <p:spPr>
            <a:xfrm rot="5400000">
              <a:off x="6923908" y="2468161"/>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28;p2"/>
            <p:cNvSpPr/>
            <p:nvPr/>
          </p:nvSpPr>
          <p:spPr>
            <a:xfrm rot="5400000">
              <a:off x="7257428" y="2605105"/>
              <a:ext cx="54770" cy="51221"/>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29;p2"/>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30;p2"/>
            <p:cNvSpPr/>
            <p:nvPr/>
          </p:nvSpPr>
          <p:spPr>
            <a:xfrm rot="5400000">
              <a:off x="7599309" y="2281240"/>
              <a:ext cx="88109" cy="77427"/>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31;p2"/>
            <p:cNvSpPr/>
            <p:nvPr/>
          </p:nvSpPr>
          <p:spPr>
            <a:xfrm rot="5400000">
              <a:off x="6583230" y="2218120"/>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32;p2"/>
            <p:cNvSpPr/>
            <p:nvPr/>
          </p:nvSpPr>
          <p:spPr>
            <a:xfrm rot="5400000">
              <a:off x="7302112" y="1813894"/>
              <a:ext cx="111923" cy="126267"/>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33;p2"/>
            <p:cNvSpPr/>
            <p:nvPr/>
          </p:nvSpPr>
          <p:spPr>
            <a:xfrm rot="5400000">
              <a:off x="7378358" y="2778319"/>
              <a:ext cx="159548"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34;p2"/>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0" name="Google Shape;35;p2"/>
          <p:cNvSpPr/>
          <p:nvPr/>
        </p:nvSpPr>
        <p:spPr>
          <a:xfrm rot="5400000">
            <a:off x="-446881" y="5317331"/>
            <a:ext cx="1989138" cy="1628775"/>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31" name="Google Shape;36;p2"/>
          <p:cNvGrpSpPr>
            <a:grpSpLocks/>
          </p:cNvGrpSpPr>
          <p:nvPr/>
        </p:nvGrpSpPr>
        <p:grpSpPr bwMode="auto">
          <a:xfrm>
            <a:off x="7534275" y="5821363"/>
            <a:ext cx="754063" cy="763587"/>
            <a:chOff x="5650427" y="4365654"/>
            <a:chExt cx="565263" cy="573093"/>
          </a:xfrm>
        </p:grpSpPr>
        <p:sp>
          <p:nvSpPr>
            <p:cNvPr id="32" name="Google Shape;37;p2"/>
            <p:cNvSpPr/>
            <p:nvPr/>
          </p:nvSpPr>
          <p:spPr>
            <a:xfrm rot="5400000">
              <a:off x="5639611" y="4630251"/>
              <a:ext cx="176336" cy="15470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3" name="Google Shape;38;p2"/>
            <p:cNvSpPr/>
            <p:nvPr/>
          </p:nvSpPr>
          <p:spPr>
            <a:xfrm rot="5400000">
              <a:off x="6111515" y="4363917"/>
              <a:ext cx="78637" cy="82112"/>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4" name="Google Shape;39;p2"/>
            <p:cNvSpPr/>
            <p:nvPr/>
          </p:nvSpPr>
          <p:spPr>
            <a:xfrm rot="5400000">
              <a:off x="6111500" y="4834558"/>
              <a:ext cx="102466" cy="105913"/>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5" name="Google Shape;42;p2"/>
          <p:cNvSpPr>
            <a:spLocks/>
          </p:cNvSpPr>
          <p:nvPr/>
        </p:nvSpPr>
        <p:spPr bwMode="auto">
          <a:xfrm>
            <a:off x="9829800" y="-377825"/>
            <a:ext cx="2822575" cy="2193925"/>
          </a:xfrm>
          <a:custGeom>
            <a:avLst/>
            <a:gdLst/>
            <a:ahLst/>
            <a:cxnLst>
              <a:cxn ang="0">
                <a:pos x="0" y="0"/>
              </a:cxn>
              <a:cxn ang="0">
                <a:pos x="36036" y="38550"/>
              </a:cxn>
              <a:cxn ang="0">
                <a:pos x="68720" y="43578"/>
              </a:cxn>
              <a:cxn ang="0">
                <a:pos x="84642" y="65786"/>
              </a:cxn>
            </a:cxnLst>
            <a:rect l="0" t="0"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40" name="Google Shape;40;p2"/>
          <p:cNvSpPr txBox="1">
            <a:spLocks noGrp="1"/>
          </p:cNvSpPr>
          <p:nvPr>
            <p:ph type="ctrTitle"/>
          </p:nvPr>
        </p:nvSpPr>
        <p:spPr>
          <a:xfrm>
            <a:off x="2546600" y="1597159"/>
            <a:ext cx="7098800" cy="2670000"/>
          </a:xfrm>
          <a:prstGeom prst="rect">
            <a:avLst/>
          </a:prstGeom>
        </p:spPr>
        <p:txBody>
          <a:bodyPr spcFirstLastPara="1" anchor="ctr">
            <a:noAutofit/>
          </a:bodyPr>
          <a:lstStyle>
            <a:lvl1pPr lvl="0" algn="ctr">
              <a:lnSpc>
                <a:spcPct val="90000"/>
              </a:lnSpc>
              <a:spcBef>
                <a:spcPts val="0"/>
              </a:spcBef>
              <a:spcAft>
                <a:spcPts val="0"/>
              </a:spcAft>
              <a:buClr>
                <a:srgbClr val="191919"/>
              </a:buClr>
              <a:buSzPts val="5200"/>
              <a:buFont typeface="Montserrat ExtraBold"/>
              <a:buNone/>
              <a:defRPr sz="76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1" name="Google Shape;41;p2"/>
          <p:cNvSpPr txBox="1">
            <a:spLocks noGrp="1"/>
          </p:cNvSpPr>
          <p:nvPr>
            <p:ph type="subTitle" idx="1"/>
          </p:nvPr>
        </p:nvSpPr>
        <p:spPr>
          <a:xfrm>
            <a:off x="3431400" y="4459453"/>
            <a:ext cx="5329200" cy="352800"/>
          </a:xfrm>
          <a:prstGeom prst="rect">
            <a:avLst/>
          </a:prstGeom>
          <a:ln>
            <a:noFill/>
          </a:ln>
        </p:spPr>
        <p:txBody>
          <a:bodyPr anchor="ctr"/>
          <a:lstStyle>
            <a:lvl1pPr lvl="0" algn="ctr">
              <a:lnSpc>
                <a:spcPct val="100000"/>
              </a:lnSpc>
              <a:spcBef>
                <a:spcPts val="0"/>
              </a:spcBef>
              <a:spcAft>
                <a:spcPts val="0"/>
              </a:spcAft>
              <a:buSzPts val="1400"/>
              <a:buNone/>
              <a:defRPr sz="2667">
                <a:solidFill>
                  <a:schemeClr val="accent3"/>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3"/>
        <p:cNvGrpSpPr/>
        <p:nvPr/>
      </p:nvGrpSpPr>
      <p:grpSpPr>
        <a:xfrm>
          <a:off x="0" y="0"/>
          <a:ext cx="0" cy="0"/>
          <a:chOff x="0" y="0"/>
          <a:chExt cx="0" cy="0"/>
        </a:xfrm>
      </p:grpSpPr>
      <p:sp>
        <p:nvSpPr>
          <p:cNvPr id="3" name="Google Shape;154;p8"/>
          <p:cNvSpPr/>
          <p:nvPr/>
        </p:nvSpPr>
        <p:spPr>
          <a:xfrm>
            <a:off x="6613525" y="-1266825"/>
            <a:ext cx="2657475" cy="2574925"/>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4" name="Google Shape;155;p8"/>
          <p:cNvSpPr/>
          <p:nvPr/>
        </p:nvSpPr>
        <p:spPr>
          <a:xfrm rot="5400000">
            <a:off x="-2748757" y="1650207"/>
            <a:ext cx="7688263" cy="3505200"/>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5" name="Google Shape;156;p8"/>
          <p:cNvGrpSpPr>
            <a:grpSpLocks/>
          </p:cNvGrpSpPr>
          <p:nvPr/>
        </p:nvGrpSpPr>
        <p:grpSpPr bwMode="auto">
          <a:xfrm rot="563218" flipH="1">
            <a:off x="8796338" y="-528638"/>
            <a:ext cx="4686300" cy="3259138"/>
            <a:chOff x="-154942" y="-422500"/>
            <a:chExt cx="3515639" cy="2443341"/>
          </a:xfrm>
        </p:grpSpPr>
        <p:sp>
          <p:nvSpPr>
            <p:cNvPr id="6" name="Google Shape;157;p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158;p8"/>
            <p:cNvSpPr/>
            <p:nvPr/>
          </p:nvSpPr>
          <p:spPr>
            <a:xfrm rot="5400000">
              <a:off x="-112728" y="801507"/>
              <a:ext cx="875937"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159;p8"/>
            <p:cNvSpPr/>
            <p:nvPr/>
          </p:nvSpPr>
          <p:spPr>
            <a:xfrm rot="5400000">
              <a:off x="305555" y="966261"/>
              <a:ext cx="72598"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60;p8"/>
            <p:cNvSpPr/>
            <p:nvPr/>
          </p:nvSpPr>
          <p:spPr>
            <a:xfrm rot="5400000">
              <a:off x="1919251" y="602761"/>
              <a:ext cx="29753" cy="58355"/>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61;p8"/>
            <p:cNvSpPr/>
            <p:nvPr/>
          </p:nvSpPr>
          <p:spPr>
            <a:xfrm rot="5400000">
              <a:off x="2956517" y="211093"/>
              <a:ext cx="46415" cy="7979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62;p8"/>
            <p:cNvSpPr/>
            <p:nvPr/>
          </p:nvSpPr>
          <p:spPr>
            <a:xfrm rot="5400000">
              <a:off x="3081550" y="285363"/>
              <a:ext cx="21422"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2" name="Google Shape;163;p8"/>
          <p:cNvSpPr/>
          <p:nvPr/>
        </p:nvSpPr>
        <p:spPr>
          <a:xfrm rot="16200000" flipH="1">
            <a:off x="8349457" y="2829718"/>
            <a:ext cx="4889500"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3" name="Google Shape;164;p8"/>
          <p:cNvSpPr/>
          <p:nvPr/>
        </p:nvSpPr>
        <p:spPr>
          <a:xfrm rot="16200000" flipH="1">
            <a:off x="10860088" y="5462588"/>
            <a:ext cx="1651000" cy="1352550"/>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65" name="Google Shape;165;p8"/>
          <p:cNvSpPr txBox="1">
            <a:spLocks noGrp="1"/>
          </p:cNvSpPr>
          <p:nvPr>
            <p:ph type="title"/>
          </p:nvPr>
        </p:nvSpPr>
        <p:spPr>
          <a:xfrm>
            <a:off x="2630800" y="1742800"/>
            <a:ext cx="6930400" cy="3372400"/>
          </a:xfrm>
          <a:prstGeom prst="rect">
            <a:avLst/>
          </a:prstGeom>
          <a:ln>
            <a:noFill/>
          </a:ln>
        </p:spPr>
        <p:txBody>
          <a:bodyPr spcFirstLastPara="1" anchor="ctr">
            <a:noAutofit/>
          </a:bodyPr>
          <a:lstStyle>
            <a:lvl1pPr lvl="0" algn="ctr">
              <a:spcBef>
                <a:spcPts val="0"/>
              </a:spcBef>
              <a:spcAft>
                <a:spcPts val="0"/>
              </a:spcAft>
              <a:buSzPts val="6000"/>
              <a:buNone/>
              <a:defRPr sz="8000" b="0">
                <a:latin typeface="Montserrat ExtraBold"/>
                <a:ea typeface="Montserrat ExtraBold"/>
                <a:cs typeface="Montserrat ExtraBold"/>
                <a:sym typeface="Montserrat ExtraBold"/>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6"/>
        <p:cNvGrpSpPr/>
        <p:nvPr/>
      </p:nvGrpSpPr>
      <p:grpSpPr>
        <a:xfrm>
          <a:off x="0" y="0"/>
          <a:ext cx="0" cy="0"/>
          <a:chOff x="0" y="0"/>
          <a:chExt cx="0" cy="0"/>
        </a:xfrm>
      </p:grpSpPr>
      <p:sp>
        <p:nvSpPr>
          <p:cNvPr id="4" name="Google Shape;167;p9"/>
          <p:cNvSpPr/>
          <p:nvPr/>
        </p:nvSpPr>
        <p:spPr>
          <a:xfrm rot="5400000">
            <a:off x="-2748757" y="1650207"/>
            <a:ext cx="7688263" cy="3505200"/>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5" name="Google Shape;168;p9"/>
          <p:cNvGrpSpPr>
            <a:grpSpLocks/>
          </p:cNvGrpSpPr>
          <p:nvPr/>
        </p:nvGrpSpPr>
        <p:grpSpPr bwMode="auto">
          <a:xfrm rot="563218" flipH="1">
            <a:off x="8796338" y="-528638"/>
            <a:ext cx="4686300" cy="3259138"/>
            <a:chOff x="-154942" y="-422500"/>
            <a:chExt cx="3515639" cy="2443341"/>
          </a:xfrm>
        </p:grpSpPr>
        <p:sp>
          <p:nvSpPr>
            <p:cNvPr id="6" name="Google Shape;169;p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170;p9"/>
            <p:cNvSpPr/>
            <p:nvPr/>
          </p:nvSpPr>
          <p:spPr>
            <a:xfrm rot="5400000">
              <a:off x="-112728" y="801507"/>
              <a:ext cx="875937"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171;p9"/>
            <p:cNvSpPr/>
            <p:nvPr/>
          </p:nvSpPr>
          <p:spPr>
            <a:xfrm rot="5400000">
              <a:off x="305555" y="966261"/>
              <a:ext cx="72598"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72;p9"/>
            <p:cNvSpPr/>
            <p:nvPr/>
          </p:nvSpPr>
          <p:spPr>
            <a:xfrm rot="5400000">
              <a:off x="1919251" y="602761"/>
              <a:ext cx="29753" cy="58355"/>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73;p9"/>
            <p:cNvSpPr/>
            <p:nvPr/>
          </p:nvSpPr>
          <p:spPr>
            <a:xfrm rot="5400000">
              <a:off x="2956517" y="211093"/>
              <a:ext cx="46415" cy="7979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74;p9"/>
            <p:cNvSpPr/>
            <p:nvPr/>
          </p:nvSpPr>
          <p:spPr>
            <a:xfrm rot="5400000">
              <a:off x="3081550" y="285363"/>
              <a:ext cx="21422"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2" name="Google Shape;175;p9"/>
          <p:cNvSpPr/>
          <p:nvPr/>
        </p:nvSpPr>
        <p:spPr>
          <a:xfrm rot="16200000" flipH="1">
            <a:off x="8349457" y="2829718"/>
            <a:ext cx="4889500"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3" name="Google Shape;176;p9"/>
          <p:cNvSpPr/>
          <p:nvPr/>
        </p:nvSpPr>
        <p:spPr>
          <a:xfrm rot="16200000" flipH="1">
            <a:off x="10860088" y="5462588"/>
            <a:ext cx="1651000" cy="1352550"/>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77" name="Google Shape;177;p9"/>
          <p:cNvSpPr txBox="1">
            <a:spLocks noGrp="1"/>
          </p:cNvSpPr>
          <p:nvPr>
            <p:ph type="subTitle" idx="1"/>
          </p:nvPr>
        </p:nvSpPr>
        <p:spPr>
          <a:xfrm>
            <a:off x="1248367" y="1755401"/>
            <a:ext cx="5770000" cy="4110800"/>
          </a:xfrm>
          <a:prstGeom prst="rect">
            <a:avLst/>
          </a:prstGeom>
        </p:spPr>
        <p:txBody>
          <a:bodyPr/>
          <a:lstStyle>
            <a:lvl1pPr lvl="0" rtl="0">
              <a:lnSpc>
                <a:spcPct val="100000"/>
              </a:lnSpc>
              <a:spcBef>
                <a:spcPts val="0"/>
              </a:spcBef>
              <a:spcAft>
                <a:spcPts val="0"/>
              </a:spcAft>
              <a:buSzPts val="1400"/>
              <a:buFont typeface="Anaheim"/>
              <a:buChar char="●"/>
              <a:defRPr/>
            </a:lvl1pPr>
            <a:lvl2pPr lvl="1" rtl="0">
              <a:lnSpc>
                <a:spcPct val="100000"/>
              </a:lnSpc>
              <a:spcBef>
                <a:spcPts val="0"/>
              </a:spcBef>
              <a:spcAft>
                <a:spcPts val="0"/>
              </a:spcAft>
              <a:buSzPts val="1400"/>
              <a:buFont typeface="Roboto Condensed Light"/>
              <a:buChar char="●"/>
              <a:defRPr/>
            </a:lvl2pPr>
            <a:lvl3pPr lvl="2" algn="ctr" rtl="0">
              <a:lnSpc>
                <a:spcPct val="100000"/>
              </a:lnSpc>
              <a:spcBef>
                <a:spcPts val="0"/>
              </a:spcBef>
              <a:spcAft>
                <a:spcPts val="0"/>
              </a:spcAft>
              <a:buSzPts val="1400"/>
              <a:buFont typeface="Roboto Condensed Light"/>
              <a:buChar char="■"/>
              <a:defRPr/>
            </a:lvl3pPr>
            <a:lvl4pPr lvl="3" algn="ctr" rtl="0">
              <a:lnSpc>
                <a:spcPct val="100000"/>
              </a:lnSpc>
              <a:spcBef>
                <a:spcPts val="2133"/>
              </a:spcBef>
              <a:spcAft>
                <a:spcPts val="0"/>
              </a:spcAft>
              <a:buSzPts val="1400"/>
              <a:buFont typeface="Roboto Condensed Light"/>
              <a:buChar char="●"/>
              <a:defRPr/>
            </a:lvl4pPr>
            <a:lvl5pPr lvl="4" algn="ctr" rtl="0">
              <a:lnSpc>
                <a:spcPct val="100000"/>
              </a:lnSpc>
              <a:spcBef>
                <a:spcPts val="2133"/>
              </a:spcBef>
              <a:spcAft>
                <a:spcPts val="0"/>
              </a:spcAft>
              <a:buSzPts val="1400"/>
              <a:buFont typeface="Roboto Condensed Light"/>
              <a:buChar char="○"/>
              <a:defRPr/>
            </a:lvl5pPr>
            <a:lvl6pPr lvl="5" algn="ctr" rtl="0">
              <a:lnSpc>
                <a:spcPct val="100000"/>
              </a:lnSpc>
              <a:spcBef>
                <a:spcPts val="2133"/>
              </a:spcBef>
              <a:spcAft>
                <a:spcPts val="0"/>
              </a:spcAft>
              <a:buSzPts val="1400"/>
              <a:buFont typeface="Roboto Condensed Light"/>
              <a:buChar char="■"/>
              <a:defRPr/>
            </a:lvl6pPr>
            <a:lvl7pPr lvl="6" algn="ctr" rtl="0">
              <a:lnSpc>
                <a:spcPct val="100000"/>
              </a:lnSpc>
              <a:spcBef>
                <a:spcPts val="2133"/>
              </a:spcBef>
              <a:spcAft>
                <a:spcPts val="0"/>
              </a:spcAft>
              <a:buSzPts val="1400"/>
              <a:buFont typeface="Roboto Condensed Light"/>
              <a:buChar char="●"/>
              <a:defRPr/>
            </a:lvl7pPr>
            <a:lvl8pPr lvl="7" algn="ctr" rtl="0">
              <a:lnSpc>
                <a:spcPct val="100000"/>
              </a:lnSpc>
              <a:spcBef>
                <a:spcPts val="2133"/>
              </a:spcBef>
              <a:spcAft>
                <a:spcPts val="0"/>
              </a:spcAft>
              <a:buSzPts val="1400"/>
              <a:buFont typeface="Roboto Condensed Light"/>
              <a:buChar char="○"/>
              <a:defRPr/>
            </a:lvl8pPr>
            <a:lvl9pPr lvl="8" algn="ctr" rtl="0">
              <a:lnSpc>
                <a:spcPct val="100000"/>
              </a:lnSpc>
              <a:spcBef>
                <a:spcPts val="2133"/>
              </a:spcBef>
              <a:spcAft>
                <a:spcPts val="2133"/>
              </a:spcAft>
              <a:buSzPts val="1400"/>
              <a:buFont typeface="Roboto Condensed Light"/>
              <a:buChar char="■"/>
              <a:defRPr/>
            </a:lvl9pPr>
          </a:lstStyle>
          <a:p>
            <a:endParaRPr/>
          </a:p>
        </p:txBody>
      </p:sp>
      <p:sp>
        <p:nvSpPr>
          <p:cNvPr id="178" name="Google Shape;178;p9"/>
          <p:cNvSpPr txBox="1">
            <a:spLocks noGrp="1"/>
          </p:cNvSpPr>
          <p:nvPr>
            <p:ph type="title"/>
          </p:nvPr>
        </p:nvSpPr>
        <p:spPr>
          <a:xfrm>
            <a:off x="1248367" y="991799"/>
            <a:ext cx="5770000" cy="763600"/>
          </a:xfrm>
          <a:prstGeom prst="rect">
            <a:avLst/>
          </a:prstGeom>
          <a:ln>
            <a:noFill/>
          </a:ln>
        </p:spPr>
        <p:txBody>
          <a:bodyPr spcFirstLastPara="1" anchor="ctr">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9"/>
        <p:cNvGrpSpPr/>
        <p:nvPr/>
      </p:nvGrpSpPr>
      <p:grpSpPr>
        <a:xfrm>
          <a:off x="0" y="0"/>
          <a:ext cx="0" cy="0"/>
          <a:chOff x="0" y="0"/>
          <a:chExt cx="0" cy="0"/>
        </a:xfrm>
      </p:grpSpPr>
      <p:grpSp>
        <p:nvGrpSpPr>
          <p:cNvPr id="3" name="Google Shape;180;p10"/>
          <p:cNvGrpSpPr>
            <a:grpSpLocks/>
          </p:cNvGrpSpPr>
          <p:nvPr/>
        </p:nvGrpSpPr>
        <p:grpSpPr bwMode="auto">
          <a:xfrm rot="11480281" flipH="1">
            <a:off x="-1136650" y="4749800"/>
            <a:ext cx="4686300" cy="3257550"/>
            <a:chOff x="-154942" y="-422500"/>
            <a:chExt cx="3515639" cy="2443341"/>
          </a:xfrm>
        </p:grpSpPr>
        <p:sp>
          <p:nvSpPr>
            <p:cNvPr id="4" name="Google Shape;181;p1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 name="Google Shape;182;p10"/>
            <p:cNvSpPr/>
            <p:nvPr/>
          </p:nvSpPr>
          <p:spPr>
            <a:xfrm rot="5400000">
              <a:off x="-113653" y="802958"/>
              <a:ext cx="876364"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 name="Google Shape;183;p10"/>
            <p:cNvSpPr/>
            <p:nvPr/>
          </p:nvSpPr>
          <p:spPr>
            <a:xfrm rot="5400000">
              <a:off x="302315" y="971775"/>
              <a:ext cx="72634"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184;p10"/>
            <p:cNvSpPr/>
            <p:nvPr/>
          </p:nvSpPr>
          <p:spPr>
            <a:xfrm rot="5400000">
              <a:off x="1916006" y="606106"/>
              <a:ext cx="28577" cy="5835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185;p10"/>
            <p:cNvSpPr/>
            <p:nvPr/>
          </p:nvSpPr>
          <p:spPr>
            <a:xfrm rot="5400000">
              <a:off x="2953513" y="213632"/>
              <a:ext cx="45247" cy="79792"/>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86;p10"/>
            <p:cNvSpPr/>
            <p:nvPr/>
          </p:nvSpPr>
          <p:spPr>
            <a:xfrm rot="5400000">
              <a:off x="3074927" y="290326"/>
              <a:ext cx="22624"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87" name="Google Shape;187;p10"/>
          <p:cNvSpPr txBox="1">
            <a:spLocks noGrp="1"/>
          </p:cNvSpPr>
          <p:nvPr>
            <p:ph type="title"/>
          </p:nvPr>
        </p:nvSpPr>
        <p:spPr>
          <a:xfrm rot="306">
            <a:off x="6749333" y="719467"/>
            <a:ext cx="4492000" cy="1917600"/>
          </a:xfrm>
          <a:prstGeom prst="rect">
            <a:avLst/>
          </a:prstGeom>
          <a:ln>
            <a:noFill/>
          </a:ln>
        </p:spPr>
        <p:txBody>
          <a:bodyPr spcFirstLastPara="1" anchor="ctr">
            <a:noAutofit/>
          </a:bodyPr>
          <a:lstStyle>
            <a:lvl1pPr lvl="0" algn="r" rtl="0">
              <a:spcBef>
                <a:spcPts val="0"/>
              </a:spcBef>
              <a:spcAft>
                <a:spcPts val="0"/>
              </a:spcAft>
              <a:buSzPts val="30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8"/>
        <p:cNvGrpSpPr/>
        <p:nvPr/>
      </p:nvGrpSpPr>
      <p:grpSpPr>
        <a:xfrm>
          <a:off x="0" y="0"/>
          <a:ext cx="0" cy="0"/>
          <a:chOff x="0" y="0"/>
          <a:chExt cx="0" cy="0"/>
        </a:xfrm>
      </p:grpSpPr>
      <p:sp>
        <p:nvSpPr>
          <p:cNvPr id="4" name="Google Shape;189;p11"/>
          <p:cNvSpPr/>
          <p:nvPr/>
        </p:nvSpPr>
        <p:spPr>
          <a:xfrm rot="5400000">
            <a:off x="5045075" y="-1474788"/>
            <a:ext cx="2668588" cy="268763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190;p11"/>
          <p:cNvSpPr/>
          <p:nvPr/>
        </p:nvSpPr>
        <p:spPr>
          <a:xfrm rot="5400000">
            <a:off x="-596107" y="3442494"/>
            <a:ext cx="4005263" cy="4092576"/>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6" name="Google Shape;191;p11"/>
          <p:cNvGrpSpPr>
            <a:grpSpLocks/>
          </p:cNvGrpSpPr>
          <p:nvPr/>
        </p:nvGrpSpPr>
        <p:grpSpPr bwMode="auto">
          <a:xfrm rot="5400000">
            <a:off x="-1049338" y="74613"/>
            <a:ext cx="3673475" cy="2552700"/>
            <a:chOff x="-154942" y="-422500"/>
            <a:chExt cx="3515639" cy="2443341"/>
          </a:xfrm>
        </p:grpSpPr>
        <p:sp>
          <p:nvSpPr>
            <p:cNvPr id="7" name="Google Shape;192;p1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193;p11"/>
            <p:cNvSpPr/>
            <p:nvPr/>
          </p:nvSpPr>
          <p:spPr>
            <a:xfrm rot="5400000">
              <a:off x="-109421" y="805264"/>
              <a:ext cx="875227" cy="26435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94;p11"/>
            <p:cNvSpPr/>
            <p:nvPr/>
          </p:nvSpPr>
          <p:spPr>
            <a:xfrm rot="5400000">
              <a:off x="304638" y="970115"/>
              <a:ext cx="71417" cy="42540"/>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95;p11"/>
            <p:cNvSpPr/>
            <p:nvPr/>
          </p:nvSpPr>
          <p:spPr>
            <a:xfrm rot="5400000">
              <a:off x="1918888" y="607718"/>
              <a:ext cx="28870" cy="592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96;p11"/>
            <p:cNvSpPr/>
            <p:nvPr/>
          </p:nvSpPr>
          <p:spPr>
            <a:xfrm rot="5400000">
              <a:off x="2955803" y="213411"/>
              <a:ext cx="45585" cy="8052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197;p11"/>
            <p:cNvSpPr/>
            <p:nvPr/>
          </p:nvSpPr>
          <p:spPr>
            <a:xfrm rot="5400000">
              <a:off x="3079627" y="287102"/>
              <a:ext cx="21273" cy="1519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13" name="Google Shape;198;p11"/>
          <p:cNvGrpSpPr>
            <a:grpSpLocks/>
          </p:cNvGrpSpPr>
          <p:nvPr/>
        </p:nvGrpSpPr>
        <p:grpSpPr bwMode="auto">
          <a:xfrm>
            <a:off x="4062413" y="-65088"/>
            <a:ext cx="1474787" cy="1497013"/>
            <a:chOff x="6575458" y="1821066"/>
            <a:chExt cx="1106619" cy="1122793"/>
          </a:xfrm>
        </p:grpSpPr>
        <p:sp>
          <p:nvSpPr>
            <p:cNvPr id="14" name="Google Shape;199;p11"/>
            <p:cNvSpPr/>
            <p:nvPr/>
          </p:nvSpPr>
          <p:spPr>
            <a:xfrm rot="5400000">
              <a:off x="7240169" y="2134182"/>
              <a:ext cx="111922" cy="126267"/>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200;p11"/>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201;p11"/>
            <p:cNvSpPr/>
            <p:nvPr/>
          </p:nvSpPr>
          <p:spPr>
            <a:xfrm rot="5400000">
              <a:off x="7347960" y="2338395"/>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202;p11"/>
            <p:cNvSpPr/>
            <p:nvPr/>
          </p:nvSpPr>
          <p:spPr>
            <a:xfrm rot="5400000">
              <a:off x="7088292" y="2238367"/>
              <a:ext cx="111922" cy="117928"/>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203;p11"/>
            <p:cNvSpPr/>
            <p:nvPr/>
          </p:nvSpPr>
          <p:spPr>
            <a:xfrm rot="5400000">
              <a:off x="7351544" y="2021671"/>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204;p11"/>
            <p:cNvSpPr/>
            <p:nvPr/>
          </p:nvSpPr>
          <p:spPr>
            <a:xfrm rot="5400000">
              <a:off x="7097817" y="1872836"/>
              <a:ext cx="90490" cy="10363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205;p11"/>
            <p:cNvSpPr/>
            <p:nvPr/>
          </p:nvSpPr>
          <p:spPr>
            <a:xfrm rot="5400000">
              <a:off x="7010854" y="2057395"/>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206;p11"/>
            <p:cNvSpPr/>
            <p:nvPr/>
          </p:nvSpPr>
          <p:spPr>
            <a:xfrm rot="5400000">
              <a:off x="6827413" y="2130022"/>
              <a:ext cx="79774" cy="95296"/>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207;p11"/>
            <p:cNvSpPr/>
            <p:nvPr/>
          </p:nvSpPr>
          <p:spPr>
            <a:xfrm rot="5400000">
              <a:off x="6923908" y="2468161"/>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208;p11"/>
            <p:cNvSpPr/>
            <p:nvPr/>
          </p:nvSpPr>
          <p:spPr>
            <a:xfrm rot="5400000">
              <a:off x="7257428" y="2605105"/>
              <a:ext cx="54770" cy="51221"/>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209;p11"/>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210;p11"/>
            <p:cNvSpPr/>
            <p:nvPr/>
          </p:nvSpPr>
          <p:spPr>
            <a:xfrm rot="5400000">
              <a:off x="7599309" y="2281240"/>
              <a:ext cx="88109" cy="77427"/>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211;p11"/>
            <p:cNvSpPr/>
            <p:nvPr/>
          </p:nvSpPr>
          <p:spPr>
            <a:xfrm rot="5400000">
              <a:off x="6583230" y="2218120"/>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212;p11"/>
            <p:cNvSpPr/>
            <p:nvPr/>
          </p:nvSpPr>
          <p:spPr>
            <a:xfrm rot="5400000">
              <a:off x="7302112" y="1813894"/>
              <a:ext cx="111923" cy="126267"/>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213;p11"/>
            <p:cNvSpPr/>
            <p:nvPr/>
          </p:nvSpPr>
          <p:spPr>
            <a:xfrm rot="5400000">
              <a:off x="7378358" y="2778319"/>
              <a:ext cx="159548"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214;p11"/>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0" name="Google Shape;215;p11"/>
          <p:cNvSpPr/>
          <p:nvPr/>
        </p:nvSpPr>
        <p:spPr>
          <a:xfrm rot="5400000">
            <a:off x="-446881" y="5317331"/>
            <a:ext cx="1989138" cy="1628775"/>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31" name="Google Shape;216;p11"/>
          <p:cNvGrpSpPr>
            <a:grpSpLocks/>
          </p:cNvGrpSpPr>
          <p:nvPr/>
        </p:nvGrpSpPr>
        <p:grpSpPr bwMode="auto">
          <a:xfrm>
            <a:off x="7534275" y="5821363"/>
            <a:ext cx="754063" cy="763587"/>
            <a:chOff x="5650427" y="4365654"/>
            <a:chExt cx="565263" cy="573093"/>
          </a:xfrm>
        </p:grpSpPr>
        <p:sp>
          <p:nvSpPr>
            <p:cNvPr id="32" name="Google Shape;217;p11"/>
            <p:cNvSpPr/>
            <p:nvPr/>
          </p:nvSpPr>
          <p:spPr>
            <a:xfrm rot="5400000">
              <a:off x="5639611" y="4630251"/>
              <a:ext cx="176336" cy="15470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3" name="Google Shape;218;p11"/>
            <p:cNvSpPr/>
            <p:nvPr/>
          </p:nvSpPr>
          <p:spPr>
            <a:xfrm rot="5400000">
              <a:off x="6111515" y="4363917"/>
              <a:ext cx="78637" cy="82112"/>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4" name="Google Shape;219;p11"/>
            <p:cNvSpPr/>
            <p:nvPr/>
          </p:nvSpPr>
          <p:spPr>
            <a:xfrm rot="5400000">
              <a:off x="6111500" y="4834558"/>
              <a:ext cx="102466" cy="105913"/>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5" name="Google Shape;222;p11"/>
          <p:cNvSpPr>
            <a:spLocks/>
          </p:cNvSpPr>
          <p:nvPr/>
        </p:nvSpPr>
        <p:spPr bwMode="auto">
          <a:xfrm>
            <a:off x="9829800" y="-377825"/>
            <a:ext cx="2822575" cy="2193925"/>
          </a:xfrm>
          <a:custGeom>
            <a:avLst/>
            <a:gdLst/>
            <a:ahLst/>
            <a:cxnLst>
              <a:cxn ang="0">
                <a:pos x="0" y="0"/>
              </a:cxn>
              <a:cxn ang="0">
                <a:pos x="36036" y="38550"/>
              </a:cxn>
              <a:cxn ang="0">
                <a:pos x="68720" y="43578"/>
              </a:cxn>
              <a:cxn ang="0">
                <a:pos x="84642" y="65786"/>
              </a:cxn>
            </a:cxnLst>
            <a:rect l="0" t="0"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220" name="Google Shape;220;p11"/>
          <p:cNvSpPr txBox="1">
            <a:spLocks noGrp="1"/>
          </p:cNvSpPr>
          <p:nvPr>
            <p:ph type="title"/>
          </p:nvPr>
        </p:nvSpPr>
        <p:spPr>
          <a:xfrm>
            <a:off x="2002800" y="2271167"/>
            <a:ext cx="8186400" cy="1167200"/>
          </a:xfrm>
          <a:prstGeom prst="rect">
            <a:avLst/>
          </a:prstGeom>
        </p:spPr>
        <p:txBody>
          <a:bodyPr spcFirstLastPara="1" anchor="ctr">
            <a:noAutofit/>
          </a:bodyPr>
          <a:lstStyle>
            <a:lvl1pPr lvl="0" algn="ctr">
              <a:spcBef>
                <a:spcPts val="0"/>
              </a:spcBef>
              <a:spcAft>
                <a:spcPts val="0"/>
              </a:spcAft>
              <a:buSzPts val="100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lang="en-US"/>
              <a:t>Click to edit Master title style</a:t>
            </a:r>
            <a:endParaRPr/>
          </a:p>
        </p:txBody>
      </p:sp>
      <p:sp>
        <p:nvSpPr>
          <p:cNvPr id="221" name="Google Shape;221;p11"/>
          <p:cNvSpPr txBox="1">
            <a:spLocks noGrp="1"/>
          </p:cNvSpPr>
          <p:nvPr>
            <p:ph type="subTitle" idx="1"/>
          </p:nvPr>
        </p:nvSpPr>
        <p:spPr>
          <a:xfrm>
            <a:off x="2002800" y="3864375"/>
            <a:ext cx="8186400" cy="479600"/>
          </a:xfrm>
          <a:prstGeom prst="rect">
            <a:avLst/>
          </a:prstGeom>
          <a:ln>
            <a:noFill/>
          </a:ln>
        </p:spPr>
        <p:txBody>
          <a:bodyPr anchor="ctr"/>
          <a:lstStyle>
            <a:lvl1pPr lvl="0" algn="ctr" rtl="0">
              <a:lnSpc>
                <a:spcPct val="100000"/>
              </a:lnSpc>
              <a:spcBef>
                <a:spcPts val="0"/>
              </a:spcBef>
              <a:spcAft>
                <a:spcPts val="0"/>
              </a:spcAft>
              <a:buSzPts val="1600"/>
              <a:buNone/>
              <a:defRPr sz="2667">
                <a:solidFill>
                  <a:schemeClr val="accent3"/>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4"/>
        <p:cNvGrpSpPr/>
        <p:nvPr/>
      </p:nvGrpSpPr>
      <p:grpSpPr>
        <a:xfrm>
          <a:off x="0" y="0"/>
          <a:ext cx="0" cy="0"/>
          <a:chOff x="0" y="0"/>
          <a:chExt cx="0" cy="0"/>
        </a:xfrm>
      </p:grpSpPr>
      <p:sp>
        <p:nvSpPr>
          <p:cNvPr id="21" name="Google Shape;225;p13"/>
          <p:cNvSpPr/>
          <p:nvPr/>
        </p:nvSpPr>
        <p:spPr>
          <a:xfrm rot="5400000">
            <a:off x="-1086644" y="5098256"/>
            <a:ext cx="2838450" cy="12334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22" name="Google Shape;226;p13"/>
          <p:cNvSpPr/>
          <p:nvPr/>
        </p:nvSpPr>
        <p:spPr>
          <a:xfrm rot="5400000">
            <a:off x="-465932" y="-205581"/>
            <a:ext cx="3465513" cy="347345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23" name="Google Shape;227;p13"/>
          <p:cNvSpPr/>
          <p:nvPr/>
        </p:nvSpPr>
        <p:spPr>
          <a:xfrm rot="5400000">
            <a:off x="10650538" y="4010025"/>
            <a:ext cx="3108325" cy="430847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24" name="Google Shape;228;p13"/>
          <p:cNvSpPr/>
          <p:nvPr/>
        </p:nvSpPr>
        <p:spPr>
          <a:xfrm rot="5400000">
            <a:off x="10487819" y="5428456"/>
            <a:ext cx="1793875" cy="1471613"/>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25" name="Google Shape;229;p13"/>
          <p:cNvSpPr/>
          <p:nvPr/>
        </p:nvSpPr>
        <p:spPr>
          <a:xfrm rot="5400000">
            <a:off x="10446545" y="2012156"/>
            <a:ext cx="2316162" cy="1565275"/>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26" name="Google Shape;230;p13"/>
          <p:cNvGrpSpPr>
            <a:grpSpLocks/>
          </p:cNvGrpSpPr>
          <p:nvPr/>
        </p:nvGrpSpPr>
        <p:grpSpPr bwMode="auto">
          <a:xfrm rot="3841766">
            <a:off x="8795544" y="-527844"/>
            <a:ext cx="4687888" cy="3257550"/>
            <a:chOff x="-154942" y="-422500"/>
            <a:chExt cx="3515639" cy="2443341"/>
          </a:xfrm>
        </p:grpSpPr>
        <p:sp>
          <p:nvSpPr>
            <p:cNvPr id="27" name="Google Shape;231;p1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232;p13"/>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233;p13"/>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234;p13"/>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1" name="Google Shape;235;p13"/>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2" name="Google Shape;236;p13"/>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237" name="Google Shape;237;p13"/>
          <p:cNvSpPr txBox="1">
            <a:spLocks noGrp="1"/>
          </p:cNvSpPr>
          <p:nvPr>
            <p:ph type="title"/>
          </p:nvPr>
        </p:nvSpPr>
        <p:spPr>
          <a:xfrm>
            <a:off x="3188399" y="1900817"/>
            <a:ext cx="2574800" cy="322000"/>
          </a:xfrm>
          <a:prstGeom prst="rect">
            <a:avLst/>
          </a:prstGeom>
          <a:ln>
            <a:noFill/>
          </a:ln>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8" name="Google Shape;238;p13"/>
          <p:cNvSpPr txBox="1">
            <a:spLocks noGrp="1"/>
          </p:cNvSpPr>
          <p:nvPr>
            <p:ph type="subTitle" idx="1"/>
          </p:nvPr>
        </p:nvSpPr>
        <p:spPr>
          <a:xfrm>
            <a:off x="3188399" y="2261917"/>
            <a:ext cx="2574800" cy="5968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2"/>
          </p:nvPr>
        </p:nvSpPr>
        <p:spPr>
          <a:xfrm>
            <a:off x="2122036" y="2030896"/>
            <a:ext cx="846800" cy="651600"/>
          </a:xfrm>
          <a:prstGeom prst="rect">
            <a:avLst/>
          </a:prstGeom>
        </p:spPr>
        <p:txBody>
          <a:bodyPr spcFirstLastPara="1" anchor="ctr">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240" name="Google Shape;240;p13"/>
          <p:cNvSpPr txBox="1">
            <a:spLocks noGrp="1"/>
          </p:cNvSpPr>
          <p:nvPr>
            <p:ph type="title" idx="3"/>
          </p:nvPr>
        </p:nvSpPr>
        <p:spPr>
          <a:xfrm>
            <a:off x="960000"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txBox="1">
            <a:spLocks noGrp="1"/>
          </p:cNvSpPr>
          <p:nvPr>
            <p:ph type="title" idx="4"/>
          </p:nvPr>
        </p:nvSpPr>
        <p:spPr>
          <a:xfrm>
            <a:off x="3188399" y="3345317"/>
            <a:ext cx="2574800" cy="322000"/>
          </a:xfrm>
          <a:prstGeom prst="rect">
            <a:avLst/>
          </a:prstGeom>
          <a:ln>
            <a:noFill/>
          </a:ln>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2" name="Google Shape;242;p13"/>
          <p:cNvSpPr txBox="1">
            <a:spLocks noGrp="1"/>
          </p:cNvSpPr>
          <p:nvPr>
            <p:ph type="subTitle" idx="5"/>
          </p:nvPr>
        </p:nvSpPr>
        <p:spPr>
          <a:xfrm>
            <a:off x="3188399" y="3706417"/>
            <a:ext cx="2574800" cy="5968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txBox="1">
            <a:spLocks noGrp="1"/>
          </p:cNvSpPr>
          <p:nvPr>
            <p:ph type="title" idx="6"/>
          </p:nvPr>
        </p:nvSpPr>
        <p:spPr>
          <a:xfrm>
            <a:off x="2122036" y="3475431"/>
            <a:ext cx="846800" cy="651600"/>
          </a:xfrm>
          <a:prstGeom prst="rect">
            <a:avLst/>
          </a:prstGeom>
        </p:spPr>
        <p:txBody>
          <a:bodyPr spcFirstLastPara="1" anchor="ctr">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244" name="Google Shape;244;p13"/>
          <p:cNvSpPr txBox="1">
            <a:spLocks noGrp="1"/>
          </p:cNvSpPr>
          <p:nvPr>
            <p:ph type="title" idx="7"/>
          </p:nvPr>
        </p:nvSpPr>
        <p:spPr>
          <a:xfrm>
            <a:off x="3188399" y="4789817"/>
            <a:ext cx="2574800" cy="322000"/>
          </a:xfrm>
          <a:prstGeom prst="rect">
            <a:avLst/>
          </a:prstGeom>
          <a:ln>
            <a:noFill/>
          </a:ln>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5" name="Google Shape;245;p13"/>
          <p:cNvSpPr txBox="1">
            <a:spLocks noGrp="1"/>
          </p:cNvSpPr>
          <p:nvPr>
            <p:ph type="subTitle" idx="8"/>
          </p:nvPr>
        </p:nvSpPr>
        <p:spPr>
          <a:xfrm>
            <a:off x="3188399" y="5150917"/>
            <a:ext cx="2574800" cy="5968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3"/>
          <p:cNvSpPr txBox="1">
            <a:spLocks noGrp="1"/>
          </p:cNvSpPr>
          <p:nvPr>
            <p:ph type="title" idx="9"/>
          </p:nvPr>
        </p:nvSpPr>
        <p:spPr>
          <a:xfrm>
            <a:off x="2122036" y="4919965"/>
            <a:ext cx="846800" cy="651600"/>
          </a:xfrm>
          <a:prstGeom prst="rect">
            <a:avLst/>
          </a:prstGeom>
        </p:spPr>
        <p:txBody>
          <a:bodyPr spcFirstLastPara="1" anchor="ctr">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247" name="Google Shape;247;p13"/>
          <p:cNvSpPr txBox="1">
            <a:spLocks noGrp="1"/>
          </p:cNvSpPr>
          <p:nvPr>
            <p:ph type="title" idx="13"/>
          </p:nvPr>
        </p:nvSpPr>
        <p:spPr>
          <a:xfrm>
            <a:off x="7559832" y="1900817"/>
            <a:ext cx="2574800" cy="322000"/>
          </a:xfrm>
          <a:prstGeom prst="rect">
            <a:avLst/>
          </a:prstGeom>
          <a:ln>
            <a:noFill/>
          </a:ln>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8" name="Google Shape;248;p13"/>
          <p:cNvSpPr txBox="1">
            <a:spLocks noGrp="1"/>
          </p:cNvSpPr>
          <p:nvPr>
            <p:ph type="subTitle" idx="14"/>
          </p:nvPr>
        </p:nvSpPr>
        <p:spPr>
          <a:xfrm>
            <a:off x="7559832" y="2261917"/>
            <a:ext cx="2574800" cy="5968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13"/>
          <p:cNvSpPr txBox="1">
            <a:spLocks noGrp="1"/>
          </p:cNvSpPr>
          <p:nvPr>
            <p:ph type="title" idx="15"/>
          </p:nvPr>
        </p:nvSpPr>
        <p:spPr>
          <a:xfrm>
            <a:off x="6493469" y="2030896"/>
            <a:ext cx="846800" cy="651600"/>
          </a:xfrm>
          <a:prstGeom prst="rect">
            <a:avLst/>
          </a:prstGeom>
        </p:spPr>
        <p:txBody>
          <a:bodyPr spcFirstLastPara="1" anchor="ctr">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250" name="Google Shape;250;p13"/>
          <p:cNvSpPr txBox="1">
            <a:spLocks noGrp="1"/>
          </p:cNvSpPr>
          <p:nvPr>
            <p:ph type="title" idx="16"/>
          </p:nvPr>
        </p:nvSpPr>
        <p:spPr>
          <a:xfrm>
            <a:off x="7559832" y="3345317"/>
            <a:ext cx="2574800" cy="322000"/>
          </a:xfrm>
          <a:prstGeom prst="rect">
            <a:avLst/>
          </a:prstGeom>
          <a:ln>
            <a:noFill/>
          </a:ln>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1" name="Google Shape;251;p13"/>
          <p:cNvSpPr txBox="1">
            <a:spLocks noGrp="1"/>
          </p:cNvSpPr>
          <p:nvPr>
            <p:ph type="subTitle" idx="17"/>
          </p:nvPr>
        </p:nvSpPr>
        <p:spPr>
          <a:xfrm>
            <a:off x="7559832" y="3706417"/>
            <a:ext cx="2574800" cy="5968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13"/>
          <p:cNvSpPr txBox="1">
            <a:spLocks noGrp="1"/>
          </p:cNvSpPr>
          <p:nvPr>
            <p:ph type="title" idx="18"/>
          </p:nvPr>
        </p:nvSpPr>
        <p:spPr>
          <a:xfrm>
            <a:off x="6493469" y="3475399"/>
            <a:ext cx="846800" cy="651600"/>
          </a:xfrm>
          <a:prstGeom prst="rect">
            <a:avLst/>
          </a:prstGeom>
        </p:spPr>
        <p:txBody>
          <a:bodyPr spcFirstLastPara="1" anchor="ctr">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253" name="Google Shape;253;p13"/>
          <p:cNvSpPr txBox="1">
            <a:spLocks noGrp="1"/>
          </p:cNvSpPr>
          <p:nvPr>
            <p:ph type="title" idx="19"/>
          </p:nvPr>
        </p:nvSpPr>
        <p:spPr>
          <a:xfrm>
            <a:off x="7559832" y="4789817"/>
            <a:ext cx="2574800" cy="322000"/>
          </a:xfrm>
          <a:prstGeom prst="rect">
            <a:avLst/>
          </a:prstGeom>
          <a:ln>
            <a:noFill/>
          </a:ln>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20"/>
          </p:nvPr>
        </p:nvSpPr>
        <p:spPr>
          <a:xfrm>
            <a:off x="7559832" y="5150917"/>
            <a:ext cx="2574800" cy="5968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title" idx="21"/>
          </p:nvPr>
        </p:nvSpPr>
        <p:spPr>
          <a:xfrm>
            <a:off x="6493469" y="4919965"/>
            <a:ext cx="846800" cy="651600"/>
          </a:xfrm>
          <a:prstGeom prst="rect">
            <a:avLst/>
          </a:prstGeom>
        </p:spPr>
        <p:txBody>
          <a:bodyPr spcFirstLastPara="1" anchor="ctr">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6"/>
        <p:cNvGrpSpPr/>
        <p:nvPr/>
      </p:nvGrpSpPr>
      <p:grpSpPr>
        <a:xfrm>
          <a:off x="0" y="0"/>
          <a:ext cx="0" cy="0"/>
          <a:chOff x="0" y="0"/>
          <a:chExt cx="0" cy="0"/>
        </a:xfrm>
      </p:grpSpPr>
      <p:sp>
        <p:nvSpPr>
          <p:cNvPr id="3" name="Google Shape;257;p14"/>
          <p:cNvSpPr>
            <a:spLocks/>
          </p:cNvSpPr>
          <p:nvPr/>
        </p:nvSpPr>
        <p:spPr bwMode="auto">
          <a:xfrm>
            <a:off x="10167938" y="-209550"/>
            <a:ext cx="2290762" cy="3365500"/>
          </a:xfrm>
          <a:custGeom>
            <a:avLst/>
            <a:gdLst/>
            <a:ahLst/>
            <a:cxnLst>
              <a:cxn ang="0">
                <a:pos x="0" y="0"/>
              </a:cxn>
              <a:cxn ang="0">
                <a:pos x="26399" y="62434"/>
              </a:cxn>
              <a:cxn ang="0">
                <a:pos x="37293" y="76262"/>
              </a:cxn>
              <a:cxn ang="0">
                <a:pos x="48188" y="79195"/>
              </a:cxn>
              <a:cxn ang="0">
                <a:pos x="68720" y="100984"/>
              </a:cxn>
            </a:cxnLst>
            <a:rect l="0" t="0"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4" name="Google Shape;258;p14"/>
          <p:cNvSpPr/>
          <p:nvPr/>
        </p:nvSpPr>
        <p:spPr>
          <a:xfrm rot="5400000" flipH="1">
            <a:off x="-1785144" y="-1667669"/>
            <a:ext cx="4889501"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259;p14"/>
          <p:cNvSpPr/>
          <p:nvPr/>
        </p:nvSpPr>
        <p:spPr>
          <a:xfrm rot="5400000" flipH="1">
            <a:off x="-541338" y="-41275"/>
            <a:ext cx="1649413"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6" name="Google Shape;260;p14"/>
          <p:cNvGrpSpPr>
            <a:grpSpLocks/>
          </p:cNvGrpSpPr>
          <p:nvPr/>
        </p:nvGrpSpPr>
        <p:grpSpPr bwMode="auto">
          <a:xfrm rot="11480281" flipH="1">
            <a:off x="-1136650" y="4749800"/>
            <a:ext cx="4686300" cy="3257550"/>
            <a:chOff x="-154942" y="-422500"/>
            <a:chExt cx="3515639" cy="2443341"/>
          </a:xfrm>
        </p:grpSpPr>
        <p:sp>
          <p:nvSpPr>
            <p:cNvPr id="7" name="Google Shape;261;p1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262;p14"/>
            <p:cNvSpPr/>
            <p:nvPr/>
          </p:nvSpPr>
          <p:spPr>
            <a:xfrm rot="5400000">
              <a:off x="-113653" y="802958"/>
              <a:ext cx="876364"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263;p14"/>
            <p:cNvSpPr/>
            <p:nvPr/>
          </p:nvSpPr>
          <p:spPr>
            <a:xfrm rot="5400000">
              <a:off x="302315" y="971775"/>
              <a:ext cx="72634"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264;p14"/>
            <p:cNvSpPr/>
            <p:nvPr/>
          </p:nvSpPr>
          <p:spPr>
            <a:xfrm rot="5400000">
              <a:off x="1916006" y="606106"/>
              <a:ext cx="28577" cy="5835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265;p14"/>
            <p:cNvSpPr/>
            <p:nvPr/>
          </p:nvSpPr>
          <p:spPr>
            <a:xfrm rot="5400000">
              <a:off x="2953513" y="213632"/>
              <a:ext cx="45247" cy="79792"/>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266;p14"/>
            <p:cNvSpPr/>
            <p:nvPr/>
          </p:nvSpPr>
          <p:spPr>
            <a:xfrm rot="5400000">
              <a:off x="3074927" y="290326"/>
              <a:ext cx="22624"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3" name="Google Shape;267;p14"/>
          <p:cNvSpPr/>
          <p:nvPr/>
        </p:nvSpPr>
        <p:spPr>
          <a:xfrm rot="16200000">
            <a:off x="9996488" y="4643438"/>
            <a:ext cx="4184650" cy="1695450"/>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4" name="Google Shape;268;p14"/>
          <p:cNvSpPr/>
          <p:nvPr/>
        </p:nvSpPr>
        <p:spPr>
          <a:xfrm rot="5400000">
            <a:off x="10072688" y="-500063"/>
            <a:ext cx="2657476" cy="2574925"/>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5" name="Google Shape;269;p14"/>
          <p:cNvGrpSpPr>
            <a:grpSpLocks/>
          </p:cNvGrpSpPr>
          <p:nvPr/>
        </p:nvGrpSpPr>
        <p:grpSpPr bwMode="auto">
          <a:xfrm>
            <a:off x="10113963" y="598488"/>
            <a:ext cx="1476375" cy="1497012"/>
            <a:chOff x="6575458" y="1821066"/>
            <a:chExt cx="1106619" cy="1122793"/>
          </a:xfrm>
        </p:grpSpPr>
        <p:sp>
          <p:nvSpPr>
            <p:cNvPr id="16" name="Google Shape;270;p14"/>
            <p:cNvSpPr/>
            <p:nvPr/>
          </p:nvSpPr>
          <p:spPr>
            <a:xfrm rot="5400000">
              <a:off x="7240584" y="2134249"/>
              <a:ext cx="111922" cy="126131"/>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271;p14"/>
            <p:cNvSpPr/>
            <p:nvPr/>
          </p:nvSpPr>
          <p:spPr>
            <a:xfrm rot="5400000">
              <a:off x="7306065"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272;p14"/>
            <p:cNvSpPr/>
            <p:nvPr/>
          </p:nvSpPr>
          <p:spPr>
            <a:xfrm rot="5400000">
              <a:off x="7348289" y="2338426"/>
              <a:ext cx="55961" cy="59496"/>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273;p14"/>
            <p:cNvSpPr/>
            <p:nvPr/>
          </p:nvSpPr>
          <p:spPr>
            <a:xfrm rot="5400000">
              <a:off x="7088870" y="2238429"/>
              <a:ext cx="111922" cy="117802"/>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274;p14"/>
            <p:cNvSpPr/>
            <p:nvPr/>
          </p:nvSpPr>
          <p:spPr>
            <a:xfrm rot="5400000">
              <a:off x="7351845" y="2021722"/>
              <a:ext cx="98824" cy="97573"/>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275;p14"/>
            <p:cNvSpPr/>
            <p:nvPr/>
          </p:nvSpPr>
          <p:spPr>
            <a:xfrm rot="5400000">
              <a:off x="7097802" y="1873487"/>
              <a:ext cx="90490" cy="1023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276;p14"/>
            <p:cNvSpPr/>
            <p:nvPr/>
          </p:nvSpPr>
          <p:spPr>
            <a:xfrm rot="5400000">
              <a:off x="7011542" y="2057436"/>
              <a:ext cx="60723" cy="78534"/>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277;p14"/>
            <p:cNvSpPr/>
            <p:nvPr/>
          </p:nvSpPr>
          <p:spPr>
            <a:xfrm rot="5400000">
              <a:off x="6827694" y="2130667"/>
              <a:ext cx="79774" cy="94003"/>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278;p14"/>
            <p:cNvSpPr/>
            <p:nvPr/>
          </p:nvSpPr>
          <p:spPr>
            <a:xfrm rot="5400000">
              <a:off x="6924066" y="2468827"/>
              <a:ext cx="115494" cy="132080"/>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279;p14"/>
            <p:cNvSpPr/>
            <p:nvPr/>
          </p:nvSpPr>
          <p:spPr>
            <a:xfrm rot="5400000">
              <a:off x="7257261" y="2605727"/>
              <a:ext cx="54770" cy="4997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280;p14"/>
            <p:cNvSpPr/>
            <p:nvPr/>
          </p:nvSpPr>
          <p:spPr>
            <a:xfrm rot="5400000">
              <a:off x="7478578" y="2540248"/>
              <a:ext cx="76202" cy="73775"/>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281;p14"/>
            <p:cNvSpPr/>
            <p:nvPr/>
          </p:nvSpPr>
          <p:spPr>
            <a:xfrm rot="5400000">
              <a:off x="7599350" y="2281281"/>
              <a:ext cx="88109" cy="77345"/>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282;p14"/>
            <p:cNvSpPr/>
            <p:nvPr/>
          </p:nvSpPr>
          <p:spPr>
            <a:xfrm rot="5400000">
              <a:off x="6583151" y="2218198"/>
              <a:ext cx="130973" cy="146359"/>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283;p14"/>
            <p:cNvSpPr/>
            <p:nvPr/>
          </p:nvSpPr>
          <p:spPr>
            <a:xfrm rot="5400000">
              <a:off x="7301270" y="1813962"/>
              <a:ext cx="111922" cy="126131"/>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284;p14"/>
            <p:cNvSpPr/>
            <p:nvPr/>
          </p:nvSpPr>
          <p:spPr>
            <a:xfrm rot="5400000">
              <a:off x="7378599" y="2778411"/>
              <a:ext cx="159549" cy="171347"/>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1" name="Google Shape;285;p14"/>
            <p:cNvSpPr/>
            <p:nvPr/>
          </p:nvSpPr>
          <p:spPr>
            <a:xfrm rot="5400000">
              <a:off x="6971666" y="2705766"/>
              <a:ext cx="104778" cy="123751"/>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286" name="Google Shape;286;p14"/>
          <p:cNvSpPr txBox="1">
            <a:spLocks noGrp="1"/>
          </p:cNvSpPr>
          <p:nvPr>
            <p:ph type="title"/>
          </p:nvPr>
        </p:nvSpPr>
        <p:spPr>
          <a:xfrm>
            <a:off x="960000" y="698199"/>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7"/>
        <p:cNvGrpSpPr/>
        <p:nvPr/>
      </p:nvGrpSpPr>
      <p:grpSpPr>
        <a:xfrm>
          <a:off x="0" y="0"/>
          <a:ext cx="0" cy="0"/>
          <a:chOff x="0" y="0"/>
          <a:chExt cx="0" cy="0"/>
        </a:xfrm>
      </p:grpSpPr>
      <p:sp>
        <p:nvSpPr>
          <p:cNvPr id="4" name="Google Shape;288;p15"/>
          <p:cNvSpPr/>
          <p:nvPr/>
        </p:nvSpPr>
        <p:spPr>
          <a:xfrm rot="5400000">
            <a:off x="5045075" y="-1474788"/>
            <a:ext cx="2668588" cy="268763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5" name="Google Shape;289;p15"/>
          <p:cNvGrpSpPr>
            <a:grpSpLocks/>
          </p:cNvGrpSpPr>
          <p:nvPr/>
        </p:nvGrpSpPr>
        <p:grpSpPr bwMode="auto">
          <a:xfrm>
            <a:off x="7534275" y="5821363"/>
            <a:ext cx="754063" cy="763587"/>
            <a:chOff x="5650427" y="4365654"/>
            <a:chExt cx="565263" cy="573093"/>
          </a:xfrm>
        </p:grpSpPr>
        <p:sp>
          <p:nvSpPr>
            <p:cNvPr id="6" name="Google Shape;290;p15"/>
            <p:cNvSpPr/>
            <p:nvPr/>
          </p:nvSpPr>
          <p:spPr>
            <a:xfrm rot="5400000">
              <a:off x="5639611" y="4630251"/>
              <a:ext cx="176336" cy="15470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291;p15"/>
            <p:cNvSpPr/>
            <p:nvPr/>
          </p:nvSpPr>
          <p:spPr>
            <a:xfrm rot="5400000">
              <a:off x="6111515" y="4363917"/>
              <a:ext cx="78637" cy="82112"/>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292;p15"/>
            <p:cNvSpPr/>
            <p:nvPr/>
          </p:nvSpPr>
          <p:spPr>
            <a:xfrm rot="5400000">
              <a:off x="6111500" y="4834558"/>
              <a:ext cx="102466" cy="105913"/>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9" name="Google Shape;293;p15"/>
          <p:cNvGrpSpPr>
            <a:grpSpLocks/>
          </p:cNvGrpSpPr>
          <p:nvPr/>
        </p:nvGrpSpPr>
        <p:grpSpPr bwMode="auto">
          <a:xfrm>
            <a:off x="4062413" y="-65088"/>
            <a:ext cx="1474787" cy="1497013"/>
            <a:chOff x="6575458" y="1821066"/>
            <a:chExt cx="1106619" cy="1122793"/>
          </a:xfrm>
        </p:grpSpPr>
        <p:sp>
          <p:nvSpPr>
            <p:cNvPr id="10" name="Google Shape;294;p15"/>
            <p:cNvSpPr/>
            <p:nvPr/>
          </p:nvSpPr>
          <p:spPr>
            <a:xfrm rot="5400000">
              <a:off x="7240169" y="2134182"/>
              <a:ext cx="111922" cy="126267"/>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295;p15"/>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296;p15"/>
            <p:cNvSpPr/>
            <p:nvPr/>
          </p:nvSpPr>
          <p:spPr>
            <a:xfrm rot="5400000">
              <a:off x="7347960" y="2338395"/>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297;p15"/>
            <p:cNvSpPr/>
            <p:nvPr/>
          </p:nvSpPr>
          <p:spPr>
            <a:xfrm rot="5400000">
              <a:off x="7088292" y="2238367"/>
              <a:ext cx="111922" cy="117928"/>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298;p15"/>
            <p:cNvSpPr/>
            <p:nvPr/>
          </p:nvSpPr>
          <p:spPr>
            <a:xfrm rot="5400000">
              <a:off x="7351544" y="2021671"/>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299;p15"/>
            <p:cNvSpPr/>
            <p:nvPr/>
          </p:nvSpPr>
          <p:spPr>
            <a:xfrm rot="5400000">
              <a:off x="7097817" y="1872836"/>
              <a:ext cx="90490" cy="10363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300;p15"/>
            <p:cNvSpPr/>
            <p:nvPr/>
          </p:nvSpPr>
          <p:spPr>
            <a:xfrm rot="5400000">
              <a:off x="7010854" y="2057395"/>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301;p15"/>
            <p:cNvSpPr/>
            <p:nvPr/>
          </p:nvSpPr>
          <p:spPr>
            <a:xfrm rot="5400000">
              <a:off x="6827413" y="2130022"/>
              <a:ext cx="79774" cy="95296"/>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302;p15"/>
            <p:cNvSpPr/>
            <p:nvPr/>
          </p:nvSpPr>
          <p:spPr>
            <a:xfrm rot="5400000">
              <a:off x="6923908" y="2468161"/>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303;p15"/>
            <p:cNvSpPr/>
            <p:nvPr/>
          </p:nvSpPr>
          <p:spPr>
            <a:xfrm rot="5400000">
              <a:off x="7257428" y="2605105"/>
              <a:ext cx="54770" cy="51221"/>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304;p15"/>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305;p15"/>
            <p:cNvSpPr/>
            <p:nvPr/>
          </p:nvSpPr>
          <p:spPr>
            <a:xfrm rot="5400000">
              <a:off x="7599309" y="2281240"/>
              <a:ext cx="88109" cy="77427"/>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306;p15"/>
            <p:cNvSpPr/>
            <p:nvPr/>
          </p:nvSpPr>
          <p:spPr>
            <a:xfrm rot="5400000">
              <a:off x="6583230" y="2218120"/>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307;p15"/>
            <p:cNvSpPr/>
            <p:nvPr/>
          </p:nvSpPr>
          <p:spPr>
            <a:xfrm rot="5400000">
              <a:off x="7302112" y="1813894"/>
              <a:ext cx="111923" cy="126267"/>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308;p15"/>
            <p:cNvSpPr/>
            <p:nvPr/>
          </p:nvSpPr>
          <p:spPr>
            <a:xfrm rot="5400000">
              <a:off x="7378358" y="2778319"/>
              <a:ext cx="159548"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309;p15"/>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26" name="Google Shape;310;p15"/>
          <p:cNvSpPr/>
          <p:nvPr/>
        </p:nvSpPr>
        <p:spPr>
          <a:xfrm rot="5400000">
            <a:off x="-596107" y="3442494"/>
            <a:ext cx="4005263" cy="4092576"/>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27" name="Google Shape;311;p15"/>
          <p:cNvGrpSpPr>
            <a:grpSpLocks/>
          </p:cNvGrpSpPr>
          <p:nvPr/>
        </p:nvGrpSpPr>
        <p:grpSpPr bwMode="auto">
          <a:xfrm rot="5400000">
            <a:off x="-1049338" y="74613"/>
            <a:ext cx="3673475" cy="2552700"/>
            <a:chOff x="-154942" y="-422500"/>
            <a:chExt cx="3515639" cy="2443341"/>
          </a:xfrm>
        </p:grpSpPr>
        <p:sp>
          <p:nvSpPr>
            <p:cNvPr id="28" name="Google Shape;312;p1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313;p15"/>
            <p:cNvSpPr/>
            <p:nvPr/>
          </p:nvSpPr>
          <p:spPr>
            <a:xfrm rot="5400000">
              <a:off x="-109421" y="805264"/>
              <a:ext cx="875227" cy="26435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314;p15"/>
            <p:cNvSpPr/>
            <p:nvPr/>
          </p:nvSpPr>
          <p:spPr>
            <a:xfrm rot="5400000">
              <a:off x="304638" y="970115"/>
              <a:ext cx="71417" cy="42540"/>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1" name="Google Shape;315;p15"/>
            <p:cNvSpPr/>
            <p:nvPr/>
          </p:nvSpPr>
          <p:spPr>
            <a:xfrm rot="5400000">
              <a:off x="1918888" y="607718"/>
              <a:ext cx="28870" cy="592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2" name="Google Shape;316;p15"/>
            <p:cNvSpPr/>
            <p:nvPr/>
          </p:nvSpPr>
          <p:spPr>
            <a:xfrm rot="5400000">
              <a:off x="2955803" y="213411"/>
              <a:ext cx="45585" cy="8052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3" name="Google Shape;317;p15"/>
            <p:cNvSpPr/>
            <p:nvPr/>
          </p:nvSpPr>
          <p:spPr>
            <a:xfrm rot="5400000">
              <a:off x="3079627" y="287102"/>
              <a:ext cx="21273" cy="1519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4" name="Google Shape;318;p15"/>
          <p:cNvSpPr/>
          <p:nvPr/>
        </p:nvSpPr>
        <p:spPr>
          <a:xfrm rot="5400000">
            <a:off x="-446881" y="5317331"/>
            <a:ext cx="1989138" cy="1628775"/>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35" name="Google Shape;321;p15"/>
          <p:cNvSpPr>
            <a:spLocks/>
          </p:cNvSpPr>
          <p:nvPr/>
        </p:nvSpPr>
        <p:spPr bwMode="auto">
          <a:xfrm>
            <a:off x="9829800" y="-377825"/>
            <a:ext cx="2822575" cy="2193925"/>
          </a:xfrm>
          <a:custGeom>
            <a:avLst/>
            <a:gdLst/>
            <a:ahLst/>
            <a:cxnLst>
              <a:cxn ang="0">
                <a:pos x="0" y="0"/>
              </a:cxn>
              <a:cxn ang="0">
                <a:pos x="36036" y="38550"/>
              </a:cxn>
              <a:cxn ang="0">
                <a:pos x="68720" y="43578"/>
              </a:cxn>
              <a:cxn ang="0">
                <a:pos x="84642" y="65786"/>
              </a:cxn>
            </a:cxnLst>
            <a:rect l="0" t="0"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319" name="Google Shape;319;p15"/>
          <p:cNvSpPr txBox="1">
            <a:spLocks noGrp="1"/>
          </p:cNvSpPr>
          <p:nvPr>
            <p:ph type="title"/>
          </p:nvPr>
        </p:nvSpPr>
        <p:spPr>
          <a:xfrm>
            <a:off x="2375600" y="4335400"/>
            <a:ext cx="6995600" cy="583200"/>
          </a:xfrm>
          <a:prstGeom prst="rect">
            <a:avLst/>
          </a:prstGeom>
          <a:noFill/>
        </p:spPr>
        <p:txBody>
          <a:bodyPr spcFirstLastPara="1" anchor="ctr">
            <a:noAutofit/>
          </a:bodyPr>
          <a:lstStyle>
            <a:lvl1pPr lvl="0" rtl="0">
              <a:spcBef>
                <a:spcPts val="0"/>
              </a:spcBef>
              <a:spcAft>
                <a:spcPts val="0"/>
              </a:spcAft>
              <a:buNone/>
              <a:defRPr sz="2667">
                <a:solidFill>
                  <a:schemeClr val="accent3"/>
                </a:solidFill>
              </a:defRPr>
            </a:lvl1pPr>
            <a:lvl2pPr lvl="1" rtl="0">
              <a:spcBef>
                <a:spcPts val="0"/>
              </a:spcBef>
              <a:spcAft>
                <a:spcPts val="0"/>
              </a:spcAft>
              <a:buNone/>
              <a:defRPr sz="2667">
                <a:solidFill>
                  <a:schemeClr val="accent3"/>
                </a:solidFill>
              </a:defRPr>
            </a:lvl2pPr>
            <a:lvl3pPr lvl="2" rtl="0">
              <a:spcBef>
                <a:spcPts val="0"/>
              </a:spcBef>
              <a:spcAft>
                <a:spcPts val="0"/>
              </a:spcAft>
              <a:buNone/>
              <a:defRPr sz="2667">
                <a:solidFill>
                  <a:schemeClr val="accent3"/>
                </a:solidFill>
              </a:defRPr>
            </a:lvl3pPr>
            <a:lvl4pPr lvl="3" rtl="0">
              <a:spcBef>
                <a:spcPts val="0"/>
              </a:spcBef>
              <a:spcAft>
                <a:spcPts val="0"/>
              </a:spcAft>
              <a:buNone/>
              <a:defRPr sz="2667">
                <a:solidFill>
                  <a:schemeClr val="accent3"/>
                </a:solidFill>
              </a:defRPr>
            </a:lvl4pPr>
            <a:lvl5pPr lvl="4" rtl="0">
              <a:spcBef>
                <a:spcPts val="0"/>
              </a:spcBef>
              <a:spcAft>
                <a:spcPts val="0"/>
              </a:spcAft>
              <a:buNone/>
              <a:defRPr sz="2667">
                <a:solidFill>
                  <a:schemeClr val="accent3"/>
                </a:solidFill>
              </a:defRPr>
            </a:lvl5pPr>
            <a:lvl6pPr lvl="5" rtl="0">
              <a:spcBef>
                <a:spcPts val="0"/>
              </a:spcBef>
              <a:spcAft>
                <a:spcPts val="0"/>
              </a:spcAft>
              <a:buNone/>
              <a:defRPr sz="2667">
                <a:solidFill>
                  <a:schemeClr val="accent3"/>
                </a:solidFill>
              </a:defRPr>
            </a:lvl6pPr>
            <a:lvl7pPr lvl="6" rtl="0">
              <a:spcBef>
                <a:spcPts val="0"/>
              </a:spcBef>
              <a:spcAft>
                <a:spcPts val="0"/>
              </a:spcAft>
              <a:buNone/>
              <a:defRPr sz="2667">
                <a:solidFill>
                  <a:schemeClr val="accent3"/>
                </a:solidFill>
              </a:defRPr>
            </a:lvl7pPr>
            <a:lvl8pPr lvl="7" rtl="0">
              <a:spcBef>
                <a:spcPts val="0"/>
              </a:spcBef>
              <a:spcAft>
                <a:spcPts val="0"/>
              </a:spcAft>
              <a:buNone/>
              <a:defRPr sz="2667">
                <a:solidFill>
                  <a:schemeClr val="accent3"/>
                </a:solidFill>
              </a:defRPr>
            </a:lvl8pPr>
            <a:lvl9pPr lvl="8" rtl="0">
              <a:spcBef>
                <a:spcPts val="0"/>
              </a:spcBef>
              <a:spcAft>
                <a:spcPts val="0"/>
              </a:spcAft>
              <a:buNone/>
              <a:defRPr sz="2667">
                <a:solidFill>
                  <a:schemeClr val="accent3"/>
                </a:solidFill>
              </a:defRPr>
            </a:lvl9pPr>
          </a:lstStyle>
          <a:p>
            <a:endParaRPr/>
          </a:p>
        </p:txBody>
      </p:sp>
      <p:sp>
        <p:nvSpPr>
          <p:cNvPr id="320" name="Google Shape;320;p15"/>
          <p:cNvSpPr txBox="1">
            <a:spLocks noGrp="1"/>
          </p:cNvSpPr>
          <p:nvPr>
            <p:ph type="subTitle" idx="1"/>
          </p:nvPr>
        </p:nvSpPr>
        <p:spPr>
          <a:xfrm>
            <a:off x="2375600" y="1882467"/>
            <a:ext cx="6995600" cy="2386000"/>
          </a:xfrm>
          <a:prstGeom prst="rect">
            <a:avLst/>
          </a:prstGeom>
        </p:spPr>
        <p:txBody>
          <a:bodyPr anchor="ctr"/>
          <a:lstStyle>
            <a:lvl1pPr lvl="0" rtl="0">
              <a:lnSpc>
                <a:spcPct val="100000"/>
              </a:lnSpc>
              <a:spcBef>
                <a:spcPts val="0"/>
              </a:spcBef>
              <a:spcAft>
                <a:spcPts val="0"/>
              </a:spcAft>
              <a:buSzPts val="1800"/>
              <a:buNone/>
              <a:defRPr sz="3200"/>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322"/>
        <p:cNvGrpSpPr/>
        <p:nvPr/>
      </p:nvGrpSpPr>
      <p:grpSpPr>
        <a:xfrm>
          <a:off x="0" y="0"/>
          <a:ext cx="0" cy="0"/>
          <a:chOff x="0" y="0"/>
          <a:chExt cx="0" cy="0"/>
        </a:xfrm>
      </p:grpSpPr>
      <p:sp>
        <p:nvSpPr>
          <p:cNvPr id="4" name="Google Shape;323;p16"/>
          <p:cNvSpPr/>
          <p:nvPr/>
        </p:nvSpPr>
        <p:spPr>
          <a:xfrm rot="5400000">
            <a:off x="-2748757" y="1650207"/>
            <a:ext cx="7688263" cy="3505200"/>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5" name="Google Shape;324;p16"/>
          <p:cNvGrpSpPr>
            <a:grpSpLocks/>
          </p:cNvGrpSpPr>
          <p:nvPr/>
        </p:nvGrpSpPr>
        <p:grpSpPr bwMode="auto">
          <a:xfrm rot="563218" flipH="1">
            <a:off x="8796338" y="-528638"/>
            <a:ext cx="4686300" cy="3259138"/>
            <a:chOff x="-154942" y="-422500"/>
            <a:chExt cx="3515639" cy="2443341"/>
          </a:xfrm>
        </p:grpSpPr>
        <p:sp>
          <p:nvSpPr>
            <p:cNvPr id="6" name="Google Shape;325;p1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326;p16"/>
            <p:cNvSpPr/>
            <p:nvPr/>
          </p:nvSpPr>
          <p:spPr>
            <a:xfrm rot="5400000">
              <a:off x="-112728" y="801507"/>
              <a:ext cx="875937"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327;p16"/>
            <p:cNvSpPr/>
            <p:nvPr/>
          </p:nvSpPr>
          <p:spPr>
            <a:xfrm rot="5400000">
              <a:off x="305555" y="966261"/>
              <a:ext cx="72598"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328;p16"/>
            <p:cNvSpPr/>
            <p:nvPr/>
          </p:nvSpPr>
          <p:spPr>
            <a:xfrm rot="5400000">
              <a:off x="1919251" y="602761"/>
              <a:ext cx="29753" cy="58355"/>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329;p16"/>
            <p:cNvSpPr/>
            <p:nvPr/>
          </p:nvSpPr>
          <p:spPr>
            <a:xfrm rot="5400000">
              <a:off x="2956517" y="211093"/>
              <a:ext cx="46415" cy="7979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330;p16"/>
            <p:cNvSpPr/>
            <p:nvPr/>
          </p:nvSpPr>
          <p:spPr>
            <a:xfrm rot="5400000">
              <a:off x="3081550" y="285363"/>
              <a:ext cx="21422"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2" name="Google Shape;331;p16"/>
          <p:cNvSpPr/>
          <p:nvPr/>
        </p:nvSpPr>
        <p:spPr>
          <a:xfrm rot="16200000" flipH="1">
            <a:off x="8349457" y="2829718"/>
            <a:ext cx="4889500"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3" name="Google Shape;332;p16"/>
          <p:cNvSpPr/>
          <p:nvPr/>
        </p:nvSpPr>
        <p:spPr>
          <a:xfrm rot="16200000" flipH="1">
            <a:off x="10860088" y="5462588"/>
            <a:ext cx="1651000" cy="1352550"/>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333" name="Google Shape;333;p16"/>
          <p:cNvSpPr txBox="1">
            <a:spLocks noGrp="1"/>
          </p:cNvSpPr>
          <p:nvPr>
            <p:ph type="subTitle" idx="1"/>
          </p:nvPr>
        </p:nvSpPr>
        <p:spPr>
          <a:xfrm>
            <a:off x="2236451" y="5097367"/>
            <a:ext cx="5094000" cy="1035200"/>
          </a:xfrm>
          <a:prstGeom prst="rect">
            <a:avLst/>
          </a:prstGeom>
        </p:spPr>
        <p:txBody>
          <a:bodyPr anchor="ct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34" name="Google Shape;334;p16"/>
          <p:cNvSpPr txBox="1">
            <a:spLocks noGrp="1"/>
          </p:cNvSpPr>
          <p:nvPr>
            <p:ph type="title"/>
          </p:nvPr>
        </p:nvSpPr>
        <p:spPr>
          <a:xfrm>
            <a:off x="2236451" y="4407700"/>
            <a:ext cx="5094000" cy="704800"/>
          </a:xfrm>
          <a:prstGeom prst="rect">
            <a:avLst/>
          </a:prstGeom>
          <a:ln>
            <a:noFill/>
          </a:ln>
        </p:spPr>
        <p:txBody>
          <a:bodyPr spcFirstLastPara="1" anchor="ctr">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5"/>
        <p:cNvGrpSpPr/>
        <p:nvPr/>
      </p:nvGrpSpPr>
      <p:grpSpPr>
        <a:xfrm>
          <a:off x="0" y="0"/>
          <a:ext cx="0" cy="0"/>
          <a:chOff x="0" y="0"/>
          <a:chExt cx="0" cy="0"/>
        </a:xfrm>
      </p:grpSpPr>
      <p:sp>
        <p:nvSpPr>
          <p:cNvPr id="9" name="Google Shape;336;p17"/>
          <p:cNvSpPr/>
          <p:nvPr/>
        </p:nvSpPr>
        <p:spPr>
          <a:xfrm rot="5400000">
            <a:off x="-883444" y="5098256"/>
            <a:ext cx="2838450" cy="12334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0" name="Google Shape;337;p17"/>
          <p:cNvSpPr/>
          <p:nvPr/>
        </p:nvSpPr>
        <p:spPr>
          <a:xfrm rot="5400000">
            <a:off x="-465932" y="-205581"/>
            <a:ext cx="3465513" cy="347345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1" name="Google Shape;338;p17"/>
          <p:cNvSpPr/>
          <p:nvPr/>
        </p:nvSpPr>
        <p:spPr>
          <a:xfrm rot="5400000">
            <a:off x="10650538" y="4010025"/>
            <a:ext cx="3108325" cy="430847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2" name="Google Shape;339;p17"/>
          <p:cNvSpPr/>
          <p:nvPr/>
        </p:nvSpPr>
        <p:spPr>
          <a:xfrm rot="5400000">
            <a:off x="10487819" y="5428456"/>
            <a:ext cx="1793875" cy="1471613"/>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3" name="Google Shape;340;p17"/>
          <p:cNvSpPr/>
          <p:nvPr/>
        </p:nvSpPr>
        <p:spPr>
          <a:xfrm rot="5400000">
            <a:off x="10641807" y="2355056"/>
            <a:ext cx="2316162" cy="1565275"/>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4" name="Google Shape;341;p17"/>
          <p:cNvGrpSpPr>
            <a:grpSpLocks/>
          </p:cNvGrpSpPr>
          <p:nvPr/>
        </p:nvGrpSpPr>
        <p:grpSpPr bwMode="auto">
          <a:xfrm rot="3841766">
            <a:off x="8795544" y="-527844"/>
            <a:ext cx="4687888" cy="3257550"/>
            <a:chOff x="-154942" y="-422500"/>
            <a:chExt cx="3515639" cy="2443341"/>
          </a:xfrm>
        </p:grpSpPr>
        <p:sp>
          <p:nvSpPr>
            <p:cNvPr id="15" name="Google Shape;342;p1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343;p17"/>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344;p17"/>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345;p17"/>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346;p17"/>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347;p17"/>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48" name="Google Shape;348;p17"/>
          <p:cNvSpPr txBox="1">
            <a:spLocks noGrp="1"/>
          </p:cNvSpPr>
          <p:nvPr>
            <p:ph type="title"/>
          </p:nvPr>
        </p:nvSpPr>
        <p:spPr>
          <a:xfrm>
            <a:off x="1676384" y="1699633"/>
            <a:ext cx="6145200" cy="552800"/>
          </a:xfrm>
          <a:prstGeom prst="rect">
            <a:avLst/>
          </a:prstGeom>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49" name="Google Shape;349;p17"/>
          <p:cNvSpPr txBox="1">
            <a:spLocks noGrp="1"/>
          </p:cNvSpPr>
          <p:nvPr>
            <p:ph type="subTitle" idx="1"/>
          </p:nvPr>
        </p:nvSpPr>
        <p:spPr>
          <a:xfrm>
            <a:off x="1676400" y="2262800"/>
            <a:ext cx="6145200" cy="8056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7"/>
          <p:cNvSpPr txBox="1">
            <a:spLocks noGrp="1"/>
          </p:cNvSpPr>
          <p:nvPr>
            <p:ph type="title" idx="2"/>
          </p:nvPr>
        </p:nvSpPr>
        <p:spPr>
          <a:xfrm>
            <a:off x="1676384" y="3231717"/>
            <a:ext cx="6145200" cy="552800"/>
          </a:xfrm>
          <a:prstGeom prst="rect">
            <a:avLst/>
          </a:prstGeom>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1" name="Google Shape;351;p17"/>
          <p:cNvSpPr txBox="1">
            <a:spLocks noGrp="1"/>
          </p:cNvSpPr>
          <p:nvPr>
            <p:ph type="subTitle" idx="3"/>
          </p:nvPr>
        </p:nvSpPr>
        <p:spPr>
          <a:xfrm>
            <a:off x="1676400" y="3794883"/>
            <a:ext cx="6145200" cy="8056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17"/>
          <p:cNvSpPr txBox="1">
            <a:spLocks noGrp="1"/>
          </p:cNvSpPr>
          <p:nvPr>
            <p:ph type="title" idx="4"/>
          </p:nvPr>
        </p:nvSpPr>
        <p:spPr>
          <a:xfrm>
            <a:off x="1676384" y="4763800"/>
            <a:ext cx="6145200" cy="552800"/>
          </a:xfrm>
          <a:prstGeom prst="rect">
            <a:avLst/>
          </a:prstGeom>
        </p:spPr>
        <p:txBody>
          <a:bodyPr spcFirstLastPara="1" anchor="ctr">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3" name="Google Shape;353;p17"/>
          <p:cNvSpPr txBox="1">
            <a:spLocks noGrp="1"/>
          </p:cNvSpPr>
          <p:nvPr>
            <p:ph type="subTitle" idx="5"/>
          </p:nvPr>
        </p:nvSpPr>
        <p:spPr>
          <a:xfrm>
            <a:off x="1676400" y="5326967"/>
            <a:ext cx="6145200" cy="8056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17"/>
          <p:cNvSpPr txBox="1">
            <a:spLocks noGrp="1"/>
          </p:cNvSpPr>
          <p:nvPr>
            <p:ph type="title" idx="6"/>
          </p:nvPr>
        </p:nvSpPr>
        <p:spPr>
          <a:xfrm>
            <a:off x="960000"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5" name="Google Shape;44;p3"/>
          <p:cNvSpPr>
            <a:spLocks/>
          </p:cNvSpPr>
          <p:nvPr/>
        </p:nvSpPr>
        <p:spPr bwMode="auto">
          <a:xfrm>
            <a:off x="8181975" y="12700"/>
            <a:ext cx="4416425" cy="3603625"/>
          </a:xfrm>
          <a:custGeom>
            <a:avLst/>
            <a:gdLst/>
            <a:ahLst/>
            <a:cxnLst>
              <a:cxn ang="0">
                <a:pos x="0" y="0"/>
              </a:cxn>
              <a:cxn ang="0">
                <a:pos x="19694" y="39388"/>
              </a:cxn>
              <a:cxn ang="0">
                <a:pos x="38131" y="43578"/>
              </a:cxn>
              <a:cxn ang="0">
                <a:pos x="62435" y="80452"/>
              </a:cxn>
              <a:cxn ang="0">
                <a:pos x="104756" y="85900"/>
              </a:cxn>
              <a:cxn ang="0">
                <a:pos x="125288" y="102242"/>
              </a:cxn>
            </a:cxnLst>
            <a:rect l="0" t="0" r="r" b="b"/>
            <a:pathLst>
              <a:path w="125288" h="102242" extrusionOk="0">
                <a:moveTo>
                  <a:pt x="0" y="0"/>
                </a:moveTo>
                <a:cubicBezTo>
                  <a:pt x="1621" y="14589"/>
                  <a:pt x="8721" y="29637"/>
                  <a:pt x="19694" y="39388"/>
                </a:cubicBezTo>
                <a:cubicBezTo>
                  <a:pt x="24405" y="43574"/>
                  <a:pt x="34262" y="38603"/>
                  <a:pt x="38131" y="43578"/>
                </a:cubicBezTo>
                <a:cubicBezTo>
                  <a:pt x="47169" y="55198"/>
                  <a:pt x="49567" y="73303"/>
                  <a:pt x="62435" y="80452"/>
                </a:cubicBezTo>
                <a:cubicBezTo>
                  <a:pt x="74868" y="87360"/>
                  <a:pt x="90770" y="83310"/>
                  <a:pt x="104756" y="85900"/>
                </a:cubicBezTo>
                <a:cubicBezTo>
                  <a:pt x="113357" y="87493"/>
                  <a:pt x="119356" y="95814"/>
                  <a:pt x="125288" y="102242"/>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6" name="Google Shape;45;p3"/>
          <p:cNvSpPr/>
          <p:nvPr/>
        </p:nvSpPr>
        <p:spPr>
          <a:xfrm rot="5400000" flipH="1">
            <a:off x="-613569" y="-470694"/>
            <a:ext cx="4889501"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7" name="Google Shape;46;p3"/>
          <p:cNvSpPr/>
          <p:nvPr/>
        </p:nvSpPr>
        <p:spPr>
          <a:xfrm rot="5400000" flipH="1">
            <a:off x="115887" y="538163"/>
            <a:ext cx="1649413"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8" name="Google Shape;47;p3"/>
          <p:cNvGrpSpPr>
            <a:grpSpLocks/>
          </p:cNvGrpSpPr>
          <p:nvPr/>
        </p:nvGrpSpPr>
        <p:grpSpPr bwMode="auto">
          <a:xfrm rot="11480281" flipH="1">
            <a:off x="-1136650" y="4749800"/>
            <a:ext cx="4686300" cy="3257550"/>
            <a:chOff x="-154942" y="-422500"/>
            <a:chExt cx="3515639" cy="2443341"/>
          </a:xfrm>
        </p:grpSpPr>
        <p:sp>
          <p:nvSpPr>
            <p:cNvPr id="9" name="Google Shape;48;p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49;p3"/>
            <p:cNvSpPr/>
            <p:nvPr/>
          </p:nvSpPr>
          <p:spPr>
            <a:xfrm rot="5400000">
              <a:off x="-113653" y="802958"/>
              <a:ext cx="876364"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50;p3"/>
            <p:cNvSpPr/>
            <p:nvPr/>
          </p:nvSpPr>
          <p:spPr>
            <a:xfrm rot="5400000">
              <a:off x="302315" y="971775"/>
              <a:ext cx="72634"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51;p3"/>
            <p:cNvSpPr/>
            <p:nvPr/>
          </p:nvSpPr>
          <p:spPr>
            <a:xfrm rot="5400000">
              <a:off x="1916006" y="606106"/>
              <a:ext cx="28577" cy="5835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52;p3"/>
            <p:cNvSpPr/>
            <p:nvPr/>
          </p:nvSpPr>
          <p:spPr>
            <a:xfrm rot="5400000">
              <a:off x="2953513" y="213632"/>
              <a:ext cx="45247" cy="79792"/>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53;p3"/>
            <p:cNvSpPr/>
            <p:nvPr/>
          </p:nvSpPr>
          <p:spPr>
            <a:xfrm rot="5400000">
              <a:off x="3074927" y="290326"/>
              <a:ext cx="22624"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5" name="Google Shape;54;p3"/>
          <p:cNvSpPr/>
          <p:nvPr/>
        </p:nvSpPr>
        <p:spPr>
          <a:xfrm rot="16200000">
            <a:off x="9409113" y="4595813"/>
            <a:ext cx="4184650" cy="1695450"/>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5" name="Google Shape;55;p3"/>
          <p:cNvSpPr txBox="1">
            <a:spLocks noGrp="1"/>
          </p:cNvSpPr>
          <p:nvPr>
            <p:ph type="title"/>
          </p:nvPr>
        </p:nvSpPr>
        <p:spPr>
          <a:xfrm>
            <a:off x="3031000" y="3868667"/>
            <a:ext cx="6130000" cy="1014000"/>
          </a:xfrm>
          <a:prstGeom prst="rect">
            <a:avLst/>
          </a:prstGeom>
          <a:ln>
            <a:noFill/>
          </a:ln>
        </p:spPr>
        <p:txBody>
          <a:bodyPr spcFirstLastPara="1" anchor="ctr">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6" name="Google Shape;56;p3"/>
          <p:cNvSpPr txBox="1">
            <a:spLocks noGrp="1"/>
          </p:cNvSpPr>
          <p:nvPr>
            <p:ph type="title" idx="2"/>
          </p:nvPr>
        </p:nvSpPr>
        <p:spPr>
          <a:xfrm>
            <a:off x="8774349" y="1838333"/>
            <a:ext cx="1999600" cy="997600"/>
          </a:xfrm>
          <a:prstGeom prst="rect">
            <a:avLst/>
          </a:prstGeom>
        </p:spPr>
        <p:txBody>
          <a:bodyPr spcFirstLastPara="1" anchor="ctr">
            <a:noAutofit/>
          </a:bodyPr>
          <a:lstStyle>
            <a:lvl1pPr lvl="0" algn="ctr" rtl="0">
              <a:spcBef>
                <a:spcPts val="0"/>
              </a:spcBef>
              <a:spcAft>
                <a:spcPts val="0"/>
              </a:spcAft>
              <a:buSzPts val="6000"/>
              <a:buNone/>
              <a:defRPr sz="8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57" name="Google Shape;57;p3"/>
          <p:cNvSpPr txBox="1">
            <a:spLocks noGrp="1"/>
          </p:cNvSpPr>
          <p:nvPr>
            <p:ph type="subTitle" idx="1"/>
          </p:nvPr>
        </p:nvSpPr>
        <p:spPr>
          <a:xfrm>
            <a:off x="2248600" y="5134968"/>
            <a:ext cx="7694800" cy="591200"/>
          </a:xfrm>
          <a:prstGeom prst="rect">
            <a:avLst/>
          </a:prstGeom>
        </p:spPr>
        <p:txBody>
          <a:bodyPr anchor="ctr"/>
          <a:lstStyle>
            <a:lvl1pPr lvl="0" algn="ctr" rtl="0">
              <a:lnSpc>
                <a:spcPct val="100000"/>
              </a:lnSpc>
              <a:spcBef>
                <a:spcPts val="0"/>
              </a:spcBef>
              <a:spcAft>
                <a:spcPts val="0"/>
              </a:spcAft>
              <a:buSzPts val="1400"/>
              <a:buNone/>
              <a:defRPr sz="2667">
                <a:solidFill>
                  <a:schemeClr val="accent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55"/>
        <p:cNvGrpSpPr/>
        <p:nvPr/>
      </p:nvGrpSpPr>
      <p:grpSpPr>
        <a:xfrm>
          <a:off x="0" y="0"/>
          <a:ext cx="0" cy="0"/>
          <a:chOff x="0" y="0"/>
          <a:chExt cx="0" cy="0"/>
        </a:xfrm>
      </p:grpSpPr>
      <p:sp>
        <p:nvSpPr>
          <p:cNvPr id="11" name="Google Shape;356;p18"/>
          <p:cNvSpPr/>
          <p:nvPr/>
        </p:nvSpPr>
        <p:spPr>
          <a:xfrm rot="5400000">
            <a:off x="-883444" y="5098256"/>
            <a:ext cx="2838450" cy="12334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2" name="Google Shape;357;p18"/>
          <p:cNvSpPr/>
          <p:nvPr/>
        </p:nvSpPr>
        <p:spPr>
          <a:xfrm rot="5400000">
            <a:off x="-465932" y="-205581"/>
            <a:ext cx="3465513" cy="347345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3" name="Google Shape;358;p18"/>
          <p:cNvSpPr/>
          <p:nvPr/>
        </p:nvSpPr>
        <p:spPr>
          <a:xfrm rot="5400000">
            <a:off x="10650538" y="4010025"/>
            <a:ext cx="3108325" cy="430847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4" name="Google Shape;359;p18"/>
          <p:cNvSpPr/>
          <p:nvPr/>
        </p:nvSpPr>
        <p:spPr>
          <a:xfrm rot="5400000">
            <a:off x="10487819" y="5428456"/>
            <a:ext cx="1793875" cy="1471613"/>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5" name="Google Shape;360;p18"/>
          <p:cNvSpPr/>
          <p:nvPr/>
        </p:nvSpPr>
        <p:spPr>
          <a:xfrm rot="5400000">
            <a:off x="10641807" y="2355056"/>
            <a:ext cx="2316162" cy="1565275"/>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6" name="Google Shape;361;p18"/>
          <p:cNvGrpSpPr>
            <a:grpSpLocks/>
          </p:cNvGrpSpPr>
          <p:nvPr/>
        </p:nvGrpSpPr>
        <p:grpSpPr bwMode="auto">
          <a:xfrm rot="3841766">
            <a:off x="8795544" y="-527844"/>
            <a:ext cx="4687888" cy="3257550"/>
            <a:chOff x="-154942" y="-422500"/>
            <a:chExt cx="3515639" cy="2443341"/>
          </a:xfrm>
        </p:grpSpPr>
        <p:sp>
          <p:nvSpPr>
            <p:cNvPr id="17" name="Google Shape;362;p1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363;p18"/>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364;p18"/>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365;p18"/>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366;p18"/>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367;p18"/>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68" name="Google Shape;368;p18"/>
          <p:cNvSpPr txBox="1">
            <a:spLocks noGrp="1"/>
          </p:cNvSpPr>
          <p:nvPr>
            <p:ph type="title"/>
          </p:nvPr>
        </p:nvSpPr>
        <p:spPr>
          <a:xfrm>
            <a:off x="1676400" y="2211800"/>
            <a:ext cx="2950400" cy="591200"/>
          </a:xfrm>
          <a:prstGeom prst="rect">
            <a:avLst/>
          </a:prstGeom>
          <a:ln>
            <a:noFill/>
          </a:ln>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9" name="Google Shape;369;p18"/>
          <p:cNvSpPr txBox="1">
            <a:spLocks noGrp="1"/>
          </p:cNvSpPr>
          <p:nvPr>
            <p:ph type="subTitle" idx="1"/>
          </p:nvPr>
        </p:nvSpPr>
        <p:spPr>
          <a:xfrm>
            <a:off x="1676808" y="2803121"/>
            <a:ext cx="2949600" cy="6464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8"/>
          <p:cNvSpPr txBox="1">
            <a:spLocks noGrp="1"/>
          </p:cNvSpPr>
          <p:nvPr>
            <p:ph type="title" idx="2"/>
          </p:nvPr>
        </p:nvSpPr>
        <p:spPr>
          <a:xfrm>
            <a:off x="4934333" y="2211800"/>
            <a:ext cx="2950400" cy="591200"/>
          </a:xfrm>
          <a:prstGeom prst="rect">
            <a:avLst/>
          </a:prstGeom>
          <a:ln>
            <a:noFill/>
          </a:ln>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1" name="Google Shape;371;p18"/>
          <p:cNvSpPr txBox="1">
            <a:spLocks noGrp="1"/>
          </p:cNvSpPr>
          <p:nvPr>
            <p:ph type="subTitle" idx="3"/>
          </p:nvPr>
        </p:nvSpPr>
        <p:spPr>
          <a:xfrm>
            <a:off x="4934740" y="2803121"/>
            <a:ext cx="2949600" cy="6464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18"/>
          <p:cNvSpPr txBox="1">
            <a:spLocks noGrp="1"/>
          </p:cNvSpPr>
          <p:nvPr>
            <p:ph type="title" idx="4"/>
          </p:nvPr>
        </p:nvSpPr>
        <p:spPr>
          <a:xfrm>
            <a:off x="1676400" y="4133735"/>
            <a:ext cx="2950400" cy="591200"/>
          </a:xfrm>
          <a:prstGeom prst="rect">
            <a:avLst/>
          </a:prstGeom>
          <a:ln>
            <a:noFill/>
          </a:ln>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3" name="Google Shape;373;p18"/>
          <p:cNvSpPr txBox="1">
            <a:spLocks noGrp="1"/>
          </p:cNvSpPr>
          <p:nvPr>
            <p:ph type="subTitle" idx="5"/>
          </p:nvPr>
        </p:nvSpPr>
        <p:spPr>
          <a:xfrm>
            <a:off x="1676808" y="4725059"/>
            <a:ext cx="2949600" cy="6464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8"/>
          <p:cNvSpPr txBox="1">
            <a:spLocks noGrp="1"/>
          </p:cNvSpPr>
          <p:nvPr>
            <p:ph type="title" idx="6"/>
          </p:nvPr>
        </p:nvSpPr>
        <p:spPr>
          <a:xfrm>
            <a:off x="4934333" y="4133735"/>
            <a:ext cx="2950400" cy="591200"/>
          </a:xfrm>
          <a:prstGeom prst="rect">
            <a:avLst/>
          </a:prstGeom>
          <a:ln>
            <a:noFill/>
          </a:ln>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5" name="Google Shape;375;p18"/>
          <p:cNvSpPr txBox="1">
            <a:spLocks noGrp="1"/>
          </p:cNvSpPr>
          <p:nvPr>
            <p:ph type="subTitle" idx="7"/>
          </p:nvPr>
        </p:nvSpPr>
        <p:spPr>
          <a:xfrm>
            <a:off x="4934740" y="4725059"/>
            <a:ext cx="2949600" cy="646400"/>
          </a:xfrm>
          <a:prstGeom prst="rect">
            <a:avLst/>
          </a:prstGeom>
        </p:spPr>
        <p:txBody>
          <a:bodyPr anchor="ct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8"/>
          <p:cNvSpPr txBox="1">
            <a:spLocks noGrp="1"/>
          </p:cNvSpPr>
          <p:nvPr>
            <p:ph type="title" idx="8"/>
          </p:nvPr>
        </p:nvSpPr>
        <p:spPr>
          <a:xfrm>
            <a:off x="960000"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7"/>
        <p:cNvGrpSpPr/>
        <p:nvPr/>
      </p:nvGrpSpPr>
      <p:grpSpPr>
        <a:xfrm>
          <a:off x="0" y="0"/>
          <a:ext cx="0" cy="0"/>
          <a:chOff x="0" y="0"/>
          <a:chExt cx="0" cy="0"/>
        </a:xfrm>
      </p:grpSpPr>
      <p:sp>
        <p:nvSpPr>
          <p:cNvPr id="15" name="Google Shape;378;p19"/>
          <p:cNvSpPr/>
          <p:nvPr/>
        </p:nvSpPr>
        <p:spPr>
          <a:xfrm rot="5400000">
            <a:off x="-883444" y="5098256"/>
            <a:ext cx="2838450" cy="12334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6" name="Google Shape;379;p19"/>
          <p:cNvSpPr/>
          <p:nvPr/>
        </p:nvSpPr>
        <p:spPr>
          <a:xfrm rot="5400000">
            <a:off x="-465932" y="-205581"/>
            <a:ext cx="3465513" cy="347345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7" name="Google Shape;380;p19"/>
          <p:cNvSpPr/>
          <p:nvPr/>
        </p:nvSpPr>
        <p:spPr>
          <a:xfrm rot="5400000">
            <a:off x="10650538" y="4010025"/>
            <a:ext cx="3108325" cy="430847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8" name="Google Shape;381;p19"/>
          <p:cNvSpPr/>
          <p:nvPr/>
        </p:nvSpPr>
        <p:spPr>
          <a:xfrm rot="5400000">
            <a:off x="10487819" y="5428456"/>
            <a:ext cx="1793875" cy="1471613"/>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9" name="Google Shape;382;p19"/>
          <p:cNvSpPr/>
          <p:nvPr/>
        </p:nvSpPr>
        <p:spPr>
          <a:xfrm rot="5400000">
            <a:off x="10641807" y="2355056"/>
            <a:ext cx="2316162" cy="1565275"/>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20" name="Google Shape;383;p19"/>
          <p:cNvGrpSpPr>
            <a:grpSpLocks/>
          </p:cNvGrpSpPr>
          <p:nvPr/>
        </p:nvGrpSpPr>
        <p:grpSpPr bwMode="auto">
          <a:xfrm rot="3841766">
            <a:off x="8795544" y="-527844"/>
            <a:ext cx="4687888" cy="3257550"/>
            <a:chOff x="-154942" y="-422500"/>
            <a:chExt cx="3515639" cy="2443341"/>
          </a:xfrm>
        </p:grpSpPr>
        <p:sp>
          <p:nvSpPr>
            <p:cNvPr id="21" name="Google Shape;384;p1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385;p19"/>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386;p19"/>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387;p19"/>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388;p19"/>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389;p19"/>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90" name="Google Shape;390;p19"/>
          <p:cNvSpPr txBox="1">
            <a:spLocks noGrp="1"/>
          </p:cNvSpPr>
          <p:nvPr>
            <p:ph type="title"/>
          </p:nvPr>
        </p:nvSpPr>
        <p:spPr>
          <a:xfrm>
            <a:off x="1674303" y="2378248"/>
            <a:ext cx="2813600" cy="408000"/>
          </a:xfrm>
          <a:prstGeom prst="rect">
            <a:avLst/>
          </a:prstGeom>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1" name="Google Shape;391;p19"/>
          <p:cNvSpPr txBox="1">
            <a:spLocks noGrp="1"/>
          </p:cNvSpPr>
          <p:nvPr>
            <p:ph type="subTitle" idx="1"/>
          </p:nvPr>
        </p:nvSpPr>
        <p:spPr>
          <a:xfrm>
            <a:off x="1674303" y="2845435"/>
            <a:ext cx="2813600" cy="646400"/>
          </a:xfrm>
          <a:prstGeom prst="rect">
            <a:avLst/>
          </a:prstGeom>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19"/>
          <p:cNvSpPr txBox="1">
            <a:spLocks noGrp="1"/>
          </p:cNvSpPr>
          <p:nvPr>
            <p:ph type="title" idx="2"/>
          </p:nvPr>
        </p:nvSpPr>
        <p:spPr>
          <a:xfrm>
            <a:off x="4689221" y="2378248"/>
            <a:ext cx="2813600" cy="408000"/>
          </a:xfrm>
          <a:prstGeom prst="rect">
            <a:avLst/>
          </a:prstGeom>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3" name="Google Shape;393;p19"/>
          <p:cNvSpPr txBox="1">
            <a:spLocks noGrp="1"/>
          </p:cNvSpPr>
          <p:nvPr>
            <p:ph type="subTitle" idx="3"/>
          </p:nvPr>
        </p:nvSpPr>
        <p:spPr>
          <a:xfrm>
            <a:off x="4689216" y="2845435"/>
            <a:ext cx="2813600" cy="646400"/>
          </a:xfrm>
          <a:prstGeom prst="rect">
            <a:avLst/>
          </a:prstGeom>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19"/>
          <p:cNvSpPr txBox="1">
            <a:spLocks noGrp="1"/>
          </p:cNvSpPr>
          <p:nvPr>
            <p:ph type="title" idx="4"/>
          </p:nvPr>
        </p:nvSpPr>
        <p:spPr>
          <a:xfrm>
            <a:off x="1674303" y="4304248"/>
            <a:ext cx="2813600" cy="408000"/>
          </a:xfrm>
          <a:prstGeom prst="rect">
            <a:avLst/>
          </a:prstGeom>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5" name="Google Shape;395;p19"/>
          <p:cNvSpPr txBox="1">
            <a:spLocks noGrp="1"/>
          </p:cNvSpPr>
          <p:nvPr>
            <p:ph type="subTitle" idx="5"/>
          </p:nvPr>
        </p:nvSpPr>
        <p:spPr>
          <a:xfrm>
            <a:off x="1674303" y="4771433"/>
            <a:ext cx="2813600" cy="646400"/>
          </a:xfrm>
          <a:prstGeom prst="rect">
            <a:avLst/>
          </a:prstGeom>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19"/>
          <p:cNvSpPr txBox="1">
            <a:spLocks noGrp="1"/>
          </p:cNvSpPr>
          <p:nvPr>
            <p:ph type="title" idx="6"/>
          </p:nvPr>
        </p:nvSpPr>
        <p:spPr>
          <a:xfrm>
            <a:off x="4689221" y="4304248"/>
            <a:ext cx="2813600" cy="408000"/>
          </a:xfrm>
          <a:prstGeom prst="rect">
            <a:avLst/>
          </a:prstGeom>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 name="Google Shape;397;p19"/>
          <p:cNvSpPr txBox="1">
            <a:spLocks noGrp="1"/>
          </p:cNvSpPr>
          <p:nvPr>
            <p:ph type="subTitle" idx="7"/>
          </p:nvPr>
        </p:nvSpPr>
        <p:spPr>
          <a:xfrm>
            <a:off x="4689216" y="4771433"/>
            <a:ext cx="2813600" cy="646400"/>
          </a:xfrm>
          <a:prstGeom prst="rect">
            <a:avLst/>
          </a:prstGeom>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19"/>
          <p:cNvSpPr txBox="1">
            <a:spLocks noGrp="1"/>
          </p:cNvSpPr>
          <p:nvPr>
            <p:ph type="title" idx="8"/>
          </p:nvPr>
        </p:nvSpPr>
        <p:spPr>
          <a:xfrm>
            <a:off x="7704097" y="2378248"/>
            <a:ext cx="2813600" cy="408000"/>
          </a:xfrm>
          <a:prstGeom prst="rect">
            <a:avLst/>
          </a:prstGeom>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9" name="Google Shape;399;p19"/>
          <p:cNvSpPr txBox="1">
            <a:spLocks noGrp="1"/>
          </p:cNvSpPr>
          <p:nvPr>
            <p:ph type="subTitle" idx="9"/>
          </p:nvPr>
        </p:nvSpPr>
        <p:spPr>
          <a:xfrm>
            <a:off x="7704088" y="2845435"/>
            <a:ext cx="2813600" cy="646400"/>
          </a:xfrm>
          <a:prstGeom prst="rect">
            <a:avLst/>
          </a:prstGeom>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19"/>
          <p:cNvSpPr txBox="1">
            <a:spLocks noGrp="1"/>
          </p:cNvSpPr>
          <p:nvPr>
            <p:ph type="title" idx="13"/>
          </p:nvPr>
        </p:nvSpPr>
        <p:spPr>
          <a:xfrm>
            <a:off x="7704097" y="4304248"/>
            <a:ext cx="2813600" cy="408000"/>
          </a:xfrm>
          <a:prstGeom prst="rect">
            <a:avLst/>
          </a:prstGeom>
        </p:spPr>
        <p:txBody>
          <a:bodyPr spcFirstLastPara="1" anchor="ctr">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1" name="Google Shape;401;p19"/>
          <p:cNvSpPr txBox="1">
            <a:spLocks noGrp="1"/>
          </p:cNvSpPr>
          <p:nvPr>
            <p:ph type="subTitle" idx="14"/>
          </p:nvPr>
        </p:nvSpPr>
        <p:spPr>
          <a:xfrm>
            <a:off x="7704088" y="4771433"/>
            <a:ext cx="2813600" cy="646400"/>
          </a:xfrm>
          <a:prstGeom prst="rect">
            <a:avLst/>
          </a:prstGeom>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9"/>
          <p:cNvSpPr txBox="1">
            <a:spLocks noGrp="1"/>
          </p:cNvSpPr>
          <p:nvPr>
            <p:ph type="title" idx="15"/>
          </p:nvPr>
        </p:nvSpPr>
        <p:spPr>
          <a:xfrm>
            <a:off x="960000" y="698199"/>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03"/>
        <p:cNvGrpSpPr/>
        <p:nvPr/>
      </p:nvGrpSpPr>
      <p:grpSpPr>
        <a:xfrm>
          <a:off x="0" y="0"/>
          <a:ext cx="0" cy="0"/>
          <a:chOff x="0" y="0"/>
          <a:chExt cx="0" cy="0"/>
        </a:xfrm>
      </p:grpSpPr>
      <p:sp>
        <p:nvSpPr>
          <p:cNvPr id="12" name="Google Shape;404;p20"/>
          <p:cNvSpPr>
            <a:spLocks/>
          </p:cNvSpPr>
          <p:nvPr/>
        </p:nvSpPr>
        <p:spPr bwMode="auto">
          <a:xfrm>
            <a:off x="10167938" y="-209550"/>
            <a:ext cx="2290762" cy="3365500"/>
          </a:xfrm>
          <a:custGeom>
            <a:avLst/>
            <a:gdLst/>
            <a:ahLst/>
            <a:cxnLst>
              <a:cxn ang="0">
                <a:pos x="0" y="0"/>
              </a:cxn>
              <a:cxn ang="0">
                <a:pos x="26399" y="62434"/>
              </a:cxn>
              <a:cxn ang="0">
                <a:pos x="37293" y="76262"/>
              </a:cxn>
              <a:cxn ang="0">
                <a:pos x="48188" y="79195"/>
              </a:cxn>
              <a:cxn ang="0">
                <a:pos x="68720" y="100984"/>
              </a:cxn>
            </a:cxnLst>
            <a:rect l="0" t="0"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13" name="Google Shape;405;p20"/>
          <p:cNvSpPr/>
          <p:nvPr/>
        </p:nvSpPr>
        <p:spPr>
          <a:xfrm rot="5400000" flipH="1">
            <a:off x="-1785144" y="-1667669"/>
            <a:ext cx="4889501"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4" name="Google Shape;406;p20"/>
          <p:cNvSpPr/>
          <p:nvPr/>
        </p:nvSpPr>
        <p:spPr>
          <a:xfrm rot="5400000" flipH="1">
            <a:off x="-541338" y="-41275"/>
            <a:ext cx="1649413"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5" name="Google Shape;407;p20"/>
          <p:cNvGrpSpPr>
            <a:grpSpLocks/>
          </p:cNvGrpSpPr>
          <p:nvPr/>
        </p:nvGrpSpPr>
        <p:grpSpPr bwMode="auto">
          <a:xfrm rot="11480281" flipH="1">
            <a:off x="-1136650" y="4749800"/>
            <a:ext cx="4686300" cy="3257550"/>
            <a:chOff x="-154942" y="-422500"/>
            <a:chExt cx="3515639" cy="2443341"/>
          </a:xfrm>
        </p:grpSpPr>
        <p:sp>
          <p:nvSpPr>
            <p:cNvPr id="16" name="Google Shape;408;p2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409;p20"/>
            <p:cNvSpPr/>
            <p:nvPr/>
          </p:nvSpPr>
          <p:spPr>
            <a:xfrm rot="5400000">
              <a:off x="-113653" y="802958"/>
              <a:ext cx="876364"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410;p20"/>
            <p:cNvSpPr/>
            <p:nvPr/>
          </p:nvSpPr>
          <p:spPr>
            <a:xfrm rot="5400000">
              <a:off x="302315" y="971775"/>
              <a:ext cx="72634"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411;p20"/>
            <p:cNvSpPr/>
            <p:nvPr/>
          </p:nvSpPr>
          <p:spPr>
            <a:xfrm rot="5400000">
              <a:off x="1916006" y="606106"/>
              <a:ext cx="28577" cy="5835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412;p20"/>
            <p:cNvSpPr/>
            <p:nvPr/>
          </p:nvSpPr>
          <p:spPr>
            <a:xfrm rot="5400000">
              <a:off x="2953513" y="213632"/>
              <a:ext cx="45247" cy="79792"/>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413;p20"/>
            <p:cNvSpPr/>
            <p:nvPr/>
          </p:nvSpPr>
          <p:spPr>
            <a:xfrm rot="5400000">
              <a:off x="3074927" y="290326"/>
              <a:ext cx="22624"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22" name="Google Shape;414;p20"/>
          <p:cNvSpPr/>
          <p:nvPr/>
        </p:nvSpPr>
        <p:spPr>
          <a:xfrm rot="16200000">
            <a:off x="9996488" y="4643438"/>
            <a:ext cx="4184650" cy="1695450"/>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23" name="Google Shape;415;p20"/>
          <p:cNvSpPr/>
          <p:nvPr/>
        </p:nvSpPr>
        <p:spPr>
          <a:xfrm rot="5400000">
            <a:off x="10072688" y="-500063"/>
            <a:ext cx="2657476" cy="2574925"/>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24" name="Google Shape;416;p20"/>
          <p:cNvGrpSpPr>
            <a:grpSpLocks/>
          </p:cNvGrpSpPr>
          <p:nvPr/>
        </p:nvGrpSpPr>
        <p:grpSpPr bwMode="auto">
          <a:xfrm>
            <a:off x="10113963" y="598488"/>
            <a:ext cx="1476375" cy="1497012"/>
            <a:chOff x="6575458" y="1821066"/>
            <a:chExt cx="1106619" cy="1122793"/>
          </a:xfrm>
        </p:grpSpPr>
        <p:sp>
          <p:nvSpPr>
            <p:cNvPr id="25" name="Google Shape;417;p20"/>
            <p:cNvSpPr/>
            <p:nvPr/>
          </p:nvSpPr>
          <p:spPr>
            <a:xfrm rot="5400000">
              <a:off x="7240584" y="2134249"/>
              <a:ext cx="111922" cy="126131"/>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418;p20"/>
            <p:cNvSpPr/>
            <p:nvPr/>
          </p:nvSpPr>
          <p:spPr>
            <a:xfrm rot="5400000">
              <a:off x="7306065"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419;p20"/>
            <p:cNvSpPr/>
            <p:nvPr/>
          </p:nvSpPr>
          <p:spPr>
            <a:xfrm rot="5400000">
              <a:off x="7348289" y="2338426"/>
              <a:ext cx="55961" cy="59496"/>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420;p20"/>
            <p:cNvSpPr/>
            <p:nvPr/>
          </p:nvSpPr>
          <p:spPr>
            <a:xfrm rot="5400000">
              <a:off x="7088870" y="2238429"/>
              <a:ext cx="111922" cy="117802"/>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421;p20"/>
            <p:cNvSpPr/>
            <p:nvPr/>
          </p:nvSpPr>
          <p:spPr>
            <a:xfrm rot="5400000">
              <a:off x="7351845" y="2021722"/>
              <a:ext cx="98824" cy="97573"/>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422;p20"/>
            <p:cNvSpPr/>
            <p:nvPr/>
          </p:nvSpPr>
          <p:spPr>
            <a:xfrm rot="5400000">
              <a:off x="7097802" y="1873487"/>
              <a:ext cx="90490" cy="1023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1" name="Google Shape;423;p20"/>
            <p:cNvSpPr/>
            <p:nvPr/>
          </p:nvSpPr>
          <p:spPr>
            <a:xfrm rot="5400000">
              <a:off x="7011542" y="2057436"/>
              <a:ext cx="60723" cy="78534"/>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2" name="Google Shape;424;p20"/>
            <p:cNvSpPr/>
            <p:nvPr/>
          </p:nvSpPr>
          <p:spPr>
            <a:xfrm rot="5400000">
              <a:off x="6827694" y="2130667"/>
              <a:ext cx="79774" cy="94003"/>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3" name="Google Shape;425;p20"/>
            <p:cNvSpPr/>
            <p:nvPr/>
          </p:nvSpPr>
          <p:spPr>
            <a:xfrm rot="5400000">
              <a:off x="6924066" y="2468827"/>
              <a:ext cx="115494" cy="132080"/>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4" name="Google Shape;426;p20"/>
            <p:cNvSpPr/>
            <p:nvPr/>
          </p:nvSpPr>
          <p:spPr>
            <a:xfrm rot="5400000">
              <a:off x="7257261" y="2605727"/>
              <a:ext cx="54770" cy="4997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5" name="Google Shape;427;p20"/>
            <p:cNvSpPr/>
            <p:nvPr/>
          </p:nvSpPr>
          <p:spPr>
            <a:xfrm rot="5400000">
              <a:off x="7478578" y="2540248"/>
              <a:ext cx="76202" cy="73775"/>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6" name="Google Shape;428;p20"/>
            <p:cNvSpPr/>
            <p:nvPr/>
          </p:nvSpPr>
          <p:spPr>
            <a:xfrm rot="5400000">
              <a:off x="7599350" y="2281281"/>
              <a:ext cx="88109" cy="77345"/>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7" name="Google Shape;429;p20"/>
            <p:cNvSpPr/>
            <p:nvPr/>
          </p:nvSpPr>
          <p:spPr>
            <a:xfrm rot="5400000">
              <a:off x="6583151" y="2218198"/>
              <a:ext cx="130973" cy="146359"/>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8" name="Google Shape;430;p20"/>
            <p:cNvSpPr/>
            <p:nvPr/>
          </p:nvSpPr>
          <p:spPr>
            <a:xfrm rot="5400000">
              <a:off x="7301270" y="1813962"/>
              <a:ext cx="111922" cy="126131"/>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9" name="Google Shape;431;p20"/>
            <p:cNvSpPr/>
            <p:nvPr/>
          </p:nvSpPr>
          <p:spPr>
            <a:xfrm rot="5400000">
              <a:off x="7378599" y="2778411"/>
              <a:ext cx="159549" cy="171347"/>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0" name="Google Shape;432;p20"/>
            <p:cNvSpPr/>
            <p:nvPr/>
          </p:nvSpPr>
          <p:spPr>
            <a:xfrm rot="5400000">
              <a:off x="6971666" y="2705766"/>
              <a:ext cx="104778" cy="123751"/>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33" name="Google Shape;433;p20"/>
          <p:cNvSpPr txBox="1">
            <a:spLocks noGrp="1"/>
          </p:cNvSpPr>
          <p:nvPr>
            <p:ph type="subTitle" idx="1"/>
          </p:nvPr>
        </p:nvSpPr>
        <p:spPr>
          <a:xfrm>
            <a:off x="5961500" y="2319948"/>
            <a:ext cx="4523600" cy="720800"/>
          </a:xfrm>
          <a:prstGeom prst="rect">
            <a:avLst/>
          </a:prstGeom>
          <a:ln>
            <a:noFill/>
          </a:ln>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20"/>
          <p:cNvSpPr txBox="1">
            <a:spLocks noGrp="1"/>
          </p:cNvSpPr>
          <p:nvPr>
            <p:ph type="subTitle" idx="2"/>
          </p:nvPr>
        </p:nvSpPr>
        <p:spPr>
          <a:xfrm>
            <a:off x="5961500" y="3725013"/>
            <a:ext cx="4523200" cy="720800"/>
          </a:xfrm>
          <a:prstGeom prst="rect">
            <a:avLst/>
          </a:prstGeom>
          <a:ln>
            <a:noFill/>
          </a:ln>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20"/>
          <p:cNvSpPr txBox="1">
            <a:spLocks noGrp="1"/>
          </p:cNvSpPr>
          <p:nvPr>
            <p:ph type="title"/>
          </p:nvPr>
        </p:nvSpPr>
        <p:spPr>
          <a:xfrm>
            <a:off x="960000"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6" name="Google Shape;436;p20"/>
          <p:cNvSpPr txBox="1">
            <a:spLocks noGrp="1"/>
          </p:cNvSpPr>
          <p:nvPr>
            <p:ph type="title" idx="3"/>
          </p:nvPr>
        </p:nvSpPr>
        <p:spPr>
          <a:xfrm>
            <a:off x="1706900" y="2008733"/>
            <a:ext cx="1120400" cy="311200"/>
          </a:xfrm>
          <a:prstGeom prst="rect">
            <a:avLst/>
          </a:prstGeom>
        </p:spPr>
        <p:txBody>
          <a:bodyPr spcFirstLastPara="1" anchor="ctr">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437" name="Google Shape;437;p20"/>
          <p:cNvSpPr txBox="1">
            <a:spLocks noGrp="1"/>
          </p:cNvSpPr>
          <p:nvPr>
            <p:ph type="title" idx="4"/>
          </p:nvPr>
        </p:nvSpPr>
        <p:spPr>
          <a:xfrm>
            <a:off x="1707209" y="3416699"/>
            <a:ext cx="1120000" cy="307200"/>
          </a:xfrm>
          <a:prstGeom prst="rect">
            <a:avLst/>
          </a:prstGeom>
        </p:spPr>
        <p:txBody>
          <a:bodyPr spcFirstLastPara="1" anchor="ctr">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438" name="Google Shape;438;p20"/>
          <p:cNvSpPr txBox="1">
            <a:spLocks noGrp="1"/>
          </p:cNvSpPr>
          <p:nvPr>
            <p:ph type="title" idx="5"/>
          </p:nvPr>
        </p:nvSpPr>
        <p:spPr>
          <a:xfrm>
            <a:off x="5961500" y="2008733"/>
            <a:ext cx="4522400" cy="311200"/>
          </a:xfrm>
          <a:prstGeom prst="rect">
            <a:avLst/>
          </a:prstGeom>
        </p:spPr>
        <p:txBody>
          <a:bodyPr spcFirstLastPara="1" anchor="ctr">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9" name="Google Shape;439;p20"/>
          <p:cNvSpPr txBox="1">
            <a:spLocks noGrp="1"/>
          </p:cNvSpPr>
          <p:nvPr>
            <p:ph type="title" idx="6"/>
          </p:nvPr>
        </p:nvSpPr>
        <p:spPr>
          <a:xfrm>
            <a:off x="5961500" y="3412832"/>
            <a:ext cx="4522400" cy="307200"/>
          </a:xfrm>
          <a:prstGeom prst="rect">
            <a:avLst/>
          </a:prstGeom>
        </p:spPr>
        <p:txBody>
          <a:bodyPr spcFirstLastPara="1" anchor="ctr">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40" name="Google Shape;440;p20"/>
          <p:cNvSpPr txBox="1">
            <a:spLocks noGrp="1"/>
          </p:cNvSpPr>
          <p:nvPr>
            <p:ph type="subTitle" idx="7"/>
          </p:nvPr>
        </p:nvSpPr>
        <p:spPr>
          <a:xfrm>
            <a:off x="5961500" y="5172868"/>
            <a:ext cx="4523200" cy="763600"/>
          </a:xfrm>
          <a:prstGeom prst="rect">
            <a:avLst/>
          </a:prstGeom>
          <a:ln>
            <a:noFill/>
          </a:ln>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title" idx="8"/>
          </p:nvPr>
        </p:nvSpPr>
        <p:spPr>
          <a:xfrm>
            <a:off x="1707209" y="4858900"/>
            <a:ext cx="1120000" cy="310400"/>
          </a:xfrm>
          <a:prstGeom prst="rect">
            <a:avLst/>
          </a:prstGeom>
        </p:spPr>
        <p:txBody>
          <a:bodyPr spcFirstLastPara="1" anchor="ctr">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442" name="Google Shape;442;p20"/>
          <p:cNvSpPr txBox="1">
            <a:spLocks noGrp="1"/>
          </p:cNvSpPr>
          <p:nvPr>
            <p:ph type="title" idx="9"/>
          </p:nvPr>
        </p:nvSpPr>
        <p:spPr>
          <a:xfrm>
            <a:off x="5961500" y="4858029"/>
            <a:ext cx="4522400" cy="310400"/>
          </a:xfrm>
          <a:prstGeom prst="rect">
            <a:avLst/>
          </a:prstGeom>
        </p:spPr>
        <p:txBody>
          <a:bodyPr spcFirstLastPara="1" anchor="ctr">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43"/>
        <p:cNvGrpSpPr/>
        <p:nvPr/>
      </p:nvGrpSpPr>
      <p:grpSpPr>
        <a:xfrm>
          <a:off x="0" y="0"/>
          <a:ext cx="0" cy="0"/>
          <a:chOff x="0" y="0"/>
          <a:chExt cx="0" cy="0"/>
        </a:xfrm>
      </p:grpSpPr>
      <p:grpSp>
        <p:nvGrpSpPr>
          <p:cNvPr id="4" name="Google Shape;444;p21"/>
          <p:cNvGrpSpPr>
            <a:grpSpLocks/>
          </p:cNvGrpSpPr>
          <p:nvPr/>
        </p:nvGrpSpPr>
        <p:grpSpPr bwMode="auto">
          <a:xfrm>
            <a:off x="2632075" y="4519613"/>
            <a:ext cx="752475" cy="765175"/>
            <a:chOff x="5650427" y="4365654"/>
            <a:chExt cx="565263" cy="573093"/>
          </a:xfrm>
        </p:grpSpPr>
        <p:sp>
          <p:nvSpPr>
            <p:cNvPr id="5" name="Google Shape;445;p21"/>
            <p:cNvSpPr/>
            <p:nvPr/>
          </p:nvSpPr>
          <p:spPr>
            <a:xfrm rot="5400000">
              <a:off x="5638766" y="4630569"/>
              <a:ext cx="177160" cy="153838"/>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 name="Google Shape;446;p21"/>
            <p:cNvSpPr/>
            <p:nvPr/>
          </p:nvSpPr>
          <p:spPr>
            <a:xfrm rot="5400000">
              <a:off x="6111460" y="4363748"/>
              <a:ext cx="78473" cy="82285"/>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447;p21"/>
            <p:cNvSpPr/>
            <p:nvPr/>
          </p:nvSpPr>
          <p:spPr>
            <a:xfrm rot="5400000">
              <a:off x="6111496" y="4834553"/>
              <a:ext cx="102253" cy="106136"/>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8" name="Google Shape;448;p21"/>
          <p:cNvSpPr/>
          <p:nvPr/>
        </p:nvSpPr>
        <p:spPr>
          <a:xfrm rot="5400000">
            <a:off x="5045075" y="-1474788"/>
            <a:ext cx="2668588" cy="268763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9" name="Google Shape;449;p21"/>
          <p:cNvSpPr/>
          <p:nvPr/>
        </p:nvSpPr>
        <p:spPr>
          <a:xfrm rot="5400000">
            <a:off x="-596107" y="3442494"/>
            <a:ext cx="4005263" cy="4092576"/>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0" name="Google Shape;450;p21"/>
          <p:cNvGrpSpPr>
            <a:grpSpLocks/>
          </p:cNvGrpSpPr>
          <p:nvPr/>
        </p:nvGrpSpPr>
        <p:grpSpPr bwMode="auto">
          <a:xfrm rot="5400000">
            <a:off x="-1049338" y="74613"/>
            <a:ext cx="3673475" cy="2552700"/>
            <a:chOff x="-154942" y="-422500"/>
            <a:chExt cx="3515639" cy="2443341"/>
          </a:xfrm>
        </p:grpSpPr>
        <p:sp>
          <p:nvSpPr>
            <p:cNvPr id="11" name="Google Shape;451;p2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452;p21"/>
            <p:cNvSpPr/>
            <p:nvPr/>
          </p:nvSpPr>
          <p:spPr>
            <a:xfrm rot="5400000">
              <a:off x="-109421" y="805264"/>
              <a:ext cx="875227" cy="26435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453;p21"/>
            <p:cNvSpPr/>
            <p:nvPr/>
          </p:nvSpPr>
          <p:spPr>
            <a:xfrm rot="5400000">
              <a:off x="304638" y="970115"/>
              <a:ext cx="71417" cy="42540"/>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454;p21"/>
            <p:cNvSpPr/>
            <p:nvPr/>
          </p:nvSpPr>
          <p:spPr>
            <a:xfrm rot="5400000">
              <a:off x="1918888" y="607718"/>
              <a:ext cx="28870" cy="592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455;p21"/>
            <p:cNvSpPr/>
            <p:nvPr/>
          </p:nvSpPr>
          <p:spPr>
            <a:xfrm rot="5400000">
              <a:off x="2955803" y="213411"/>
              <a:ext cx="45585" cy="8052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456;p21"/>
            <p:cNvSpPr/>
            <p:nvPr/>
          </p:nvSpPr>
          <p:spPr>
            <a:xfrm rot="5400000">
              <a:off x="3079627" y="287102"/>
              <a:ext cx="21273" cy="1519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17" name="Google Shape;457;p21"/>
          <p:cNvGrpSpPr>
            <a:grpSpLocks/>
          </p:cNvGrpSpPr>
          <p:nvPr/>
        </p:nvGrpSpPr>
        <p:grpSpPr bwMode="auto">
          <a:xfrm>
            <a:off x="4062413" y="-65088"/>
            <a:ext cx="1474787" cy="1497013"/>
            <a:chOff x="6575458" y="1821066"/>
            <a:chExt cx="1106619" cy="1122793"/>
          </a:xfrm>
        </p:grpSpPr>
        <p:sp>
          <p:nvSpPr>
            <p:cNvPr id="18" name="Google Shape;458;p21"/>
            <p:cNvSpPr/>
            <p:nvPr/>
          </p:nvSpPr>
          <p:spPr>
            <a:xfrm rot="5400000">
              <a:off x="7240169" y="2134182"/>
              <a:ext cx="111922" cy="126267"/>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459;p21"/>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460;p21"/>
            <p:cNvSpPr/>
            <p:nvPr/>
          </p:nvSpPr>
          <p:spPr>
            <a:xfrm rot="5400000">
              <a:off x="7347960" y="2338395"/>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461;p21"/>
            <p:cNvSpPr/>
            <p:nvPr/>
          </p:nvSpPr>
          <p:spPr>
            <a:xfrm rot="5400000">
              <a:off x="7088292" y="2238367"/>
              <a:ext cx="111922" cy="117928"/>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462;p21"/>
            <p:cNvSpPr/>
            <p:nvPr/>
          </p:nvSpPr>
          <p:spPr>
            <a:xfrm rot="5400000">
              <a:off x="7351544" y="2021671"/>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463;p21"/>
            <p:cNvSpPr/>
            <p:nvPr/>
          </p:nvSpPr>
          <p:spPr>
            <a:xfrm rot="5400000">
              <a:off x="7097817" y="1872836"/>
              <a:ext cx="90490" cy="10363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464;p21"/>
            <p:cNvSpPr/>
            <p:nvPr/>
          </p:nvSpPr>
          <p:spPr>
            <a:xfrm rot="5400000">
              <a:off x="7010854" y="2057395"/>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465;p21"/>
            <p:cNvSpPr/>
            <p:nvPr/>
          </p:nvSpPr>
          <p:spPr>
            <a:xfrm rot="5400000">
              <a:off x="6827413" y="2130022"/>
              <a:ext cx="79774" cy="95296"/>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466;p21"/>
            <p:cNvSpPr/>
            <p:nvPr/>
          </p:nvSpPr>
          <p:spPr>
            <a:xfrm rot="5400000">
              <a:off x="6923908" y="2468161"/>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467;p21"/>
            <p:cNvSpPr/>
            <p:nvPr/>
          </p:nvSpPr>
          <p:spPr>
            <a:xfrm rot="5400000">
              <a:off x="7257428" y="2605105"/>
              <a:ext cx="54770" cy="51221"/>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468;p21"/>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469;p21"/>
            <p:cNvSpPr/>
            <p:nvPr/>
          </p:nvSpPr>
          <p:spPr>
            <a:xfrm rot="5400000">
              <a:off x="7599309" y="2281240"/>
              <a:ext cx="88109" cy="77427"/>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470;p21"/>
            <p:cNvSpPr/>
            <p:nvPr/>
          </p:nvSpPr>
          <p:spPr>
            <a:xfrm rot="5400000">
              <a:off x="6583230" y="2218120"/>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1" name="Google Shape;471;p21"/>
            <p:cNvSpPr/>
            <p:nvPr/>
          </p:nvSpPr>
          <p:spPr>
            <a:xfrm rot="5400000">
              <a:off x="7302112" y="1813894"/>
              <a:ext cx="111923" cy="126267"/>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2" name="Google Shape;472;p21"/>
            <p:cNvSpPr/>
            <p:nvPr/>
          </p:nvSpPr>
          <p:spPr>
            <a:xfrm rot="5400000">
              <a:off x="7378358" y="2778319"/>
              <a:ext cx="159548"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3" name="Google Shape;473;p21"/>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4" name="Google Shape;474;p21"/>
          <p:cNvSpPr/>
          <p:nvPr/>
        </p:nvSpPr>
        <p:spPr>
          <a:xfrm rot="5400000">
            <a:off x="-446881" y="5317331"/>
            <a:ext cx="1989138" cy="1628775"/>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35" name="Google Shape;475;p21"/>
          <p:cNvSpPr>
            <a:spLocks/>
          </p:cNvSpPr>
          <p:nvPr/>
        </p:nvSpPr>
        <p:spPr bwMode="auto">
          <a:xfrm>
            <a:off x="8742363" y="-1509713"/>
            <a:ext cx="4052887" cy="3651251"/>
          </a:xfrm>
          <a:custGeom>
            <a:avLst/>
            <a:gdLst/>
            <a:ahLst/>
            <a:cxnLst>
              <a:cxn ang="0">
                <a:pos x="0" y="1755"/>
              </a:cxn>
              <a:cxn ang="0">
                <a:pos x="32388" y="9188"/>
              </a:cxn>
              <a:cxn ang="0">
                <a:pos x="41414" y="43168"/>
              </a:cxn>
              <a:cxn ang="0">
                <a:pos x="54687" y="64406"/>
              </a:cxn>
              <a:cxn ang="0">
                <a:pos x="66899" y="75025"/>
              </a:cxn>
              <a:cxn ang="0">
                <a:pos x="101941" y="83520"/>
              </a:cxn>
              <a:cxn ang="0">
                <a:pos x="121586" y="109536"/>
              </a:cxn>
            </a:cxnLst>
            <a:rect l="0" t="0" r="r" b="b"/>
            <a:pathLst>
              <a:path w="121586" h="109536" extrusionOk="0">
                <a:moveTo>
                  <a:pt x="0" y="1755"/>
                </a:moveTo>
                <a:cubicBezTo>
                  <a:pt x="10508" y="-1748"/>
                  <a:pt x="25950" y="175"/>
                  <a:pt x="32388" y="9188"/>
                </a:cubicBezTo>
                <a:cubicBezTo>
                  <a:pt x="39200" y="18725"/>
                  <a:pt x="37061" y="32287"/>
                  <a:pt x="41414" y="43168"/>
                </a:cubicBezTo>
                <a:cubicBezTo>
                  <a:pt x="44515" y="50919"/>
                  <a:pt x="49343" y="57992"/>
                  <a:pt x="54687" y="64406"/>
                </a:cubicBezTo>
                <a:cubicBezTo>
                  <a:pt x="58140" y="68550"/>
                  <a:pt x="62074" y="72613"/>
                  <a:pt x="66899" y="75025"/>
                </a:cubicBezTo>
                <a:cubicBezTo>
                  <a:pt x="77649" y="80400"/>
                  <a:pt x="91191" y="78144"/>
                  <a:pt x="101941" y="83520"/>
                </a:cubicBezTo>
                <a:cubicBezTo>
                  <a:pt x="111660" y="88380"/>
                  <a:pt x="116726" y="99817"/>
                  <a:pt x="121586" y="109536"/>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36" name="Google Shape;478;p21"/>
          <p:cNvSpPr txBox="1"/>
          <p:nvPr/>
        </p:nvSpPr>
        <p:spPr>
          <a:xfrm>
            <a:off x="5892800" y="4916488"/>
            <a:ext cx="5348288" cy="1006475"/>
          </a:xfrm>
          <a:prstGeom prst="rect">
            <a:avLst/>
          </a:prstGeom>
          <a:noFill/>
          <a:ln>
            <a:noFill/>
          </a:ln>
        </p:spPr>
        <p:txBody>
          <a:bodyPr spcFirstLastPara="1" lIns="121900" tIns="121900" rIns="121900" bIns="121900" anchor="b"/>
          <a:lstStyle/>
          <a:p>
            <a:pPr fontAlgn="auto">
              <a:spcBef>
                <a:spcPts val="0"/>
              </a:spcBef>
              <a:spcAft>
                <a:spcPts val="0"/>
              </a:spcAft>
              <a:defRPr/>
            </a:pPr>
            <a:r>
              <a:rPr lang="en" sz="1600">
                <a:solidFill>
                  <a:schemeClr val="accent1"/>
                </a:solidFill>
                <a:latin typeface="Zilla Slab"/>
                <a:ea typeface="Zilla Slab"/>
                <a:cs typeface="Zilla Slab"/>
                <a:sym typeface="Zilla Slab"/>
              </a:rPr>
              <a:t>CRÉDITOS: este modelo de apresentação foi criado pelo </a:t>
            </a:r>
            <a:r>
              <a:rPr lang="en" sz="1600" b="1">
                <a:solidFill>
                  <a:schemeClr val="accent1"/>
                </a:solidFill>
                <a:latin typeface="Zilla Slab"/>
                <a:ea typeface="Zilla Slab"/>
                <a:cs typeface="Zilla Slab"/>
                <a:sym typeface="Zilla Slab"/>
              </a:rPr>
              <a:t>Slidesgo</a:t>
            </a:r>
            <a:r>
              <a:rPr lang="en" sz="1600">
                <a:solidFill>
                  <a:schemeClr val="accent1"/>
                </a:solidFill>
                <a:latin typeface="Zilla Slab"/>
                <a:ea typeface="Zilla Slab"/>
                <a:cs typeface="Zilla Slab"/>
                <a:sym typeface="Zilla Slab"/>
              </a:rPr>
              <a:t>, e inclui ícones da </a:t>
            </a:r>
            <a:r>
              <a:rPr lang="en" sz="1600" b="1">
                <a:solidFill>
                  <a:schemeClr val="accent1"/>
                </a:solidFill>
                <a:latin typeface="Zilla Slab"/>
                <a:ea typeface="Zilla Slab"/>
                <a:cs typeface="Zilla Slab"/>
                <a:sym typeface="Zilla Slab"/>
              </a:rPr>
              <a:t>Flaticon</a:t>
            </a:r>
            <a:r>
              <a:rPr lang="en" sz="1600">
                <a:solidFill>
                  <a:schemeClr val="accent1"/>
                </a:solidFill>
                <a:latin typeface="Zilla Slab"/>
                <a:ea typeface="Zilla Slab"/>
                <a:cs typeface="Zilla Slab"/>
                <a:sym typeface="Zilla Slab"/>
              </a:rPr>
              <a:t> e infográficos e imagens da </a:t>
            </a:r>
            <a:r>
              <a:rPr lang="en" sz="1600" b="1">
                <a:solidFill>
                  <a:schemeClr val="accent1"/>
                </a:solidFill>
                <a:latin typeface="Zilla Slab"/>
                <a:ea typeface="Zilla Slab"/>
                <a:cs typeface="Zilla Slab"/>
                <a:sym typeface="Zilla Slab"/>
              </a:rPr>
              <a:t>Freepik</a:t>
            </a:r>
            <a:endParaRPr sz="1600" b="1">
              <a:solidFill>
                <a:schemeClr val="accent1"/>
              </a:solidFill>
              <a:latin typeface="Zilla Slab"/>
              <a:ea typeface="Zilla Slab"/>
              <a:cs typeface="Zilla Slab"/>
              <a:sym typeface="Zilla Slab"/>
            </a:endParaRPr>
          </a:p>
        </p:txBody>
      </p:sp>
      <p:sp>
        <p:nvSpPr>
          <p:cNvPr id="476" name="Google Shape;476;p21"/>
          <p:cNvSpPr txBox="1">
            <a:spLocks noGrp="1"/>
          </p:cNvSpPr>
          <p:nvPr>
            <p:ph type="ctrTitle"/>
          </p:nvPr>
        </p:nvSpPr>
        <p:spPr>
          <a:xfrm>
            <a:off x="5892233" y="1433667"/>
            <a:ext cx="5348800" cy="1330400"/>
          </a:xfrm>
          <a:prstGeom prst="rect">
            <a:avLst/>
          </a:prstGeom>
        </p:spPr>
        <p:txBody>
          <a:bodyPr spcFirstLastPara="1" anchor="ctr">
            <a:noAutofit/>
          </a:bodyPr>
          <a:lstStyle>
            <a:lvl1pPr lvl="0" rtl="0">
              <a:spcBef>
                <a:spcPts val="0"/>
              </a:spcBef>
              <a:spcAft>
                <a:spcPts val="0"/>
              </a:spcAft>
              <a:buSzPts val="5200"/>
              <a:buNone/>
              <a:defRPr sz="7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77" name="Google Shape;477;p21"/>
          <p:cNvSpPr txBox="1">
            <a:spLocks noGrp="1"/>
          </p:cNvSpPr>
          <p:nvPr>
            <p:ph type="subTitle" idx="1"/>
          </p:nvPr>
        </p:nvSpPr>
        <p:spPr>
          <a:xfrm>
            <a:off x="5892233" y="2764067"/>
            <a:ext cx="5348800" cy="1712400"/>
          </a:xfrm>
          <a:prstGeom prst="rect">
            <a:avLst/>
          </a:prstGeom>
        </p:spPr>
        <p:txBody>
          <a:bodyPr anchor="ct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79"/>
        <p:cNvGrpSpPr/>
        <p:nvPr/>
      </p:nvGrpSpPr>
      <p:grpSpPr>
        <a:xfrm>
          <a:off x="0" y="0"/>
          <a:ext cx="0" cy="0"/>
          <a:chOff x="0" y="0"/>
          <a:chExt cx="0" cy="0"/>
        </a:xfrm>
      </p:grpSpPr>
      <p:sp>
        <p:nvSpPr>
          <p:cNvPr id="2" name="Google Shape;480;p22"/>
          <p:cNvSpPr/>
          <p:nvPr/>
        </p:nvSpPr>
        <p:spPr>
          <a:xfrm rot="5400000">
            <a:off x="-859632" y="-608806"/>
            <a:ext cx="3568701" cy="3576638"/>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3" name="Google Shape;481;p22"/>
          <p:cNvSpPr/>
          <p:nvPr/>
        </p:nvSpPr>
        <p:spPr>
          <a:xfrm rot="5400000">
            <a:off x="10696575" y="3897313"/>
            <a:ext cx="3201988" cy="4437062"/>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4" name="Google Shape;482;p22"/>
          <p:cNvSpPr/>
          <p:nvPr/>
        </p:nvSpPr>
        <p:spPr>
          <a:xfrm rot="5400000">
            <a:off x="10498137" y="3651251"/>
            <a:ext cx="2384425" cy="1612900"/>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483;p22"/>
          <p:cNvSpPr/>
          <p:nvPr/>
        </p:nvSpPr>
        <p:spPr>
          <a:xfrm rot="5400000">
            <a:off x="-939800" y="5026025"/>
            <a:ext cx="2922588" cy="12715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6" name="Google Shape;484;p22"/>
          <p:cNvSpPr/>
          <p:nvPr/>
        </p:nvSpPr>
        <p:spPr>
          <a:xfrm rot="5400000">
            <a:off x="10841038" y="6003925"/>
            <a:ext cx="1649412"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7" name="Google Shape;485;p22"/>
          <p:cNvGrpSpPr>
            <a:grpSpLocks/>
          </p:cNvGrpSpPr>
          <p:nvPr/>
        </p:nvGrpSpPr>
        <p:grpSpPr bwMode="auto">
          <a:xfrm>
            <a:off x="0" y="5573713"/>
            <a:ext cx="1474788" cy="1497012"/>
            <a:chOff x="6575458" y="1821066"/>
            <a:chExt cx="1106619" cy="1122793"/>
          </a:xfrm>
        </p:grpSpPr>
        <p:sp>
          <p:nvSpPr>
            <p:cNvPr id="8" name="Google Shape;486;p22"/>
            <p:cNvSpPr/>
            <p:nvPr/>
          </p:nvSpPr>
          <p:spPr>
            <a:xfrm rot="5400000">
              <a:off x="7240169" y="2134181"/>
              <a:ext cx="111922" cy="126266"/>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487;p22"/>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488;p22"/>
            <p:cNvSpPr/>
            <p:nvPr/>
          </p:nvSpPr>
          <p:spPr>
            <a:xfrm rot="5400000">
              <a:off x="7347960" y="2338394"/>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489;p22"/>
            <p:cNvSpPr/>
            <p:nvPr/>
          </p:nvSpPr>
          <p:spPr>
            <a:xfrm rot="5400000">
              <a:off x="7088292" y="2238366"/>
              <a:ext cx="111922" cy="11792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490;p22"/>
            <p:cNvSpPr/>
            <p:nvPr/>
          </p:nvSpPr>
          <p:spPr>
            <a:xfrm rot="5400000">
              <a:off x="7351543" y="2021670"/>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491;p22"/>
            <p:cNvSpPr/>
            <p:nvPr/>
          </p:nvSpPr>
          <p:spPr>
            <a:xfrm rot="5400000">
              <a:off x="7097817" y="1872836"/>
              <a:ext cx="90490" cy="1036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492;p22"/>
            <p:cNvSpPr/>
            <p:nvPr/>
          </p:nvSpPr>
          <p:spPr>
            <a:xfrm rot="5400000">
              <a:off x="7010853" y="2057394"/>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493;p22"/>
            <p:cNvSpPr/>
            <p:nvPr/>
          </p:nvSpPr>
          <p:spPr>
            <a:xfrm rot="5400000">
              <a:off x="6827414" y="2130021"/>
              <a:ext cx="79774" cy="95295"/>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494;p22"/>
            <p:cNvSpPr/>
            <p:nvPr/>
          </p:nvSpPr>
          <p:spPr>
            <a:xfrm rot="5400000">
              <a:off x="6923908" y="2468160"/>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495;p22"/>
            <p:cNvSpPr/>
            <p:nvPr/>
          </p:nvSpPr>
          <p:spPr>
            <a:xfrm rot="5400000">
              <a:off x="7257429" y="2605104"/>
              <a:ext cx="54770" cy="51222"/>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496;p22"/>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497;p22"/>
            <p:cNvSpPr/>
            <p:nvPr/>
          </p:nvSpPr>
          <p:spPr>
            <a:xfrm rot="5400000">
              <a:off x="7599308" y="2281239"/>
              <a:ext cx="88109" cy="77428"/>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498;p22"/>
            <p:cNvSpPr/>
            <p:nvPr/>
          </p:nvSpPr>
          <p:spPr>
            <a:xfrm rot="5400000">
              <a:off x="6583230" y="2218119"/>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499;p22"/>
            <p:cNvSpPr/>
            <p:nvPr/>
          </p:nvSpPr>
          <p:spPr>
            <a:xfrm rot="5400000">
              <a:off x="7302111" y="1813894"/>
              <a:ext cx="111922" cy="126266"/>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500;p22"/>
            <p:cNvSpPr/>
            <p:nvPr/>
          </p:nvSpPr>
          <p:spPr>
            <a:xfrm rot="5400000">
              <a:off x="7378358" y="2778319"/>
              <a:ext cx="159549"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501;p22"/>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24" name="Google Shape;502;p22"/>
          <p:cNvGrpSpPr>
            <a:grpSpLocks/>
          </p:cNvGrpSpPr>
          <p:nvPr/>
        </p:nvGrpSpPr>
        <p:grpSpPr bwMode="auto">
          <a:xfrm rot="3841766">
            <a:off x="8795544" y="-527844"/>
            <a:ext cx="4687888" cy="3257550"/>
            <a:chOff x="-154942" y="-422500"/>
            <a:chExt cx="3515639" cy="2443341"/>
          </a:xfrm>
        </p:grpSpPr>
        <p:sp>
          <p:nvSpPr>
            <p:cNvPr id="25" name="Google Shape;503;p2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504;p22"/>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505;p22"/>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506;p22"/>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507;p22"/>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508;p22"/>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1" name="Google Shape;509;p22"/>
          <p:cNvSpPr>
            <a:spLocks/>
          </p:cNvSpPr>
          <p:nvPr/>
        </p:nvSpPr>
        <p:spPr bwMode="auto">
          <a:xfrm>
            <a:off x="-530225" y="-587375"/>
            <a:ext cx="2625725" cy="2697163"/>
          </a:xfrm>
          <a:custGeom>
            <a:avLst/>
            <a:gdLst/>
            <a:ahLst/>
            <a:cxnLst>
              <a:cxn ang="0">
                <a:pos x="78776" y="0"/>
              </a:cxn>
              <a:cxn ang="0">
                <a:pos x="63273" y="20951"/>
              </a:cxn>
              <a:cxn ang="0">
                <a:pos x="29332" y="54473"/>
              </a:cxn>
              <a:cxn ang="0">
                <a:pos x="19275" y="72910"/>
              </a:cxn>
              <a:cxn ang="0">
                <a:pos x="0" y="80871"/>
              </a:cxn>
            </a:cxnLst>
            <a:rect l="0" t="0"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10"/>
        <p:cNvGrpSpPr/>
        <p:nvPr/>
      </p:nvGrpSpPr>
      <p:grpSpPr>
        <a:xfrm>
          <a:off x="0" y="0"/>
          <a:ext cx="0" cy="0"/>
          <a:chOff x="0" y="0"/>
          <a:chExt cx="0" cy="0"/>
        </a:xfrm>
      </p:grpSpPr>
      <p:sp>
        <p:nvSpPr>
          <p:cNvPr id="2" name="Google Shape;511;p23"/>
          <p:cNvSpPr>
            <a:spLocks/>
          </p:cNvSpPr>
          <p:nvPr/>
        </p:nvSpPr>
        <p:spPr bwMode="auto">
          <a:xfrm>
            <a:off x="10167938" y="-209550"/>
            <a:ext cx="2290762" cy="3365500"/>
          </a:xfrm>
          <a:custGeom>
            <a:avLst/>
            <a:gdLst/>
            <a:ahLst/>
            <a:cxnLst>
              <a:cxn ang="0">
                <a:pos x="0" y="0"/>
              </a:cxn>
              <a:cxn ang="0">
                <a:pos x="26399" y="62434"/>
              </a:cxn>
              <a:cxn ang="0">
                <a:pos x="37293" y="76262"/>
              </a:cxn>
              <a:cxn ang="0">
                <a:pos x="48188" y="79195"/>
              </a:cxn>
              <a:cxn ang="0">
                <a:pos x="68720" y="100984"/>
              </a:cxn>
            </a:cxnLst>
            <a:rect l="0" t="0"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3" name="Google Shape;512;p23"/>
          <p:cNvSpPr/>
          <p:nvPr/>
        </p:nvSpPr>
        <p:spPr>
          <a:xfrm rot="5400000" flipH="1">
            <a:off x="-1785144" y="-1667669"/>
            <a:ext cx="4889501"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4" name="Google Shape;513;p23"/>
          <p:cNvSpPr/>
          <p:nvPr/>
        </p:nvSpPr>
        <p:spPr>
          <a:xfrm rot="5400000" flipH="1">
            <a:off x="-541338" y="-41275"/>
            <a:ext cx="1649413"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5" name="Google Shape;514;p23"/>
          <p:cNvGrpSpPr>
            <a:grpSpLocks/>
          </p:cNvGrpSpPr>
          <p:nvPr/>
        </p:nvGrpSpPr>
        <p:grpSpPr bwMode="auto">
          <a:xfrm rot="11480281" flipH="1">
            <a:off x="-1136650" y="4749800"/>
            <a:ext cx="4686300" cy="3257550"/>
            <a:chOff x="-154942" y="-422500"/>
            <a:chExt cx="3515639" cy="2443341"/>
          </a:xfrm>
        </p:grpSpPr>
        <p:sp>
          <p:nvSpPr>
            <p:cNvPr id="6" name="Google Shape;515;p2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516;p23"/>
            <p:cNvSpPr/>
            <p:nvPr/>
          </p:nvSpPr>
          <p:spPr>
            <a:xfrm rot="5400000">
              <a:off x="-113653" y="802958"/>
              <a:ext cx="876364"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517;p23"/>
            <p:cNvSpPr/>
            <p:nvPr/>
          </p:nvSpPr>
          <p:spPr>
            <a:xfrm rot="5400000">
              <a:off x="302315" y="971775"/>
              <a:ext cx="72634"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518;p23"/>
            <p:cNvSpPr/>
            <p:nvPr/>
          </p:nvSpPr>
          <p:spPr>
            <a:xfrm rot="5400000">
              <a:off x="1916006" y="606106"/>
              <a:ext cx="28577" cy="5835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519;p23"/>
            <p:cNvSpPr/>
            <p:nvPr/>
          </p:nvSpPr>
          <p:spPr>
            <a:xfrm rot="5400000">
              <a:off x="2953513" y="213632"/>
              <a:ext cx="45247" cy="79792"/>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520;p23"/>
            <p:cNvSpPr/>
            <p:nvPr/>
          </p:nvSpPr>
          <p:spPr>
            <a:xfrm rot="5400000">
              <a:off x="3074927" y="290326"/>
              <a:ext cx="22624"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2" name="Google Shape;521;p23"/>
          <p:cNvSpPr/>
          <p:nvPr/>
        </p:nvSpPr>
        <p:spPr>
          <a:xfrm rot="16200000">
            <a:off x="9996488" y="4643438"/>
            <a:ext cx="4184650" cy="1695450"/>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3" name="Google Shape;522;p23"/>
          <p:cNvSpPr/>
          <p:nvPr/>
        </p:nvSpPr>
        <p:spPr>
          <a:xfrm rot="5400000">
            <a:off x="10072688" y="-500063"/>
            <a:ext cx="2657476" cy="2574925"/>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4" name="Google Shape;523;p23"/>
          <p:cNvGrpSpPr>
            <a:grpSpLocks/>
          </p:cNvGrpSpPr>
          <p:nvPr/>
        </p:nvGrpSpPr>
        <p:grpSpPr bwMode="auto">
          <a:xfrm>
            <a:off x="10113963" y="598488"/>
            <a:ext cx="1476375" cy="1497012"/>
            <a:chOff x="6575458" y="1821066"/>
            <a:chExt cx="1106619" cy="1122793"/>
          </a:xfrm>
        </p:grpSpPr>
        <p:sp>
          <p:nvSpPr>
            <p:cNvPr id="15" name="Google Shape;524;p23"/>
            <p:cNvSpPr/>
            <p:nvPr/>
          </p:nvSpPr>
          <p:spPr>
            <a:xfrm rot="5400000">
              <a:off x="7240584" y="2134249"/>
              <a:ext cx="111922" cy="126131"/>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525;p23"/>
            <p:cNvSpPr/>
            <p:nvPr/>
          </p:nvSpPr>
          <p:spPr>
            <a:xfrm rot="5400000">
              <a:off x="7306065"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526;p23"/>
            <p:cNvSpPr/>
            <p:nvPr/>
          </p:nvSpPr>
          <p:spPr>
            <a:xfrm rot="5400000">
              <a:off x="7348289" y="2338426"/>
              <a:ext cx="55961" cy="59496"/>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527;p23"/>
            <p:cNvSpPr/>
            <p:nvPr/>
          </p:nvSpPr>
          <p:spPr>
            <a:xfrm rot="5400000">
              <a:off x="7088870" y="2238429"/>
              <a:ext cx="111922" cy="117802"/>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528;p23"/>
            <p:cNvSpPr/>
            <p:nvPr/>
          </p:nvSpPr>
          <p:spPr>
            <a:xfrm rot="5400000">
              <a:off x="7351845" y="2021722"/>
              <a:ext cx="98824" cy="97573"/>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529;p23"/>
            <p:cNvSpPr/>
            <p:nvPr/>
          </p:nvSpPr>
          <p:spPr>
            <a:xfrm rot="5400000">
              <a:off x="7097802" y="1873487"/>
              <a:ext cx="90490" cy="1023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530;p23"/>
            <p:cNvSpPr/>
            <p:nvPr/>
          </p:nvSpPr>
          <p:spPr>
            <a:xfrm rot="5400000">
              <a:off x="7011542" y="2057436"/>
              <a:ext cx="60723" cy="78534"/>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531;p23"/>
            <p:cNvSpPr/>
            <p:nvPr/>
          </p:nvSpPr>
          <p:spPr>
            <a:xfrm rot="5400000">
              <a:off x="6827694" y="2130667"/>
              <a:ext cx="79774" cy="94003"/>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532;p23"/>
            <p:cNvSpPr/>
            <p:nvPr/>
          </p:nvSpPr>
          <p:spPr>
            <a:xfrm rot="5400000">
              <a:off x="6924066" y="2468827"/>
              <a:ext cx="115494" cy="132080"/>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533;p23"/>
            <p:cNvSpPr/>
            <p:nvPr/>
          </p:nvSpPr>
          <p:spPr>
            <a:xfrm rot="5400000">
              <a:off x="7257261" y="2605727"/>
              <a:ext cx="54770" cy="4997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534;p23"/>
            <p:cNvSpPr/>
            <p:nvPr/>
          </p:nvSpPr>
          <p:spPr>
            <a:xfrm rot="5400000">
              <a:off x="7478578" y="2540248"/>
              <a:ext cx="76202" cy="73775"/>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535;p23"/>
            <p:cNvSpPr/>
            <p:nvPr/>
          </p:nvSpPr>
          <p:spPr>
            <a:xfrm rot="5400000">
              <a:off x="7599350" y="2281281"/>
              <a:ext cx="88109" cy="77345"/>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536;p23"/>
            <p:cNvSpPr/>
            <p:nvPr/>
          </p:nvSpPr>
          <p:spPr>
            <a:xfrm rot="5400000">
              <a:off x="6583151" y="2218198"/>
              <a:ext cx="130973" cy="146359"/>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537;p23"/>
            <p:cNvSpPr/>
            <p:nvPr/>
          </p:nvSpPr>
          <p:spPr>
            <a:xfrm rot="5400000">
              <a:off x="7301270" y="1813962"/>
              <a:ext cx="111922" cy="126131"/>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538;p23"/>
            <p:cNvSpPr/>
            <p:nvPr/>
          </p:nvSpPr>
          <p:spPr>
            <a:xfrm rot="5400000">
              <a:off x="7378599" y="2778411"/>
              <a:ext cx="159549" cy="171347"/>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539;p23"/>
            <p:cNvSpPr/>
            <p:nvPr/>
          </p:nvSpPr>
          <p:spPr>
            <a:xfrm rot="5400000">
              <a:off x="6971666" y="2705766"/>
              <a:ext cx="104778" cy="123751"/>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fld id="{B3A4662E-76ED-409E-9E49-4780F22501A4}" type="datetimeFigureOut">
              <a:rPr lang="en-US"/>
              <a:pPr>
                <a:defRPr/>
              </a:pPr>
              <a:t>11/10/2025</a:t>
            </a:fld>
            <a:endParaRPr lang="en-US"/>
          </a:p>
        </p:txBody>
      </p:sp>
      <p:sp>
        <p:nvSpPr>
          <p:cNvPr id="5" name="Footer Placeholder 4"/>
          <p:cNvSpPr>
            <a:spLocks noGrp="1"/>
          </p:cNvSpPr>
          <p:nvPr>
            <p:ph type="ftr" sz="quarter" idx="11"/>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a:lstStyle>
            <a:lvl1pPr fontAlgn="auto">
              <a:spcBef>
                <a:spcPts val="0"/>
              </a:spcBef>
              <a:spcAft>
                <a:spcPts val="0"/>
              </a:spcAft>
              <a:defRPr>
                <a:latin typeface="+mn-lt"/>
                <a:cs typeface="+mn-cs"/>
              </a:defRPr>
            </a:lvl1pPr>
          </a:lstStyle>
          <a:p>
            <a:pPr>
              <a:defRPr/>
            </a:pPr>
            <a:fld id="{3BC8216A-7F2F-4A67-8606-7B85304DFAB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fld id="{518AA95A-5234-4449-957F-DA29304858C9}" type="datetimeFigureOut">
              <a:rPr lang="en-US"/>
              <a:pPr>
                <a:defRPr/>
              </a:pPr>
              <a:t>11/10/2025</a:t>
            </a:fld>
            <a:endParaRPr lang="en-US"/>
          </a:p>
        </p:txBody>
      </p:sp>
      <p:sp>
        <p:nvSpPr>
          <p:cNvPr id="5" name="Footer Placeholder 4"/>
          <p:cNvSpPr>
            <a:spLocks noGrp="1"/>
          </p:cNvSpPr>
          <p:nvPr>
            <p:ph type="ftr" sz="quarter" idx="11"/>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a:lstStyle>
            <a:lvl1pPr fontAlgn="auto">
              <a:spcBef>
                <a:spcPts val="0"/>
              </a:spcBef>
              <a:spcAft>
                <a:spcPts val="0"/>
              </a:spcAft>
              <a:defRPr>
                <a:latin typeface="+mn-lt"/>
                <a:cs typeface="+mn-cs"/>
              </a:defRPr>
            </a:lvl1pPr>
          </a:lstStyle>
          <a:p>
            <a:pPr>
              <a:defRPr/>
            </a:pPr>
            <a:fld id="{B928DCE2-2754-4D5E-AEE3-2BB6E37BC21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341FE1-AD29-4427-99AD-966A86704496}"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A03784-654E-49F2-8EBA-E1C6FE5E729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3408E6-A98E-4D45-BDD5-2F02A5DDF7F1}"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9CA36-C132-4098-BB81-E6CC082C6F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4" name="Google Shape;59;p4"/>
          <p:cNvSpPr/>
          <p:nvPr/>
        </p:nvSpPr>
        <p:spPr>
          <a:xfrm rot="5400000">
            <a:off x="-859632" y="-608806"/>
            <a:ext cx="3568701" cy="3576638"/>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60;p4"/>
          <p:cNvSpPr/>
          <p:nvPr/>
        </p:nvSpPr>
        <p:spPr>
          <a:xfrm rot="5400000">
            <a:off x="10696575" y="3897313"/>
            <a:ext cx="3201988" cy="4437062"/>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6" name="Google Shape;61;p4"/>
          <p:cNvSpPr/>
          <p:nvPr/>
        </p:nvSpPr>
        <p:spPr>
          <a:xfrm rot="5400000">
            <a:off x="10498137" y="3651251"/>
            <a:ext cx="2384425" cy="1612900"/>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7" name="Google Shape;62;p4"/>
          <p:cNvSpPr/>
          <p:nvPr/>
        </p:nvSpPr>
        <p:spPr>
          <a:xfrm rot="5400000">
            <a:off x="-939800" y="5026025"/>
            <a:ext cx="2922588" cy="12715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8" name="Google Shape;63;p4"/>
          <p:cNvSpPr/>
          <p:nvPr/>
        </p:nvSpPr>
        <p:spPr>
          <a:xfrm rot="5400000">
            <a:off x="10841038" y="6003925"/>
            <a:ext cx="1649412"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9" name="Google Shape;64;p4"/>
          <p:cNvGrpSpPr>
            <a:grpSpLocks/>
          </p:cNvGrpSpPr>
          <p:nvPr/>
        </p:nvGrpSpPr>
        <p:grpSpPr bwMode="auto">
          <a:xfrm>
            <a:off x="0" y="5573713"/>
            <a:ext cx="1474788" cy="1497012"/>
            <a:chOff x="6575458" y="1821066"/>
            <a:chExt cx="1106619" cy="1122793"/>
          </a:xfrm>
        </p:grpSpPr>
        <p:sp>
          <p:nvSpPr>
            <p:cNvPr id="10" name="Google Shape;65;p4"/>
            <p:cNvSpPr/>
            <p:nvPr/>
          </p:nvSpPr>
          <p:spPr>
            <a:xfrm rot="5400000">
              <a:off x="7240169" y="2134181"/>
              <a:ext cx="111922" cy="126266"/>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66;p4"/>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67;p4"/>
            <p:cNvSpPr/>
            <p:nvPr/>
          </p:nvSpPr>
          <p:spPr>
            <a:xfrm rot="5400000">
              <a:off x="7347960" y="2338394"/>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68;p4"/>
            <p:cNvSpPr/>
            <p:nvPr/>
          </p:nvSpPr>
          <p:spPr>
            <a:xfrm rot="5400000">
              <a:off x="7088292" y="2238366"/>
              <a:ext cx="111922" cy="11792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69;p4"/>
            <p:cNvSpPr/>
            <p:nvPr/>
          </p:nvSpPr>
          <p:spPr>
            <a:xfrm rot="5400000">
              <a:off x="7351543" y="2021670"/>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70;p4"/>
            <p:cNvSpPr/>
            <p:nvPr/>
          </p:nvSpPr>
          <p:spPr>
            <a:xfrm rot="5400000">
              <a:off x="7097817" y="1872836"/>
              <a:ext cx="90490" cy="1036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71;p4"/>
            <p:cNvSpPr/>
            <p:nvPr/>
          </p:nvSpPr>
          <p:spPr>
            <a:xfrm rot="5400000">
              <a:off x="7010853" y="2057394"/>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72;p4"/>
            <p:cNvSpPr/>
            <p:nvPr/>
          </p:nvSpPr>
          <p:spPr>
            <a:xfrm rot="5400000">
              <a:off x="6827414" y="2130021"/>
              <a:ext cx="79774" cy="95295"/>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73;p4"/>
            <p:cNvSpPr/>
            <p:nvPr/>
          </p:nvSpPr>
          <p:spPr>
            <a:xfrm rot="5400000">
              <a:off x="6923908" y="2468160"/>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74;p4"/>
            <p:cNvSpPr/>
            <p:nvPr/>
          </p:nvSpPr>
          <p:spPr>
            <a:xfrm rot="5400000">
              <a:off x="7257429" y="2605104"/>
              <a:ext cx="54770" cy="51222"/>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75;p4"/>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76;p4"/>
            <p:cNvSpPr/>
            <p:nvPr/>
          </p:nvSpPr>
          <p:spPr>
            <a:xfrm rot="5400000">
              <a:off x="7599308" y="2281239"/>
              <a:ext cx="88109" cy="77428"/>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77;p4"/>
            <p:cNvSpPr/>
            <p:nvPr/>
          </p:nvSpPr>
          <p:spPr>
            <a:xfrm rot="5400000">
              <a:off x="6583230" y="2218119"/>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78;p4"/>
            <p:cNvSpPr/>
            <p:nvPr/>
          </p:nvSpPr>
          <p:spPr>
            <a:xfrm rot="5400000">
              <a:off x="7302111" y="1813894"/>
              <a:ext cx="111922" cy="126266"/>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79;p4"/>
            <p:cNvSpPr/>
            <p:nvPr/>
          </p:nvSpPr>
          <p:spPr>
            <a:xfrm rot="5400000">
              <a:off x="7378358" y="2778319"/>
              <a:ext cx="159549"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80;p4"/>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26" name="Google Shape;81;p4"/>
          <p:cNvGrpSpPr>
            <a:grpSpLocks/>
          </p:cNvGrpSpPr>
          <p:nvPr/>
        </p:nvGrpSpPr>
        <p:grpSpPr bwMode="auto">
          <a:xfrm rot="3841766">
            <a:off x="8795544" y="-527844"/>
            <a:ext cx="4687888" cy="3257550"/>
            <a:chOff x="-154942" y="-422500"/>
            <a:chExt cx="3515639" cy="2443341"/>
          </a:xfrm>
        </p:grpSpPr>
        <p:sp>
          <p:nvSpPr>
            <p:cNvPr id="27" name="Google Shape;82;p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83;p4"/>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84;p4"/>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85;p4"/>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1" name="Google Shape;86;p4"/>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2" name="Google Shape;87;p4"/>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3" name="Google Shape;90;p4"/>
          <p:cNvSpPr>
            <a:spLocks/>
          </p:cNvSpPr>
          <p:nvPr/>
        </p:nvSpPr>
        <p:spPr bwMode="auto">
          <a:xfrm>
            <a:off x="-530225" y="-587375"/>
            <a:ext cx="2625725" cy="2697163"/>
          </a:xfrm>
          <a:custGeom>
            <a:avLst/>
            <a:gdLst/>
            <a:ahLst/>
            <a:cxnLst>
              <a:cxn ang="0">
                <a:pos x="78776" y="0"/>
              </a:cxn>
              <a:cxn ang="0">
                <a:pos x="63273" y="20951"/>
              </a:cxn>
              <a:cxn ang="0">
                <a:pos x="29332" y="54473"/>
              </a:cxn>
              <a:cxn ang="0">
                <a:pos x="19275" y="72910"/>
              </a:cxn>
              <a:cxn ang="0">
                <a:pos x="0" y="80871"/>
              </a:cxn>
            </a:cxnLst>
            <a:rect l="0" t="0"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txBody>
          <a:bodyPr/>
          <a:lstStyle/>
          <a:p>
            <a:pPr>
              <a:defRPr/>
            </a:pPr>
            <a:endParaRPr lang="en-US"/>
          </a:p>
        </p:txBody>
      </p:sp>
      <p:sp>
        <p:nvSpPr>
          <p:cNvPr id="88" name="Google Shape;88;p4"/>
          <p:cNvSpPr txBox="1">
            <a:spLocks noGrp="1"/>
          </p:cNvSpPr>
          <p:nvPr>
            <p:ph type="title"/>
          </p:nvPr>
        </p:nvSpPr>
        <p:spPr>
          <a:xfrm>
            <a:off x="960000" y="719333"/>
            <a:ext cx="10272000" cy="763600"/>
          </a:xfrm>
          <a:prstGeom prst="rect">
            <a:avLst/>
          </a:prstGeom>
          <a:ln>
            <a:noFill/>
          </a:ln>
        </p:spPr>
        <p:txBody>
          <a:bodyPr spcFirstLastPara="1" anchor="ctr">
            <a:noAutofit/>
          </a:bodyPr>
          <a:lstStyle>
            <a:lvl1pPr lvl="0" algn="ctr" rtl="0">
              <a:spcBef>
                <a:spcPts val="0"/>
              </a:spcBef>
              <a:spcAft>
                <a:spcPts val="0"/>
              </a:spcAft>
              <a:buSzPts val="3000"/>
              <a:buFont typeface="Montserrat ExtraBold"/>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 name="Google Shape;89;p4"/>
          <p:cNvSpPr txBox="1">
            <a:spLocks noGrp="1"/>
          </p:cNvSpPr>
          <p:nvPr>
            <p:ph type="body" idx="1"/>
          </p:nvPr>
        </p:nvSpPr>
        <p:spPr>
          <a:xfrm>
            <a:off x="960000" y="1482933"/>
            <a:ext cx="10272000" cy="4634000"/>
          </a:xfrm>
          <a:prstGeom prst="rect">
            <a:avLst/>
          </a:prstGeom>
        </p:spPr>
        <p:txBody>
          <a:bodyPr/>
          <a:lstStyle>
            <a:lvl1pPr marL="609585" lvl="0" indent="-423323" rtl="0">
              <a:lnSpc>
                <a:spcPct val="100000"/>
              </a:lnSpc>
              <a:spcBef>
                <a:spcPts val="0"/>
              </a:spcBef>
              <a:spcAft>
                <a:spcPts val="0"/>
              </a:spcAft>
              <a:buSzPts val="1400"/>
              <a:buAutoNum type="arabicPeriod"/>
              <a:defRPr/>
            </a:lvl1pPr>
            <a:lvl2pPr marL="1219170" lvl="1" indent="-423323" rtl="0">
              <a:lnSpc>
                <a:spcPct val="115000"/>
              </a:lnSpc>
              <a:spcBef>
                <a:spcPts val="0"/>
              </a:spcBef>
              <a:spcAft>
                <a:spcPts val="0"/>
              </a:spcAft>
              <a:buSzPts val="1400"/>
              <a:buFont typeface="Darker Grotesque SemiBold"/>
              <a:buAutoNum type="alphaLcPeriod"/>
              <a:defRPr/>
            </a:lvl2pPr>
            <a:lvl3pPr marL="1828754" lvl="2" indent="-423323" rtl="0">
              <a:lnSpc>
                <a:spcPct val="115000"/>
              </a:lnSpc>
              <a:spcBef>
                <a:spcPts val="0"/>
              </a:spcBef>
              <a:spcAft>
                <a:spcPts val="0"/>
              </a:spcAft>
              <a:buSzPts val="1400"/>
              <a:buFont typeface="Darker Grotesque SemiBold"/>
              <a:buAutoNum type="romanLcPeriod"/>
              <a:defRPr/>
            </a:lvl3pPr>
            <a:lvl4pPr marL="2438339" lvl="3" indent="-423323" rtl="0">
              <a:lnSpc>
                <a:spcPct val="115000"/>
              </a:lnSpc>
              <a:spcBef>
                <a:spcPts val="0"/>
              </a:spcBef>
              <a:spcAft>
                <a:spcPts val="0"/>
              </a:spcAft>
              <a:buSzPts val="1400"/>
              <a:buFont typeface="Darker Grotesque SemiBold"/>
              <a:buAutoNum type="arabicPeriod"/>
              <a:defRPr/>
            </a:lvl4pPr>
            <a:lvl5pPr marL="3047924" lvl="4" indent="-423323" rtl="0">
              <a:lnSpc>
                <a:spcPct val="115000"/>
              </a:lnSpc>
              <a:spcBef>
                <a:spcPts val="0"/>
              </a:spcBef>
              <a:spcAft>
                <a:spcPts val="0"/>
              </a:spcAft>
              <a:buSzPts val="1400"/>
              <a:buFont typeface="Darker Grotesque SemiBold"/>
              <a:buAutoNum type="alphaLcPeriod"/>
              <a:defRPr/>
            </a:lvl5pPr>
            <a:lvl6pPr marL="3657509" lvl="5" indent="-423323" rtl="0">
              <a:lnSpc>
                <a:spcPct val="115000"/>
              </a:lnSpc>
              <a:spcBef>
                <a:spcPts val="0"/>
              </a:spcBef>
              <a:spcAft>
                <a:spcPts val="0"/>
              </a:spcAft>
              <a:buSzPts val="1400"/>
              <a:buFont typeface="Darker Grotesque SemiBold"/>
              <a:buAutoNum type="romanLcPeriod"/>
              <a:defRPr/>
            </a:lvl6pPr>
            <a:lvl7pPr marL="4267093" lvl="6" indent="-423323" rtl="0">
              <a:lnSpc>
                <a:spcPct val="115000"/>
              </a:lnSpc>
              <a:spcBef>
                <a:spcPts val="0"/>
              </a:spcBef>
              <a:spcAft>
                <a:spcPts val="0"/>
              </a:spcAft>
              <a:buSzPts val="1400"/>
              <a:buFont typeface="Darker Grotesque SemiBold"/>
              <a:buAutoNum type="arabicPeriod"/>
              <a:defRPr/>
            </a:lvl7pPr>
            <a:lvl8pPr marL="4876678" lvl="7" indent="-423323" rtl="0">
              <a:lnSpc>
                <a:spcPct val="115000"/>
              </a:lnSpc>
              <a:spcBef>
                <a:spcPts val="0"/>
              </a:spcBef>
              <a:spcAft>
                <a:spcPts val="0"/>
              </a:spcAft>
              <a:buSzPts val="1400"/>
              <a:buFont typeface="Darker Grotesque SemiBold"/>
              <a:buAutoNum type="alphaLcPeriod"/>
              <a:defRPr/>
            </a:lvl8pPr>
            <a:lvl9pPr marL="5486263" lvl="8" indent="-423323" rtl="0">
              <a:lnSpc>
                <a:spcPct val="115000"/>
              </a:lnSpc>
              <a:spcBef>
                <a:spcPts val="0"/>
              </a:spcBef>
              <a:spcAft>
                <a:spcPts val="0"/>
              </a:spcAft>
              <a:buSzPts val="1400"/>
              <a:buFont typeface="Darker Grotesque SemiBold"/>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E4859A-0DC8-4C6D-B7DE-333B3CD097C6}"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049560-A89D-4FAE-A629-627B04F5DB6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6E9466-F737-43DF-BFDB-3566939B53B0}"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771C3-24B7-4191-8B76-48C3793F285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5CF609-F497-44B0-9AE8-7F6C200C02FA}"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6F0A68-8652-4334-935F-26C2656CC61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C88A86-F050-43A8-8421-3F8E6316A4F9}"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DFB7D3-77A5-438A-83A5-9F7E00B0797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63E4EA-37AE-4DDD-8CE8-4452ABE94C84}"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41E0C2-751B-4409-B8BE-06C0E106745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F7B0DE-583C-45AF-A5F9-F852BB8943BC}"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2DEB6-BD26-4A8B-BDFA-A688859307F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A69F41-AE66-4D86-85C0-A8B5CD340F23}"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633FA2-6FBB-4C44-AA28-A0DF65D5F6A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B72226-3113-4493-BA63-AE0411DE0787}"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8CB833-95E6-42EB-B35D-4EBEB2BAC32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D8254-200B-4B26-9ED9-1474EDC1158A}"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ADB315-D50F-43E4-8C1E-825825C350D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5FE31E-B540-4A3A-BE3F-9C5D86AEA437}"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DB0D78-DF99-41FD-A9BF-019DF1DD5F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1"/>
        <p:cNvGrpSpPr/>
        <p:nvPr/>
      </p:nvGrpSpPr>
      <p:grpSpPr>
        <a:xfrm>
          <a:off x="0" y="0"/>
          <a:ext cx="0" cy="0"/>
          <a:chOff x="0" y="0"/>
          <a:chExt cx="0" cy="0"/>
        </a:xfrm>
      </p:grpSpPr>
      <p:sp>
        <p:nvSpPr>
          <p:cNvPr id="7" name="Google Shape;92;p5"/>
          <p:cNvSpPr/>
          <p:nvPr/>
        </p:nvSpPr>
        <p:spPr>
          <a:xfrm rot="5400000">
            <a:off x="-911225" y="5097462"/>
            <a:ext cx="2838450" cy="1235076"/>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8" name="Google Shape;93;p5"/>
          <p:cNvSpPr/>
          <p:nvPr/>
        </p:nvSpPr>
        <p:spPr>
          <a:xfrm rot="5400000">
            <a:off x="-465932" y="-205581"/>
            <a:ext cx="3465513" cy="347345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9" name="Google Shape;94;p5"/>
          <p:cNvSpPr/>
          <p:nvPr/>
        </p:nvSpPr>
        <p:spPr>
          <a:xfrm rot="5400000">
            <a:off x="10650538" y="4010025"/>
            <a:ext cx="3108325" cy="430847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0" name="Google Shape;95;p5"/>
          <p:cNvSpPr/>
          <p:nvPr/>
        </p:nvSpPr>
        <p:spPr>
          <a:xfrm rot="5400000">
            <a:off x="10487819" y="5428456"/>
            <a:ext cx="1793875" cy="1471613"/>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1" name="Google Shape;96;p5"/>
          <p:cNvSpPr/>
          <p:nvPr/>
        </p:nvSpPr>
        <p:spPr>
          <a:xfrm rot="5400000">
            <a:off x="10641807" y="2355056"/>
            <a:ext cx="2316162" cy="1565275"/>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2" name="Google Shape;97;p5"/>
          <p:cNvGrpSpPr>
            <a:grpSpLocks/>
          </p:cNvGrpSpPr>
          <p:nvPr/>
        </p:nvGrpSpPr>
        <p:grpSpPr bwMode="auto">
          <a:xfrm rot="3841766">
            <a:off x="8795544" y="-527844"/>
            <a:ext cx="4687888" cy="3257550"/>
            <a:chOff x="-154942" y="-422500"/>
            <a:chExt cx="3515639" cy="2443341"/>
          </a:xfrm>
        </p:grpSpPr>
        <p:sp>
          <p:nvSpPr>
            <p:cNvPr id="13" name="Google Shape;98;p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99;p5"/>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100;p5"/>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101;p5"/>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102;p5"/>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103;p5"/>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04" name="Google Shape;104;p5"/>
          <p:cNvSpPr txBox="1">
            <a:spLocks noGrp="1"/>
          </p:cNvSpPr>
          <p:nvPr>
            <p:ph type="subTitle" idx="1"/>
          </p:nvPr>
        </p:nvSpPr>
        <p:spPr>
          <a:xfrm>
            <a:off x="1900100" y="2590633"/>
            <a:ext cx="3962400" cy="492000"/>
          </a:xfrm>
          <a:prstGeom prst="rect">
            <a:avLst/>
          </a:prstGeom>
        </p:spPr>
        <p:txBody>
          <a:bodyPr anchor="ctr"/>
          <a:lstStyle>
            <a:lvl1pPr lv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5" name="Google Shape;105;p5"/>
          <p:cNvSpPr txBox="1">
            <a:spLocks noGrp="1"/>
          </p:cNvSpPr>
          <p:nvPr>
            <p:ph type="title"/>
          </p:nvPr>
        </p:nvSpPr>
        <p:spPr>
          <a:xfrm>
            <a:off x="960000"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6" name="Google Shape;106;p5"/>
          <p:cNvSpPr txBox="1">
            <a:spLocks noGrp="1"/>
          </p:cNvSpPr>
          <p:nvPr>
            <p:ph type="body" idx="2"/>
          </p:nvPr>
        </p:nvSpPr>
        <p:spPr>
          <a:xfrm>
            <a:off x="1900100" y="3082631"/>
            <a:ext cx="3962400" cy="2554800"/>
          </a:xfrm>
          <a:prstGeom prst="rect">
            <a:avLst/>
          </a:prstGeom>
        </p:spPr>
        <p:txBody>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
        <p:nvSpPr>
          <p:cNvPr id="107" name="Google Shape;107;p5"/>
          <p:cNvSpPr txBox="1">
            <a:spLocks noGrp="1"/>
          </p:cNvSpPr>
          <p:nvPr>
            <p:ph type="subTitle" idx="3"/>
          </p:nvPr>
        </p:nvSpPr>
        <p:spPr>
          <a:xfrm>
            <a:off x="6329493" y="2590633"/>
            <a:ext cx="3962400" cy="492000"/>
          </a:xfrm>
          <a:prstGeom prst="rect">
            <a:avLst/>
          </a:prstGeom>
        </p:spPr>
        <p:txBody>
          <a:bodyPr anchor="ctr"/>
          <a:lstStyle>
            <a:lvl1pPr lvl="0" rt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8" name="Google Shape;108;p5"/>
          <p:cNvSpPr txBox="1">
            <a:spLocks noGrp="1"/>
          </p:cNvSpPr>
          <p:nvPr>
            <p:ph type="body" idx="4"/>
          </p:nvPr>
        </p:nvSpPr>
        <p:spPr>
          <a:xfrm>
            <a:off x="6329493" y="3082631"/>
            <a:ext cx="3962400" cy="2554800"/>
          </a:xfrm>
          <a:prstGeom prst="rect">
            <a:avLst/>
          </a:prstGeom>
        </p:spPr>
        <p:txBody>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95A709-F568-4F1C-93A5-40E372C5E479}"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0B828C-A283-42C2-B84B-4D1950D2725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1E8CDB-96B5-4EE9-B8FC-7276181A3BBB}"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634418-A216-445D-9AA9-FE0E37AB497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5F8229-D84D-494D-9141-4D6F56351A6F}"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78B052-D308-4DD8-897E-F391F8CBAFA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494BEA-3296-4B7E-A319-86FE851CC03C}"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7C9E16-2951-47B5-A219-AB90366FE82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5E8A11-E903-414A-AD17-2B8EF4084F8C}"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13EAB1-53E2-46F1-A02D-098767DB704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4FDB66-0293-4FB3-9188-0264FD322079}"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AF25B7-BB3E-4EA8-9C0E-25FD1FB6D136}"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E0D053-F121-4E35-9E18-45126678E90B}"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E8AF82-939F-4F30-B109-DE4FA9CC920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2DEF89-C4A1-41EF-A0A6-377A02461730}"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F512A4-8EE8-42BF-B8A6-A19E3C99F0E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C9AF0-5CB4-4F21-B976-094BCA6F65A7}"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1F4DED-6B0E-4046-88A2-E631DD860C14}"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01561-47FE-444A-B22B-7522694ADD84}"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5F244-D4D5-4277-896B-E435188E5B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sp>
        <p:nvSpPr>
          <p:cNvPr id="3" name="Google Shape;110;p6"/>
          <p:cNvSpPr/>
          <p:nvPr/>
        </p:nvSpPr>
        <p:spPr>
          <a:xfrm rot="5400000">
            <a:off x="-859632" y="-608806"/>
            <a:ext cx="3568701" cy="3576638"/>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4" name="Google Shape;111;p6"/>
          <p:cNvSpPr/>
          <p:nvPr/>
        </p:nvSpPr>
        <p:spPr>
          <a:xfrm rot="5400000">
            <a:off x="10696575" y="3897313"/>
            <a:ext cx="3201988" cy="4437062"/>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112;p6"/>
          <p:cNvSpPr/>
          <p:nvPr/>
        </p:nvSpPr>
        <p:spPr>
          <a:xfrm rot="5400000">
            <a:off x="-939800" y="5026025"/>
            <a:ext cx="2922588" cy="12715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6" name="Google Shape;113;p6"/>
          <p:cNvSpPr/>
          <p:nvPr/>
        </p:nvSpPr>
        <p:spPr>
          <a:xfrm rot="5400000">
            <a:off x="10841038" y="6003925"/>
            <a:ext cx="1649412"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7" name="Google Shape;114;p6"/>
          <p:cNvGrpSpPr>
            <a:grpSpLocks/>
          </p:cNvGrpSpPr>
          <p:nvPr/>
        </p:nvGrpSpPr>
        <p:grpSpPr bwMode="auto">
          <a:xfrm>
            <a:off x="0" y="5573713"/>
            <a:ext cx="1474788" cy="1497012"/>
            <a:chOff x="6575458" y="1821066"/>
            <a:chExt cx="1106619" cy="1122793"/>
          </a:xfrm>
        </p:grpSpPr>
        <p:sp>
          <p:nvSpPr>
            <p:cNvPr id="8" name="Google Shape;115;p6"/>
            <p:cNvSpPr/>
            <p:nvPr/>
          </p:nvSpPr>
          <p:spPr>
            <a:xfrm rot="5400000">
              <a:off x="7240169" y="2134181"/>
              <a:ext cx="111922" cy="126266"/>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16;p6"/>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17;p6"/>
            <p:cNvSpPr/>
            <p:nvPr/>
          </p:nvSpPr>
          <p:spPr>
            <a:xfrm rot="5400000">
              <a:off x="7347960" y="2338394"/>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18;p6"/>
            <p:cNvSpPr/>
            <p:nvPr/>
          </p:nvSpPr>
          <p:spPr>
            <a:xfrm rot="5400000">
              <a:off x="7088292" y="2238366"/>
              <a:ext cx="111922" cy="11792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119;p6"/>
            <p:cNvSpPr/>
            <p:nvPr/>
          </p:nvSpPr>
          <p:spPr>
            <a:xfrm rot="5400000">
              <a:off x="7351543" y="2021670"/>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120;p6"/>
            <p:cNvSpPr/>
            <p:nvPr/>
          </p:nvSpPr>
          <p:spPr>
            <a:xfrm rot="5400000">
              <a:off x="7097817" y="1872836"/>
              <a:ext cx="90490" cy="1036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121;p6"/>
            <p:cNvSpPr/>
            <p:nvPr/>
          </p:nvSpPr>
          <p:spPr>
            <a:xfrm rot="5400000">
              <a:off x="7010853" y="2057394"/>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122;p6"/>
            <p:cNvSpPr/>
            <p:nvPr/>
          </p:nvSpPr>
          <p:spPr>
            <a:xfrm rot="5400000">
              <a:off x="6827414" y="2130021"/>
              <a:ext cx="79774" cy="95295"/>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123;p6"/>
            <p:cNvSpPr/>
            <p:nvPr/>
          </p:nvSpPr>
          <p:spPr>
            <a:xfrm rot="5400000">
              <a:off x="6923908" y="2468160"/>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124;p6"/>
            <p:cNvSpPr/>
            <p:nvPr/>
          </p:nvSpPr>
          <p:spPr>
            <a:xfrm rot="5400000">
              <a:off x="7257429" y="2605104"/>
              <a:ext cx="54770" cy="51222"/>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125;p6"/>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126;p6"/>
            <p:cNvSpPr/>
            <p:nvPr/>
          </p:nvSpPr>
          <p:spPr>
            <a:xfrm rot="5400000">
              <a:off x="7599308" y="2281239"/>
              <a:ext cx="88109" cy="77428"/>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127;p6"/>
            <p:cNvSpPr/>
            <p:nvPr/>
          </p:nvSpPr>
          <p:spPr>
            <a:xfrm rot="5400000">
              <a:off x="6583230" y="2218119"/>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128;p6"/>
            <p:cNvSpPr/>
            <p:nvPr/>
          </p:nvSpPr>
          <p:spPr>
            <a:xfrm rot="5400000">
              <a:off x="7302111" y="1813894"/>
              <a:ext cx="111922" cy="126266"/>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129;p6"/>
            <p:cNvSpPr/>
            <p:nvPr/>
          </p:nvSpPr>
          <p:spPr>
            <a:xfrm rot="5400000">
              <a:off x="7378358" y="2778319"/>
              <a:ext cx="159549"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130;p6"/>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24" name="Google Shape;131;p6"/>
          <p:cNvGrpSpPr>
            <a:grpSpLocks/>
          </p:cNvGrpSpPr>
          <p:nvPr/>
        </p:nvGrpSpPr>
        <p:grpSpPr bwMode="auto">
          <a:xfrm rot="3841766">
            <a:off x="8795544" y="-527844"/>
            <a:ext cx="4687888" cy="3257550"/>
            <a:chOff x="-154942" y="-422500"/>
            <a:chExt cx="3515639" cy="2443341"/>
          </a:xfrm>
        </p:grpSpPr>
        <p:sp>
          <p:nvSpPr>
            <p:cNvPr id="25"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133;p6"/>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134;p6"/>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135;p6"/>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136;p6"/>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137;p6"/>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1" name="Google Shape;139;p6"/>
          <p:cNvSpPr/>
          <p:nvPr/>
        </p:nvSpPr>
        <p:spPr>
          <a:xfrm>
            <a:off x="-530225" y="-587375"/>
            <a:ext cx="2625725" cy="2697163"/>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A7065-E643-4375-B38E-F962A7405988}"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6E352D-3D5C-4D70-98B0-6E9C867B7AAE}"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6CA8A1-DDF0-44E3-B724-2D9E42EB0AD1}"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8FA68-2A28-42D9-B269-C8C0A13BF6E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75C7FD-ADB8-4DEA-9CB6-3F605209DB22}"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08BFFE-3F97-4E44-9004-00FCF1AFE91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15F48E-BF9C-43A6-84B1-C28F9C5CF926}"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E00B2E-FCEC-41DE-8398-F8B427046AB7}"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42DEE5-727A-4DA0-9A2C-4EED5074FFBD}"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D553E-270B-4692-94C7-9461D7F8CA26}"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53456D-F39F-47CC-925B-33617BDE974E}"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39C34-DF8A-4523-8E20-055BD5EEDA5D}"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36580B-D374-4E74-AC23-BA69A43E9D30}"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3F47C-B0EB-423F-ACE7-B6B52EF8F4B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5D6444-6089-4779-894F-FD8B7364BC2F}"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AC1AC7-BC32-4178-A55B-B93B2AEF7A68}"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FECC8-C4EF-4254-AA98-DA2B1F220676}"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71D856-7E7C-443F-B1FD-EB0F0187116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4F4A66-FF7E-4DF7-8372-1FD5EBF88A72}"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289D0D-EE98-4132-8FDF-5F03E34650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3" name="Google Shape;110;p6"/>
          <p:cNvSpPr/>
          <p:nvPr/>
        </p:nvSpPr>
        <p:spPr>
          <a:xfrm rot="5400000">
            <a:off x="-859632" y="-608806"/>
            <a:ext cx="3568701" cy="3576638"/>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4" name="Google Shape;111;p6"/>
          <p:cNvSpPr/>
          <p:nvPr/>
        </p:nvSpPr>
        <p:spPr>
          <a:xfrm rot="5400000">
            <a:off x="10696575" y="3897313"/>
            <a:ext cx="3201988" cy="4437062"/>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112;p6"/>
          <p:cNvSpPr/>
          <p:nvPr/>
        </p:nvSpPr>
        <p:spPr>
          <a:xfrm rot="5400000">
            <a:off x="-939800" y="5026025"/>
            <a:ext cx="2922588" cy="12715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6" name="Google Shape;113;p6"/>
          <p:cNvSpPr/>
          <p:nvPr/>
        </p:nvSpPr>
        <p:spPr>
          <a:xfrm rot="5400000">
            <a:off x="10841038" y="6003925"/>
            <a:ext cx="1649412"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7" name="Google Shape;114;p6"/>
          <p:cNvGrpSpPr>
            <a:grpSpLocks/>
          </p:cNvGrpSpPr>
          <p:nvPr/>
        </p:nvGrpSpPr>
        <p:grpSpPr bwMode="auto">
          <a:xfrm>
            <a:off x="0" y="5573713"/>
            <a:ext cx="1474788" cy="1497012"/>
            <a:chOff x="6575458" y="1821066"/>
            <a:chExt cx="1106619" cy="1122793"/>
          </a:xfrm>
        </p:grpSpPr>
        <p:sp>
          <p:nvSpPr>
            <p:cNvPr id="8" name="Google Shape;115;p6"/>
            <p:cNvSpPr/>
            <p:nvPr/>
          </p:nvSpPr>
          <p:spPr>
            <a:xfrm rot="5400000">
              <a:off x="7240169" y="2134181"/>
              <a:ext cx="111922" cy="126266"/>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16;p6"/>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17;p6"/>
            <p:cNvSpPr/>
            <p:nvPr/>
          </p:nvSpPr>
          <p:spPr>
            <a:xfrm rot="5400000">
              <a:off x="7347960" y="2338394"/>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18;p6"/>
            <p:cNvSpPr/>
            <p:nvPr/>
          </p:nvSpPr>
          <p:spPr>
            <a:xfrm rot="5400000">
              <a:off x="7088292" y="2238366"/>
              <a:ext cx="111922" cy="11792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119;p6"/>
            <p:cNvSpPr/>
            <p:nvPr/>
          </p:nvSpPr>
          <p:spPr>
            <a:xfrm rot="5400000">
              <a:off x="7351543" y="2021670"/>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120;p6"/>
            <p:cNvSpPr/>
            <p:nvPr/>
          </p:nvSpPr>
          <p:spPr>
            <a:xfrm rot="5400000">
              <a:off x="7097817" y="1872836"/>
              <a:ext cx="90490" cy="1036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121;p6"/>
            <p:cNvSpPr/>
            <p:nvPr/>
          </p:nvSpPr>
          <p:spPr>
            <a:xfrm rot="5400000">
              <a:off x="7010853" y="2057394"/>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122;p6"/>
            <p:cNvSpPr/>
            <p:nvPr/>
          </p:nvSpPr>
          <p:spPr>
            <a:xfrm rot="5400000">
              <a:off x="6827414" y="2130021"/>
              <a:ext cx="79774" cy="95295"/>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123;p6"/>
            <p:cNvSpPr/>
            <p:nvPr/>
          </p:nvSpPr>
          <p:spPr>
            <a:xfrm rot="5400000">
              <a:off x="6923908" y="2468160"/>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124;p6"/>
            <p:cNvSpPr/>
            <p:nvPr/>
          </p:nvSpPr>
          <p:spPr>
            <a:xfrm rot="5400000">
              <a:off x="7257429" y="2605104"/>
              <a:ext cx="54770" cy="51222"/>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125;p6"/>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126;p6"/>
            <p:cNvSpPr/>
            <p:nvPr/>
          </p:nvSpPr>
          <p:spPr>
            <a:xfrm rot="5400000">
              <a:off x="7599308" y="2281239"/>
              <a:ext cx="88109" cy="77428"/>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127;p6"/>
            <p:cNvSpPr/>
            <p:nvPr/>
          </p:nvSpPr>
          <p:spPr>
            <a:xfrm rot="5400000">
              <a:off x="6583230" y="2218119"/>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128;p6"/>
            <p:cNvSpPr/>
            <p:nvPr/>
          </p:nvSpPr>
          <p:spPr>
            <a:xfrm rot="5400000">
              <a:off x="7302111" y="1813894"/>
              <a:ext cx="111922" cy="126266"/>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129;p6"/>
            <p:cNvSpPr/>
            <p:nvPr/>
          </p:nvSpPr>
          <p:spPr>
            <a:xfrm rot="5400000">
              <a:off x="7378358" y="2778319"/>
              <a:ext cx="159549"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130;p6"/>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24" name="Google Shape;131;p6"/>
          <p:cNvGrpSpPr>
            <a:grpSpLocks/>
          </p:cNvGrpSpPr>
          <p:nvPr/>
        </p:nvGrpSpPr>
        <p:grpSpPr bwMode="auto">
          <a:xfrm rot="3841766">
            <a:off x="8795544" y="-527844"/>
            <a:ext cx="4687888" cy="3257550"/>
            <a:chOff x="-154942" y="-422500"/>
            <a:chExt cx="3515639" cy="2443341"/>
          </a:xfrm>
        </p:grpSpPr>
        <p:sp>
          <p:nvSpPr>
            <p:cNvPr id="25"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133;p6"/>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134;p6"/>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135;p6"/>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136;p6"/>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137;p6"/>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1" name="Google Shape;139;p6"/>
          <p:cNvSpPr/>
          <p:nvPr/>
        </p:nvSpPr>
        <p:spPr>
          <a:xfrm>
            <a:off x="-530225" y="-587375"/>
            <a:ext cx="2625725" cy="2697163"/>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5C8394-78E8-468B-9F21-717D9962BADF}"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E8B4A-AEDC-4A2C-85F3-0FF187F97673}"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1D4BE9-2DA6-4CEF-92FC-8E9CF393EA12}"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B36B04-E4F4-46E1-B96D-2EA64E81367D}"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71447B-11ED-4028-AB83-10F5910DF969}"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673F5-C2C0-4A46-8B74-8845B827A269}"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10B1C2-9A04-4308-B84F-B9291456E3D1}"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A9949A-C66B-4460-9130-F921430DA731}"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EC44FF-F3F0-4E18-8131-54647603DFE8}"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C7AA8-2542-47E2-9D32-3A6CEF5A1521}"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CC511C-9B0A-498E-8CAE-9D7B1404BDAB}"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C8B28-99D2-49DC-9999-5E835C37113C}"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D69B69-E6E8-4896-BA24-23034361D3A7}" type="datetimeFigureOut">
              <a:rPr lang="en-US"/>
              <a:pPr>
                <a:defRPr/>
              </a:pPr>
              <a:t>11/10/2025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8403B4-96B6-422D-B380-0D852A237F50}"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B16F8B-88EB-41DC-AE33-44A803E18962}" type="datetimeFigureOut">
              <a:rPr lang="en-US"/>
              <a:pPr>
                <a:defRPr/>
              </a:pPr>
              <a:t>11/10/2025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0027F3-F662-4934-A910-8FB3AFB3FB4A}"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FF7A1B-8E83-4DA3-9696-E76D2EF224BB}" type="datetimeFigureOut">
              <a:rPr lang="en-US"/>
              <a:pPr>
                <a:defRPr/>
              </a:pPr>
              <a:t>11/10/2025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EED8C2-83C4-483B-A353-7C3DC544391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A31A37-C22C-48A1-81BC-F81F815F5393}" type="datetimeFigureOut">
              <a:rPr lang="en-US"/>
              <a:pPr>
                <a:defRPr/>
              </a:pPr>
              <a:t>11/10/2025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2EE6A1-D746-47B4-9F28-FEF88BB2C6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3" name="Google Shape;110;p6"/>
          <p:cNvSpPr/>
          <p:nvPr/>
        </p:nvSpPr>
        <p:spPr>
          <a:xfrm rot="5400000">
            <a:off x="-859632" y="-608806"/>
            <a:ext cx="3568701" cy="3576638"/>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4" name="Google Shape;111;p6"/>
          <p:cNvSpPr/>
          <p:nvPr/>
        </p:nvSpPr>
        <p:spPr>
          <a:xfrm rot="5400000">
            <a:off x="10696575" y="3897313"/>
            <a:ext cx="3201988" cy="4437062"/>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112;p6"/>
          <p:cNvSpPr/>
          <p:nvPr/>
        </p:nvSpPr>
        <p:spPr>
          <a:xfrm rot="5400000">
            <a:off x="-939800" y="5026025"/>
            <a:ext cx="2922588" cy="12715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6" name="Google Shape;113;p6"/>
          <p:cNvSpPr/>
          <p:nvPr/>
        </p:nvSpPr>
        <p:spPr>
          <a:xfrm rot="5400000">
            <a:off x="10841038" y="6003925"/>
            <a:ext cx="1649412"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7" name="Google Shape;114;p6"/>
          <p:cNvGrpSpPr>
            <a:grpSpLocks/>
          </p:cNvGrpSpPr>
          <p:nvPr/>
        </p:nvGrpSpPr>
        <p:grpSpPr bwMode="auto">
          <a:xfrm>
            <a:off x="0" y="5573713"/>
            <a:ext cx="1474788" cy="1497012"/>
            <a:chOff x="6575458" y="1821066"/>
            <a:chExt cx="1106619" cy="1122793"/>
          </a:xfrm>
        </p:grpSpPr>
        <p:sp>
          <p:nvSpPr>
            <p:cNvPr id="8" name="Google Shape;115;p6"/>
            <p:cNvSpPr/>
            <p:nvPr/>
          </p:nvSpPr>
          <p:spPr>
            <a:xfrm rot="5400000">
              <a:off x="7240169" y="2134181"/>
              <a:ext cx="111922" cy="126266"/>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16;p6"/>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17;p6"/>
            <p:cNvSpPr/>
            <p:nvPr/>
          </p:nvSpPr>
          <p:spPr>
            <a:xfrm rot="5400000">
              <a:off x="7347960" y="2338394"/>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18;p6"/>
            <p:cNvSpPr/>
            <p:nvPr/>
          </p:nvSpPr>
          <p:spPr>
            <a:xfrm rot="5400000">
              <a:off x="7088292" y="2238366"/>
              <a:ext cx="111922" cy="11792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119;p6"/>
            <p:cNvSpPr/>
            <p:nvPr/>
          </p:nvSpPr>
          <p:spPr>
            <a:xfrm rot="5400000">
              <a:off x="7351543" y="2021670"/>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120;p6"/>
            <p:cNvSpPr/>
            <p:nvPr/>
          </p:nvSpPr>
          <p:spPr>
            <a:xfrm rot="5400000">
              <a:off x="7097817" y="1872836"/>
              <a:ext cx="90490" cy="1036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121;p6"/>
            <p:cNvSpPr/>
            <p:nvPr/>
          </p:nvSpPr>
          <p:spPr>
            <a:xfrm rot="5400000">
              <a:off x="7010853" y="2057394"/>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122;p6"/>
            <p:cNvSpPr/>
            <p:nvPr/>
          </p:nvSpPr>
          <p:spPr>
            <a:xfrm rot="5400000">
              <a:off x="6827414" y="2130021"/>
              <a:ext cx="79774" cy="95295"/>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123;p6"/>
            <p:cNvSpPr/>
            <p:nvPr/>
          </p:nvSpPr>
          <p:spPr>
            <a:xfrm rot="5400000">
              <a:off x="6923908" y="2468160"/>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124;p6"/>
            <p:cNvSpPr/>
            <p:nvPr/>
          </p:nvSpPr>
          <p:spPr>
            <a:xfrm rot="5400000">
              <a:off x="7257429" y="2605104"/>
              <a:ext cx="54770" cy="51222"/>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125;p6"/>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126;p6"/>
            <p:cNvSpPr/>
            <p:nvPr/>
          </p:nvSpPr>
          <p:spPr>
            <a:xfrm rot="5400000">
              <a:off x="7599308" y="2281239"/>
              <a:ext cx="88109" cy="77428"/>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127;p6"/>
            <p:cNvSpPr/>
            <p:nvPr/>
          </p:nvSpPr>
          <p:spPr>
            <a:xfrm rot="5400000">
              <a:off x="6583230" y="2218119"/>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128;p6"/>
            <p:cNvSpPr/>
            <p:nvPr/>
          </p:nvSpPr>
          <p:spPr>
            <a:xfrm rot="5400000">
              <a:off x="7302111" y="1813894"/>
              <a:ext cx="111922" cy="126266"/>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129;p6"/>
            <p:cNvSpPr/>
            <p:nvPr/>
          </p:nvSpPr>
          <p:spPr>
            <a:xfrm rot="5400000">
              <a:off x="7378358" y="2778319"/>
              <a:ext cx="159549"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130;p6"/>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24" name="Google Shape;131;p6"/>
          <p:cNvGrpSpPr>
            <a:grpSpLocks/>
          </p:cNvGrpSpPr>
          <p:nvPr/>
        </p:nvGrpSpPr>
        <p:grpSpPr bwMode="auto">
          <a:xfrm rot="3841766">
            <a:off x="8795544" y="-527844"/>
            <a:ext cx="4687888" cy="3257550"/>
            <a:chOff x="-154942" y="-422500"/>
            <a:chExt cx="3515639" cy="2443341"/>
          </a:xfrm>
        </p:grpSpPr>
        <p:sp>
          <p:nvSpPr>
            <p:cNvPr id="25"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133;p6"/>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134;p6"/>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135;p6"/>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136;p6"/>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137;p6"/>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1" name="Google Shape;139;p6"/>
          <p:cNvSpPr/>
          <p:nvPr/>
        </p:nvSpPr>
        <p:spPr>
          <a:xfrm>
            <a:off x="-530225" y="-587375"/>
            <a:ext cx="2625725" cy="2697163"/>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5CB508-8A19-484F-8054-E1B619A3145E}" type="datetimeFigureOut">
              <a:rPr lang="en-US"/>
              <a:pPr>
                <a:defRPr/>
              </a:pPr>
              <a:t>11/10/2025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EBB8EF-DCB8-4A30-85B9-B0EE92689F4E}"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EA80B-ABF5-460C-8E6B-C4BAB10CA38E}" type="datetimeFigureOut">
              <a:rPr lang="en-US"/>
              <a:pPr>
                <a:defRPr/>
              </a:pPr>
              <a:t>11/10/2025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69CC55-124B-4F58-A15E-6FD1203991C4}"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B72A9A-F1AC-46DA-89BE-D5EFC33ACA0A}"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62F02-4F20-458D-98E2-D64409940F66}"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DB1BB0-8DD5-4D1A-ADEC-C32507169914}" type="datetimeFigureOut">
              <a:rPr lang="en-US"/>
              <a:pPr>
                <a:defRPr/>
              </a:pPr>
              <a:t>11/10/2025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5EE074-9FE2-4938-8BE8-8BAD2C222897}"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775" y="2130128"/>
            <a:ext cx="10362450" cy="1470638"/>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397" y="3885702"/>
            <a:ext cx="8535207" cy="1753277"/>
          </a:xfrm>
          <a:prstGeom prst="rect">
            <a:avLst/>
          </a:prstGeom>
        </p:spPr>
        <p:txBody>
          <a:bodyPr/>
          <a:lstStyle>
            <a:lvl1pPr marL="0" indent="0" algn="ctr">
              <a:buNone/>
              <a:defRPr/>
            </a:lvl1pPr>
            <a:lvl2pPr marL="330876" indent="0" algn="ctr">
              <a:buNone/>
              <a:defRPr/>
            </a:lvl2pPr>
            <a:lvl3pPr marL="661751" indent="0" algn="ctr">
              <a:buNone/>
              <a:defRPr/>
            </a:lvl3pPr>
            <a:lvl4pPr marL="992627" indent="0" algn="ctr">
              <a:buNone/>
              <a:defRPr/>
            </a:lvl4pPr>
            <a:lvl5pPr marL="1323503" indent="0" algn="ctr">
              <a:buNone/>
              <a:defRPr/>
            </a:lvl5pPr>
            <a:lvl6pPr marL="1654378" indent="0" algn="ctr">
              <a:buNone/>
              <a:defRPr/>
            </a:lvl6pPr>
            <a:lvl7pPr marL="1985254" indent="0" algn="ctr">
              <a:buNone/>
              <a:defRPr/>
            </a:lvl7pPr>
            <a:lvl8pPr marL="2316129" indent="0" algn="ctr">
              <a:buNone/>
              <a:defRPr/>
            </a:lvl8pPr>
            <a:lvl9pPr marL="2647005" indent="0" algn="ctr">
              <a:buNone/>
              <a:defRPr/>
            </a:lvl9pPr>
          </a:lstStyle>
          <a:p>
            <a:r>
              <a:rPr lang="zh-CN" altLang="en-US" smtClean="0"/>
              <a:t>单击此处编辑母版副标题样式</a:t>
            </a:r>
            <a:endParaRPr lang="zh-CN" altLang="en-US"/>
          </a:p>
        </p:txBody>
      </p:sp>
    </p:spTree>
  </p:cSld>
  <p:clrMapOvr>
    <a:masterClrMapping/>
  </p:clrMapOvr>
  <p:transition spd="slow" advTm="1000">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081" y="1600468"/>
            <a:ext cx="10973838" cy="452565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1000">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25" y="4407319"/>
            <a:ext cx="10363603" cy="1361490"/>
          </a:xfrm>
          <a:prstGeom prst="rect">
            <a:avLst/>
          </a:prstGeom>
        </p:spPr>
        <p:txBody>
          <a:bodyPr anchor="t"/>
          <a:lstStyle>
            <a:lvl1pPr algn="l">
              <a:defRPr sz="289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225" y="2906808"/>
            <a:ext cx="10363603" cy="1500511"/>
          </a:xfrm>
          <a:prstGeom prst="rect">
            <a:avLst/>
          </a:prstGeom>
        </p:spPr>
        <p:txBody>
          <a:bodyPr anchor="b"/>
          <a:lstStyle>
            <a:lvl1pPr marL="0" indent="0">
              <a:buNone/>
              <a:defRPr sz="1447"/>
            </a:lvl1pPr>
            <a:lvl2pPr marL="330876" indent="0">
              <a:buNone/>
              <a:defRPr sz="1303"/>
            </a:lvl2pPr>
            <a:lvl3pPr marL="661751" indent="0">
              <a:buNone/>
              <a:defRPr sz="1158"/>
            </a:lvl3pPr>
            <a:lvl4pPr marL="992627" indent="0">
              <a:buNone/>
              <a:defRPr sz="1013"/>
            </a:lvl4pPr>
            <a:lvl5pPr marL="1323503" indent="0">
              <a:buNone/>
              <a:defRPr sz="1013"/>
            </a:lvl5pPr>
            <a:lvl6pPr marL="1654378" indent="0">
              <a:buNone/>
              <a:defRPr sz="1013"/>
            </a:lvl6pPr>
            <a:lvl7pPr marL="1985254" indent="0">
              <a:buNone/>
              <a:defRPr sz="1013"/>
            </a:lvl7pPr>
            <a:lvl8pPr marL="2316129" indent="0">
              <a:buNone/>
              <a:defRPr sz="1013"/>
            </a:lvl8pPr>
            <a:lvl9pPr marL="2647005" indent="0">
              <a:buNone/>
              <a:defRPr sz="1013"/>
            </a:lvl9pPr>
          </a:lstStyle>
          <a:p>
            <a:pPr lvl="0"/>
            <a:r>
              <a:rPr lang="zh-CN" altLang="en-US" smtClean="0"/>
              <a:t>单击此处编辑母版文本样式</a:t>
            </a:r>
          </a:p>
        </p:txBody>
      </p:sp>
    </p:spTree>
  </p:cSld>
  <p:clrMapOvr>
    <a:masterClrMapping/>
  </p:clrMapOvr>
  <p:transition spd="slow" advTm="1000">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081" y="1600468"/>
            <a:ext cx="5430971" cy="4525659"/>
          </a:xfrm>
          <a:prstGeom prst="rect">
            <a:avLst/>
          </a:prstGeom>
        </p:spPr>
        <p:txBody>
          <a:bodyPr/>
          <a:lstStyle>
            <a:lvl1pPr>
              <a:defRPr sz="2026"/>
            </a:lvl1pPr>
            <a:lvl2pPr>
              <a:defRPr sz="1737"/>
            </a:lvl2pPr>
            <a:lvl3pPr>
              <a:defRPr sz="1447"/>
            </a:lvl3pPr>
            <a:lvl4pPr>
              <a:defRPr sz="1303"/>
            </a:lvl4pPr>
            <a:lvl5pPr>
              <a:defRPr sz="1303"/>
            </a:lvl5pPr>
            <a:lvl6pPr>
              <a:defRPr sz="1303"/>
            </a:lvl6pPr>
            <a:lvl7pPr>
              <a:defRPr sz="1303"/>
            </a:lvl7pPr>
            <a:lvl8pPr>
              <a:defRPr sz="1303"/>
            </a:lvl8pPr>
            <a:lvl9pPr>
              <a:defRPr sz="130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50794" y="1600468"/>
            <a:ext cx="5432125" cy="4525659"/>
          </a:xfrm>
          <a:prstGeom prst="rect">
            <a:avLst/>
          </a:prstGeom>
        </p:spPr>
        <p:txBody>
          <a:bodyPr/>
          <a:lstStyle>
            <a:lvl1pPr>
              <a:defRPr sz="2026"/>
            </a:lvl1pPr>
            <a:lvl2pPr>
              <a:defRPr sz="1737"/>
            </a:lvl2pPr>
            <a:lvl3pPr>
              <a:defRPr sz="1447"/>
            </a:lvl3pPr>
            <a:lvl4pPr>
              <a:defRPr sz="1303"/>
            </a:lvl4pPr>
            <a:lvl5pPr>
              <a:defRPr sz="1303"/>
            </a:lvl5pPr>
            <a:lvl6pPr>
              <a:defRPr sz="1303"/>
            </a:lvl6pPr>
            <a:lvl7pPr>
              <a:defRPr sz="1303"/>
            </a:lvl7pPr>
            <a:lvl8pPr>
              <a:defRPr sz="1303"/>
            </a:lvl8pPr>
            <a:lvl9pPr>
              <a:defRPr sz="130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1000">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081" y="1534979"/>
            <a:ext cx="5387136" cy="639958"/>
          </a:xfrm>
          <a:prstGeom prst="rect">
            <a:avLst/>
          </a:prstGeom>
        </p:spPr>
        <p:txBody>
          <a:bodyPr anchor="b"/>
          <a:lstStyle>
            <a:lvl1pPr marL="0" indent="0">
              <a:buNone/>
              <a:defRPr sz="1737" b="1"/>
            </a:lvl1pPr>
            <a:lvl2pPr marL="330876" indent="0">
              <a:buNone/>
              <a:defRPr sz="1447" b="1"/>
            </a:lvl2pPr>
            <a:lvl3pPr marL="661751" indent="0">
              <a:buNone/>
              <a:defRPr sz="1303" b="1"/>
            </a:lvl3pPr>
            <a:lvl4pPr marL="992627" indent="0">
              <a:buNone/>
              <a:defRPr sz="1158" b="1"/>
            </a:lvl4pPr>
            <a:lvl5pPr marL="1323503" indent="0">
              <a:buNone/>
              <a:defRPr sz="1158" b="1"/>
            </a:lvl5pPr>
            <a:lvl6pPr marL="1654378" indent="0">
              <a:buNone/>
              <a:defRPr sz="1158" b="1"/>
            </a:lvl6pPr>
            <a:lvl7pPr marL="1985254" indent="0">
              <a:buNone/>
              <a:defRPr sz="1158" b="1"/>
            </a:lvl7pPr>
            <a:lvl8pPr marL="2316129" indent="0">
              <a:buNone/>
              <a:defRPr sz="1158" b="1"/>
            </a:lvl8pPr>
            <a:lvl9pPr marL="2647005" indent="0">
              <a:buNone/>
              <a:defRPr sz="1158" b="1"/>
            </a:lvl9pPr>
          </a:lstStyle>
          <a:p>
            <a:pPr lvl="0"/>
            <a:r>
              <a:rPr lang="zh-CN" altLang="en-US" smtClean="0"/>
              <a:t>单击此处编辑母版文本样式</a:t>
            </a:r>
          </a:p>
        </p:txBody>
      </p:sp>
      <p:sp>
        <p:nvSpPr>
          <p:cNvPr id="4" name="内容占位符 3"/>
          <p:cNvSpPr>
            <a:spLocks noGrp="1"/>
          </p:cNvSpPr>
          <p:nvPr>
            <p:ph sz="half" idx="2"/>
          </p:nvPr>
        </p:nvSpPr>
        <p:spPr>
          <a:xfrm>
            <a:off x="609081" y="2174936"/>
            <a:ext cx="5387136" cy="3951191"/>
          </a:xfrm>
          <a:prstGeom prst="rect">
            <a:avLst/>
          </a:prstGeom>
        </p:spPr>
        <p:txBody>
          <a:bodyPr/>
          <a:lstStyle>
            <a:lvl1pPr>
              <a:defRPr sz="1737"/>
            </a:lvl1pPr>
            <a:lvl2pPr>
              <a:defRPr sz="1447"/>
            </a:lvl2pPr>
            <a:lvl3pPr>
              <a:defRPr sz="1303"/>
            </a:lvl3pPr>
            <a:lvl4pPr>
              <a:defRPr sz="1158"/>
            </a:lvl4pPr>
            <a:lvl5pPr>
              <a:defRPr sz="1158"/>
            </a:lvl5pPr>
            <a:lvl6pPr>
              <a:defRPr sz="1158"/>
            </a:lvl6pPr>
            <a:lvl7pPr>
              <a:defRPr sz="1158"/>
            </a:lvl7pPr>
            <a:lvl8pPr>
              <a:defRPr sz="1158"/>
            </a:lvl8pPr>
            <a:lvl9pPr>
              <a:defRPr sz="115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476" y="1534979"/>
            <a:ext cx="5389443" cy="639958"/>
          </a:xfrm>
          <a:prstGeom prst="rect">
            <a:avLst/>
          </a:prstGeom>
        </p:spPr>
        <p:txBody>
          <a:bodyPr anchor="b"/>
          <a:lstStyle>
            <a:lvl1pPr marL="0" indent="0">
              <a:buNone/>
              <a:defRPr sz="1737" b="1"/>
            </a:lvl1pPr>
            <a:lvl2pPr marL="330876" indent="0">
              <a:buNone/>
              <a:defRPr sz="1447" b="1"/>
            </a:lvl2pPr>
            <a:lvl3pPr marL="661751" indent="0">
              <a:buNone/>
              <a:defRPr sz="1303" b="1"/>
            </a:lvl3pPr>
            <a:lvl4pPr marL="992627" indent="0">
              <a:buNone/>
              <a:defRPr sz="1158" b="1"/>
            </a:lvl4pPr>
            <a:lvl5pPr marL="1323503" indent="0">
              <a:buNone/>
              <a:defRPr sz="1158" b="1"/>
            </a:lvl5pPr>
            <a:lvl6pPr marL="1654378" indent="0">
              <a:buNone/>
              <a:defRPr sz="1158" b="1"/>
            </a:lvl6pPr>
            <a:lvl7pPr marL="1985254" indent="0">
              <a:buNone/>
              <a:defRPr sz="1158" b="1"/>
            </a:lvl7pPr>
            <a:lvl8pPr marL="2316129" indent="0">
              <a:buNone/>
              <a:defRPr sz="1158" b="1"/>
            </a:lvl8pPr>
            <a:lvl9pPr marL="2647005" indent="0">
              <a:buNone/>
              <a:defRPr sz="1158" b="1"/>
            </a:lvl9pPr>
          </a:lstStyle>
          <a:p>
            <a:pPr lvl="0"/>
            <a:r>
              <a:rPr lang="zh-CN" altLang="en-US" smtClean="0"/>
              <a:t>单击此处编辑母版文本样式</a:t>
            </a:r>
          </a:p>
        </p:txBody>
      </p:sp>
      <p:sp>
        <p:nvSpPr>
          <p:cNvPr id="6" name="内容占位符 5"/>
          <p:cNvSpPr>
            <a:spLocks noGrp="1"/>
          </p:cNvSpPr>
          <p:nvPr>
            <p:ph sz="quarter" idx="4"/>
          </p:nvPr>
        </p:nvSpPr>
        <p:spPr>
          <a:xfrm>
            <a:off x="6193476" y="2174936"/>
            <a:ext cx="5389443" cy="3951191"/>
          </a:xfrm>
          <a:prstGeom prst="rect">
            <a:avLst/>
          </a:prstGeom>
        </p:spPr>
        <p:txBody>
          <a:bodyPr/>
          <a:lstStyle>
            <a:lvl1pPr>
              <a:defRPr sz="1737"/>
            </a:lvl1pPr>
            <a:lvl2pPr>
              <a:defRPr sz="1447"/>
            </a:lvl2pPr>
            <a:lvl3pPr>
              <a:defRPr sz="1303"/>
            </a:lvl3pPr>
            <a:lvl4pPr>
              <a:defRPr sz="1158"/>
            </a:lvl4pPr>
            <a:lvl5pPr>
              <a:defRPr sz="1158"/>
            </a:lvl5pPr>
            <a:lvl6pPr>
              <a:defRPr sz="1158"/>
            </a:lvl6pPr>
            <a:lvl7pPr>
              <a:defRPr sz="1158"/>
            </a:lvl7pPr>
            <a:lvl8pPr>
              <a:defRPr sz="1158"/>
            </a:lvl8pPr>
            <a:lvl9pPr>
              <a:defRPr sz="115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1000">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1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3" name="Google Shape;110;p6"/>
          <p:cNvSpPr/>
          <p:nvPr/>
        </p:nvSpPr>
        <p:spPr>
          <a:xfrm rot="5400000">
            <a:off x="-859632" y="-608806"/>
            <a:ext cx="3568701" cy="3576638"/>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4" name="Google Shape;111;p6"/>
          <p:cNvSpPr/>
          <p:nvPr/>
        </p:nvSpPr>
        <p:spPr>
          <a:xfrm rot="5400000">
            <a:off x="10696575" y="3897313"/>
            <a:ext cx="3201988" cy="4437062"/>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5" name="Google Shape;112;p6"/>
          <p:cNvSpPr/>
          <p:nvPr/>
        </p:nvSpPr>
        <p:spPr>
          <a:xfrm rot="5400000">
            <a:off x="-939800" y="5026025"/>
            <a:ext cx="2922588" cy="1271588"/>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6" name="Google Shape;113;p6"/>
          <p:cNvSpPr/>
          <p:nvPr/>
        </p:nvSpPr>
        <p:spPr>
          <a:xfrm rot="5400000">
            <a:off x="10841038" y="6003925"/>
            <a:ext cx="1649412" cy="1354138"/>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7" name="Google Shape;114;p6"/>
          <p:cNvGrpSpPr>
            <a:grpSpLocks/>
          </p:cNvGrpSpPr>
          <p:nvPr/>
        </p:nvGrpSpPr>
        <p:grpSpPr bwMode="auto">
          <a:xfrm>
            <a:off x="0" y="5573713"/>
            <a:ext cx="1474788" cy="1497012"/>
            <a:chOff x="6575458" y="1821066"/>
            <a:chExt cx="1106619" cy="1122793"/>
          </a:xfrm>
        </p:grpSpPr>
        <p:sp>
          <p:nvSpPr>
            <p:cNvPr id="8" name="Google Shape;115;p6"/>
            <p:cNvSpPr/>
            <p:nvPr/>
          </p:nvSpPr>
          <p:spPr>
            <a:xfrm rot="5400000">
              <a:off x="7240169" y="2134181"/>
              <a:ext cx="111922" cy="126266"/>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16;p6"/>
            <p:cNvSpPr/>
            <p:nvPr/>
          </p:nvSpPr>
          <p:spPr>
            <a:xfrm rot="5400000">
              <a:off x="7305660" y="2183027"/>
              <a:ext cx="0" cy="0"/>
            </a:xfrm>
            <a:custGeom>
              <a:avLst/>
              <a:gdLst/>
              <a:ahLst/>
              <a:cxnLst/>
              <a:rect l="l" t="t" r="r" b="b"/>
              <a:pathLst>
                <a:path w="1" h="1" extrusionOk="0">
                  <a:moveTo>
                    <a:pt x="1" y="0"/>
                  </a:moveTo>
                  <a:lnTo>
                    <a:pt x="1"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17;p6"/>
            <p:cNvSpPr/>
            <p:nvPr/>
          </p:nvSpPr>
          <p:spPr>
            <a:xfrm rot="5400000">
              <a:off x="7347960" y="2338394"/>
              <a:ext cx="55961" cy="59560"/>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18;p6"/>
            <p:cNvSpPr/>
            <p:nvPr/>
          </p:nvSpPr>
          <p:spPr>
            <a:xfrm rot="5400000">
              <a:off x="7088292" y="2238366"/>
              <a:ext cx="111922" cy="11792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 name="Google Shape;119;p6"/>
            <p:cNvSpPr/>
            <p:nvPr/>
          </p:nvSpPr>
          <p:spPr>
            <a:xfrm rot="5400000">
              <a:off x="7351543" y="2021670"/>
              <a:ext cx="98824" cy="97678"/>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 name="Google Shape;120;p6"/>
            <p:cNvSpPr/>
            <p:nvPr/>
          </p:nvSpPr>
          <p:spPr>
            <a:xfrm rot="5400000">
              <a:off x="7097817" y="1872836"/>
              <a:ext cx="90490" cy="1036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121;p6"/>
            <p:cNvSpPr/>
            <p:nvPr/>
          </p:nvSpPr>
          <p:spPr>
            <a:xfrm rot="5400000">
              <a:off x="7010853" y="2057394"/>
              <a:ext cx="60723" cy="78619"/>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122;p6"/>
            <p:cNvSpPr/>
            <p:nvPr/>
          </p:nvSpPr>
          <p:spPr>
            <a:xfrm rot="5400000">
              <a:off x="6827414" y="2130021"/>
              <a:ext cx="79774" cy="95295"/>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123;p6"/>
            <p:cNvSpPr/>
            <p:nvPr/>
          </p:nvSpPr>
          <p:spPr>
            <a:xfrm rot="5400000">
              <a:off x="6923908" y="2468160"/>
              <a:ext cx="115494" cy="133414"/>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124;p6"/>
            <p:cNvSpPr/>
            <p:nvPr/>
          </p:nvSpPr>
          <p:spPr>
            <a:xfrm rot="5400000">
              <a:off x="7257429" y="2605104"/>
              <a:ext cx="54770" cy="51222"/>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125;p6"/>
            <p:cNvSpPr/>
            <p:nvPr/>
          </p:nvSpPr>
          <p:spPr>
            <a:xfrm rot="5400000">
              <a:off x="7478400" y="2540208"/>
              <a:ext cx="76202" cy="73854"/>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126;p6"/>
            <p:cNvSpPr/>
            <p:nvPr/>
          </p:nvSpPr>
          <p:spPr>
            <a:xfrm rot="5400000">
              <a:off x="7599308" y="2281239"/>
              <a:ext cx="88109" cy="77428"/>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127;p6"/>
            <p:cNvSpPr/>
            <p:nvPr/>
          </p:nvSpPr>
          <p:spPr>
            <a:xfrm rot="5400000">
              <a:off x="6583230" y="2218119"/>
              <a:ext cx="130973" cy="14651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128;p6"/>
            <p:cNvSpPr/>
            <p:nvPr/>
          </p:nvSpPr>
          <p:spPr>
            <a:xfrm rot="5400000">
              <a:off x="7302111" y="1813894"/>
              <a:ext cx="111922" cy="126266"/>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129;p6"/>
            <p:cNvSpPr/>
            <p:nvPr/>
          </p:nvSpPr>
          <p:spPr>
            <a:xfrm rot="5400000">
              <a:off x="7378358" y="2778319"/>
              <a:ext cx="159549" cy="171532"/>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130;p6"/>
            <p:cNvSpPr/>
            <p:nvPr/>
          </p:nvSpPr>
          <p:spPr>
            <a:xfrm rot="5400000">
              <a:off x="6972149" y="2705699"/>
              <a:ext cx="104778" cy="123884"/>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24" name="Google Shape;131;p6"/>
          <p:cNvGrpSpPr>
            <a:grpSpLocks/>
          </p:cNvGrpSpPr>
          <p:nvPr/>
        </p:nvGrpSpPr>
        <p:grpSpPr bwMode="auto">
          <a:xfrm rot="3841766">
            <a:off x="8795544" y="-527844"/>
            <a:ext cx="4687888" cy="3257550"/>
            <a:chOff x="-154942" y="-422500"/>
            <a:chExt cx="3515639" cy="2443341"/>
          </a:xfrm>
        </p:grpSpPr>
        <p:sp>
          <p:nvSpPr>
            <p:cNvPr id="25"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133;p6"/>
            <p:cNvSpPr/>
            <p:nvPr/>
          </p:nvSpPr>
          <p:spPr>
            <a:xfrm rot="5400000">
              <a:off x="-114439" y="803374"/>
              <a:ext cx="876364" cy="263108"/>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134;p6"/>
            <p:cNvSpPr/>
            <p:nvPr/>
          </p:nvSpPr>
          <p:spPr>
            <a:xfrm rot="5400000">
              <a:off x="302112" y="970185"/>
              <a:ext cx="72633" cy="40478"/>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135;p6"/>
            <p:cNvSpPr/>
            <p:nvPr/>
          </p:nvSpPr>
          <p:spPr>
            <a:xfrm rot="5400000">
              <a:off x="1918058" y="604694"/>
              <a:ext cx="28577" cy="58336"/>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136;p6"/>
            <p:cNvSpPr/>
            <p:nvPr/>
          </p:nvSpPr>
          <p:spPr>
            <a:xfrm rot="5400000">
              <a:off x="2954177" y="214096"/>
              <a:ext cx="45247" cy="79765"/>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0" name="Google Shape;137;p6"/>
            <p:cNvSpPr/>
            <p:nvPr/>
          </p:nvSpPr>
          <p:spPr>
            <a:xfrm rot="5400000">
              <a:off x="3078022" y="289806"/>
              <a:ext cx="22623" cy="15477"/>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31" name="Google Shape;139;p6"/>
          <p:cNvSpPr/>
          <p:nvPr/>
        </p:nvSpPr>
        <p:spPr>
          <a:xfrm>
            <a:off x="-530225" y="-587375"/>
            <a:ext cx="2625725" cy="2697163"/>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anchor="ctr">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1000">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081" y="273447"/>
            <a:ext cx="4012090" cy="1161575"/>
          </a:xfrm>
          <a:prstGeom prst="rect">
            <a:avLst/>
          </a:prstGeom>
        </p:spPr>
        <p:txBody>
          <a:bodyPr anchor="b"/>
          <a:lstStyle>
            <a:lvl1pPr algn="l">
              <a:defRPr sz="1447"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519" y="273447"/>
            <a:ext cx="6816400" cy="5852681"/>
          </a:xfrm>
          <a:prstGeom prst="rect">
            <a:avLst/>
          </a:prstGeom>
        </p:spPr>
        <p:txBody>
          <a:bodyPr/>
          <a:lstStyle>
            <a:lvl1pPr>
              <a:defRPr sz="2316"/>
            </a:lvl1pPr>
            <a:lvl2pPr>
              <a:defRPr sz="2026"/>
            </a:lvl2pPr>
            <a:lvl3pPr>
              <a:defRPr sz="1737"/>
            </a:lvl3pPr>
            <a:lvl4pPr>
              <a:defRPr sz="1447"/>
            </a:lvl4pPr>
            <a:lvl5pPr>
              <a:defRPr sz="1447"/>
            </a:lvl5pPr>
            <a:lvl6pPr>
              <a:defRPr sz="1447"/>
            </a:lvl6pPr>
            <a:lvl7pPr>
              <a:defRPr sz="1447"/>
            </a:lvl7pPr>
            <a:lvl8pPr>
              <a:defRPr sz="1447"/>
            </a:lvl8pPr>
            <a:lvl9pPr>
              <a:defRPr sz="144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081" y="1435021"/>
            <a:ext cx="4012090" cy="4691106"/>
          </a:xfrm>
          <a:prstGeom prst="rect">
            <a:avLst/>
          </a:prstGeom>
        </p:spPr>
        <p:txBody>
          <a:bodyPr/>
          <a:lstStyle>
            <a:lvl1pPr marL="0" indent="0">
              <a:buNone/>
              <a:defRPr sz="1013"/>
            </a:lvl1pPr>
            <a:lvl2pPr marL="330876" indent="0">
              <a:buNone/>
              <a:defRPr sz="868"/>
            </a:lvl2pPr>
            <a:lvl3pPr marL="661751" indent="0">
              <a:buNone/>
              <a:defRPr sz="724"/>
            </a:lvl3pPr>
            <a:lvl4pPr marL="992627" indent="0">
              <a:buNone/>
              <a:defRPr sz="651"/>
            </a:lvl4pPr>
            <a:lvl5pPr marL="1323503" indent="0">
              <a:buNone/>
              <a:defRPr sz="651"/>
            </a:lvl5pPr>
            <a:lvl6pPr marL="1654378" indent="0">
              <a:buNone/>
              <a:defRPr sz="651"/>
            </a:lvl6pPr>
            <a:lvl7pPr marL="1985254" indent="0">
              <a:buNone/>
              <a:defRPr sz="651"/>
            </a:lvl7pPr>
            <a:lvl8pPr marL="2316129" indent="0">
              <a:buNone/>
              <a:defRPr sz="651"/>
            </a:lvl8pPr>
            <a:lvl9pPr marL="2647005" indent="0">
              <a:buNone/>
              <a:defRPr sz="651"/>
            </a:lvl9pPr>
          </a:lstStyle>
          <a:p>
            <a:pPr lvl="0"/>
            <a:r>
              <a:rPr lang="zh-CN" altLang="en-US" smtClean="0"/>
              <a:t>单击此处编辑母版文本样式</a:t>
            </a:r>
          </a:p>
        </p:txBody>
      </p:sp>
    </p:spTree>
  </p:cSld>
  <p:clrMapOvr>
    <a:masterClrMapping/>
  </p:clrMapOvr>
  <p:transition spd="slow" advTm="1000">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81" y="4800256"/>
            <a:ext cx="7314739" cy="567574"/>
          </a:xfrm>
          <a:prstGeom prst="rect">
            <a:avLst/>
          </a:prstGeom>
        </p:spPr>
        <p:txBody>
          <a:bodyPr anchor="b"/>
          <a:lstStyle>
            <a:lvl1pPr algn="l">
              <a:defRPr sz="1447"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181" y="612384"/>
            <a:ext cx="7314739" cy="4115489"/>
          </a:xfrm>
          <a:prstGeom prst="rect">
            <a:avLst/>
          </a:prstGeom>
        </p:spPr>
        <p:txBody>
          <a:bodyPr/>
          <a:lstStyle>
            <a:lvl1pPr marL="0" indent="0">
              <a:buNone/>
              <a:defRPr sz="2316"/>
            </a:lvl1pPr>
            <a:lvl2pPr marL="330876" indent="0">
              <a:buNone/>
              <a:defRPr sz="2026"/>
            </a:lvl2pPr>
            <a:lvl3pPr marL="661751" indent="0">
              <a:buNone/>
              <a:defRPr sz="1737"/>
            </a:lvl3pPr>
            <a:lvl4pPr marL="992627" indent="0">
              <a:buNone/>
              <a:defRPr sz="1447"/>
            </a:lvl4pPr>
            <a:lvl5pPr marL="1323503" indent="0">
              <a:buNone/>
              <a:defRPr sz="1447"/>
            </a:lvl5pPr>
            <a:lvl6pPr marL="1654378" indent="0">
              <a:buNone/>
              <a:defRPr sz="1447"/>
            </a:lvl6pPr>
            <a:lvl7pPr marL="1985254" indent="0">
              <a:buNone/>
              <a:defRPr sz="1447"/>
            </a:lvl7pPr>
            <a:lvl8pPr marL="2316129" indent="0">
              <a:buNone/>
              <a:defRPr sz="1447"/>
            </a:lvl8pPr>
            <a:lvl9pPr marL="2647005" indent="0">
              <a:buNone/>
              <a:defRPr sz="1447"/>
            </a:lvl9pPr>
          </a:lstStyle>
          <a:p>
            <a:pPr lvl="0"/>
            <a:endParaRPr lang="zh-CN" altLang="en-US" noProof="0" smtClean="0"/>
          </a:p>
        </p:txBody>
      </p:sp>
      <p:sp>
        <p:nvSpPr>
          <p:cNvPr id="4" name="文本占位符 3"/>
          <p:cNvSpPr>
            <a:spLocks noGrp="1"/>
          </p:cNvSpPr>
          <p:nvPr>
            <p:ph type="body" sz="half" idx="2"/>
          </p:nvPr>
        </p:nvSpPr>
        <p:spPr>
          <a:xfrm>
            <a:off x="2390181" y="5367830"/>
            <a:ext cx="7314739" cy="804255"/>
          </a:xfrm>
          <a:prstGeom prst="rect">
            <a:avLst/>
          </a:prstGeom>
        </p:spPr>
        <p:txBody>
          <a:bodyPr/>
          <a:lstStyle>
            <a:lvl1pPr marL="0" indent="0">
              <a:buNone/>
              <a:defRPr sz="1013"/>
            </a:lvl1pPr>
            <a:lvl2pPr marL="330876" indent="0">
              <a:buNone/>
              <a:defRPr sz="868"/>
            </a:lvl2pPr>
            <a:lvl3pPr marL="661751" indent="0">
              <a:buNone/>
              <a:defRPr sz="724"/>
            </a:lvl3pPr>
            <a:lvl4pPr marL="992627" indent="0">
              <a:buNone/>
              <a:defRPr sz="651"/>
            </a:lvl4pPr>
            <a:lvl5pPr marL="1323503" indent="0">
              <a:buNone/>
              <a:defRPr sz="651"/>
            </a:lvl5pPr>
            <a:lvl6pPr marL="1654378" indent="0">
              <a:buNone/>
              <a:defRPr sz="651"/>
            </a:lvl6pPr>
            <a:lvl7pPr marL="1985254" indent="0">
              <a:buNone/>
              <a:defRPr sz="651"/>
            </a:lvl7pPr>
            <a:lvl8pPr marL="2316129" indent="0">
              <a:buNone/>
              <a:defRPr sz="651"/>
            </a:lvl8pPr>
            <a:lvl9pPr marL="2647005" indent="0">
              <a:buNone/>
              <a:defRPr sz="651"/>
            </a:lvl9pPr>
          </a:lstStyle>
          <a:p>
            <a:pPr lvl="0"/>
            <a:r>
              <a:rPr lang="zh-CN" altLang="en-US" smtClean="0"/>
              <a:t>单击此处编辑母版文本样式</a:t>
            </a:r>
          </a:p>
        </p:txBody>
      </p:sp>
    </p:spTree>
  </p:cSld>
  <p:clrMapOvr>
    <a:masterClrMapping/>
  </p:clrMapOvr>
  <p:transition spd="slow" advTm="1000">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081" y="1600468"/>
            <a:ext cx="10973838" cy="452565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1000">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48" y="274597"/>
            <a:ext cx="2743171" cy="585153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081" y="274597"/>
            <a:ext cx="8119925" cy="585153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1000">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081" y="1600468"/>
            <a:ext cx="5430971" cy="452565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50794" y="1600469"/>
            <a:ext cx="5432125" cy="220710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50794" y="3917873"/>
            <a:ext cx="5432125" cy="220825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1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4" name="Google Shape;141;p7"/>
          <p:cNvSpPr/>
          <p:nvPr/>
        </p:nvSpPr>
        <p:spPr>
          <a:xfrm rot="5400000">
            <a:off x="-2748757" y="1650207"/>
            <a:ext cx="7688263" cy="3505200"/>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5" name="Google Shape;142;p7"/>
          <p:cNvGrpSpPr>
            <a:grpSpLocks/>
          </p:cNvGrpSpPr>
          <p:nvPr/>
        </p:nvGrpSpPr>
        <p:grpSpPr bwMode="auto">
          <a:xfrm rot="563218" flipH="1">
            <a:off x="8796338" y="-528638"/>
            <a:ext cx="4686300" cy="3259138"/>
            <a:chOff x="-154942" y="-422500"/>
            <a:chExt cx="3515639" cy="2443341"/>
          </a:xfrm>
        </p:grpSpPr>
        <p:sp>
          <p:nvSpPr>
            <p:cNvPr id="6" name="Google Shape;143;p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 name="Google Shape;144;p7"/>
            <p:cNvSpPr/>
            <p:nvPr/>
          </p:nvSpPr>
          <p:spPr>
            <a:xfrm rot="5400000">
              <a:off x="-112728" y="801507"/>
              <a:ext cx="875937" cy="264387"/>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145;p7"/>
            <p:cNvSpPr/>
            <p:nvPr/>
          </p:nvSpPr>
          <p:spPr>
            <a:xfrm rot="5400000">
              <a:off x="305555" y="966261"/>
              <a:ext cx="72598" cy="40492"/>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 name="Google Shape;146;p7"/>
            <p:cNvSpPr/>
            <p:nvPr/>
          </p:nvSpPr>
          <p:spPr>
            <a:xfrm rot="5400000">
              <a:off x="1919251" y="602761"/>
              <a:ext cx="29753" cy="58355"/>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 name="Google Shape;147;p7"/>
            <p:cNvSpPr/>
            <p:nvPr/>
          </p:nvSpPr>
          <p:spPr>
            <a:xfrm rot="5400000">
              <a:off x="2956517" y="211093"/>
              <a:ext cx="46415" cy="79793"/>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148;p7"/>
            <p:cNvSpPr/>
            <p:nvPr/>
          </p:nvSpPr>
          <p:spPr>
            <a:xfrm rot="5400000">
              <a:off x="3081550" y="285363"/>
              <a:ext cx="21422" cy="15483"/>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2" name="Google Shape;149;p7"/>
          <p:cNvSpPr/>
          <p:nvPr/>
        </p:nvSpPr>
        <p:spPr>
          <a:xfrm rot="16200000" flipH="1">
            <a:off x="8349457" y="2829718"/>
            <a:ext cx="4889500" cy="499586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3" name="Google Shape;150;p7"/>
          <p:cNvSpPr/>
          <p:nvPr/>
        </p:nvSpPr>
        <p:spPr>
          <a:xfrm rot="16200000" flipH="1">
            <a:off x="10860088" y="5462588"/>
            <a:ext cx="1651000" cy="1352550"/>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151" name="Google Shape;151;p7"/>
          <p:cNvSpPr txBox="1">
            <a:spLocks noGrp="1"/>
          </p:cNvSpPr>
          <p:nvPr>
            <p:ph type="title"/>
          </p:nvPr>
        </p:nvSpPr>
        <p:spPr>
          <a:xfrm>
            <a:off x="1676400" y="1096367"/>
            <a:ext cx="5597600" cy="1216800"/>
          </a:xfrm>
          <a:prstGeom prst="rect">
            <a:avLst/>
          </a:prstGeom>
          <a:ln>
            <a:noFill/>
          </a:ln>
        </p:spPr>
        <p:txBody>
          <a:bodyPr spcFirstLastPara="1" anchor="ctr">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2" name="Google Shape;152;p7"/>
          <p:cNvSpPr txBox="1">
            <a:spLocks noGrp="1"/>
          </p:cNvSpPr>
          <p:nvPr>
            <p:ph type="body" idx="1"/>
          </p:nvPr>
        </p:nvSpPr>
        <p:spPr>
          <a:xfrm>
            <a:off x="1676400" y="2737700"/>
            <a:ext cx="7508800" cy="3254000"/>
          </a:xfrm>
          <a:prstGeom prst="rect">
            <a:avLst/>
          </a:prstGeom>
        </p:spPr>
        <p:txBody>
          <a:bodyPr/>
          <a:lstStyle>
            <a:lvl1pPr marL="609585" lvl="0" indent="-440256" rtl="0">
              <a:lnSpc>
                <a:spcPct val="100000"/>
              </a:lnSpc>
              <a:spcBef>
                <a:spcPts val="0"/>
              </a:spcBef>
              <a:spcAft>
                <a:spcPts val="0"/>
              </a:spcAft>
              <a:buSzPts val="1600"/>
              <a:buFont typeface="Anaheim"/>
              <a:buChar char="●"/>
              <a:defRPr sz="2133"/>
            </a:lvl1pPr>
            <a:lvl2pPr marL="1219170" lvl="1" indent="-440256" rtl="0">
              <a:lnSpc>
                <a:spcPct val="115000"/>
              </a:lnSpc>
              <a:spcBef>
                <a:spcPts val="1333"/>
              </a:spcBef>
              <a:spcAft>
                <a:spcPts val="0"/>
              </a:spcAft>
              <a:buSzPts val="1600"/>
              <a:buFont typeface="Open Sans"/>
              <a:buChar char="○"/>
              <a:defRPr sz="2133"/>
            </a:lvl2pPr>
            <a:lvl3pPr marL="1828754" lvl="2" indent="-440256" rtl="0">
              <a:lnSpc>
                <a:spcPct val="115000"/>
              </a:lnSpc>
              <a:spcBef>
                <a:spcPts val="0"/>
              </a:spcBef>
              <a:spcAft>
                <a:spcPts val="0"/>
              </a:spcAft>
              <a:buSzPts val="1600"/>
              <a:buFont typeface="Open Sans"/>
              <a:buChar char="■"/>
              <a:defRPr sz="2133"/>
            </a:lvl3pPr>
            <a:lvl4pPr marL="2438339" lvl="3" indent="-440256" rtl="0">
              <a:lnSpc>
                <a:spcPct val="115000"/>
              </a:lnSpc>
              <a:spcBef>
                <a:spcPts val="0"/>
              </a:spcBef>
              <a:spcAft>
                <a:spcPts val="0"/>
              </a:spcAft>
              <a:buSzPts val="1600"/>
              <a:buFont typeface="Open Sans"/>
              <a:buChar char="●"/>
              <a:defRPr sz="2133"/>
            </a:lvl4pPr>
            <a:lvl5pPr marL="3047924" lvl="4" indent="-440256" rtl="0">
              <a:lnSpc>
                <a:spcPct val="115000"/>
              </a:lnSpc>
              <a:spcBef>
                <a:spcPts val="0"/>
              </a:spcBef>
              <a:spcAft>
                <a:spcPts val="0"/>
              </a:spcAft>
              <a:buSzPts val="1600"/>
              <a:buFont typeface="Open Sans"/>
              <a:buChar char="○"/>
              <a:defRPr sz="2133"/>
            </a:lvl5pPr>
            <a:lvl6pPr marL="3657509" lvl="5" indent="-440256" rtl="0">
              <a:lnSpc>
                <a:spcPct val="115000"/>
              </a:lnSpc>
              <a:spcBef>
                <a:spcPts val="0"/>
              </a:spcBef>
              <a:spcAft>
                <a:spcPts val="0"/>
              </a:spcAft>
              <a:buSzPts val="1600"/>
              <a:buFont typeface="Open Sans"/>
              <a:buChar char="■"/>
              <a:defRPr sz="2133"/>
            </a:lvl6pPr>
            <a:lvl7pPr marL="4267093" lvl="6" indent="-440256" rtl="0">
              <a:lnSpc>
                <a:spcPct val="115000"/>
              </a:lnSpc>
              <a:spcBef>
                <a:spcPts val="0"/>
              </a:spcBef>
              <a:spcAft>
                <a:spcPts val="0"/>
              </a:spcAft>
              <a:buSzPts val="1600"/>
              <a:buFont typeface="Open Sans"/>
              <a:buChar char="●"/>
              <a:defRPr sz="2133"/>
            </a:lvl7pPr>
            <a:lvl8pPr marL="4876678" lvl="7" indent="-440256" rtl="0">
              <a:lnSpc>
                <a:spcPct val="115000"/>
              </a:lnSpc>
              <a:spcBef>
                <a:spcPts val="0"/>
              </a:spcBef>
              <a:spcAft>
                <a:spcPts val="0"/>
              </a:spcAft>
              <a:buSzPts val="1600"/>
              <a:buFont typeface="Open Sans"/>
              <a:buChar char="○"/>
              <a:defRPr sz="2133"/>
            </a:lvl8pPr>
            <a:lvl9pPr marL="5486263" lvl="8" indent="-440256" rtl="0">
              <a:lnSpc>
                <a:spcPct val="115000"/>
              </a:lnSpc>
              <a:spcBef>
                <a:spcPts val="0"/>
              </a:spcBef>
              <a:spcAft>
                <a:spcPts val="0"/>
              </a:spcAft>
              <a:buSzPts val="1600"/>
              <a:buFont typeface="Open Sans"/>
              <a:buChar char="■"/>
              <a:defRPr sz="2133"/>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theme" Target="../theme/theme2.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3.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415925" y="593725"/>
            <a:ext cx="11360150" cy="7635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Google Shape;7;p1"/>
          <p:cNvSpPr txBox="1">
            <a:spLocks noGrp="1"/>
          </p:cNvSpPr>
          <p:nvPr>
            <p:ph type="body" idx="1"/>
          </p:nvPr>
        </p:nvSpPr>
        <p:spPr bwMode="auto">
          <a:xfrm>
            <a:off x="415925" y="1536700"/>
            <a:ext cx="11360150" cy="455453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cs typeface="+mn-cs"/>
              </a:defRPr>
            </a:lvl1pPr>
          </a:lstStyle>
          <a:p>
            <a:pPr>
              <a:defRPr/>
            </a:pPr>
            <a:fld id="{E2E2EE2B-49CE-4213-9376-F045DE9E70D8}" type="datetimeFigureOut">
              <a:rPr lang="en-US"/>
              <a:pPr>
                <a:defRPr/>
              </a:pPr>
              <a:t>11/10/2025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tint val="75000"/>
                  </a:schemeClr>
                </a:solidFill>
                <a:latin typeface="+mn-lt"/>
                <a:cs typeface="+mn-cs"/>
              </a:defRPr>
            </a:lvl1pPr>
          </a:lstStyle>
          <a:p>
            <a:pPr>
              <a:defRPr/>
            </a:pPr>
            <a:fld id="{C544A1A1-6186-41B4-9D6C-E352E5AED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 id="2147483797" r:id="rId12"/>
    <p:sldLayoutId id="2147483796" r:id="rId13"/>
    <p:sldLayoutId id="2147483795" r:id="rId14"/>
    <p:sldLayoutId id="2147483794" r:id="rId15"/>
    <p:sldLayoutId id="2147483793" r:id="rId16"/>
    <p:sldLayoutId id="2147483792" r:id="rId17"/>
    <p:sldLayoutId id="2147483791" r:id="rId18"/>
    <p:sldLayoutId id="2147483790" r:id="rId19"/>
    <p:sldLayoutId id="2147483789" r:id="rId20"/>
    <p:sldLayoutId id="2147483788" r:id="rId21"/>
    <p:sldLayoutId id="2147483787" r:id="rId22"/>
    <p:sldLayoutId id="2147483786" r:id="rId23"/>
    <p:sldLayoutId id="2147483785" r:id="rId24"/>
    <p:sldLayoutId id="2147483784" r:id="rId25"/>
    <p:sldLayoutId id="2147483783" r:id="rId26"/>
    <p:sldLayoutId id="2147483782" r:id="rId27"/>
    <p:sldLayoutId id="2147483781" r:id="rId28"/>
    <p:sldLayoutId id="2147483780" r:id="rId29"/>
    <p:sldLayoutId id="2147483779" r:id="rId30"/>
    <p:sldLayoutId id="2147483778" r:id="rId31"/>
    <p:sldLayoutId id="2147483777" r:id="rId32"/>
    <p:sldLayoutId id="2147483776" r:id="rId33"/>
    <p:sldLayoutId id="2147483775" r:id="rId34"/>
    <p:sldLayoutId id="2147483774" r:id="rId35"/>
    <p:sldLayoutId id="2147483773" r:id="rId36"/>
    <p:sldLayoutId id="2147483772" r:id="rId37"/>
    <p:sldLayoutId id="2147483771" r:id="rId38"/>
    <p:sldLayoutId id="2147483770" r:id="rId39"/>
    <p:sldLayoutId id="2147483769" r:id="rId40"/>
    <p:sldLayoutId id="2147483768" r:id="rId41"/>
    <p:sldLayoutId id="2147483767" r:id="rId42"/>
    <p:sldLayoutId id="2147483766" r:id="rId43"/>
    <p:sldLayoutId id="2147483765" r:id="rId44"/>
    <p:sldLayoutId id="2147483764" r:id="rId45"/>
    <p:sldLayoutId id="2147483763" r:id="rId46"/>
  </p:sldLayoutIdLst>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defRPr>
      </a:lvl2pPr>
      <a:lvl3pPr algn="ctr" defTabSz="1217613" rtl="0" eaLnBrk="0" fontAlgn="base" hangingPunct="0">
        <a:spcBef>
          <a:spcPct val="0"/>
        </a:spcBef>
        <a:spcAft>
          <a:spcPct val="0"/>
        </a:spcAft>
        <a:defRPr sz="5800">
          <a:solidFill>
            <a:schemeClr val="tx1"/>
          </a:solidFill>
          <a:latin typeface="Calibri" pitchFamily="34" charset="0"/>
        </a:defRPr>
      </a:lvl3pPr>
      <a:lvl4pPr algn="ctr" defTabSz="1217613" rtl="0" eaLnBrk="0" fontAlgn="base" hangingPunct="0">
        <a:spcBef>
          <a:spcPct val="0"/>
        </a:spcBef>
        <a:spcAft>
          <a:spcPct val="0"/>
        </a:spcAft>
        <a:defRPr sz="5800">
          <a:solidFill>
            <a:schemeClr val="tx1"/>
          </a:solidFill>
          <a:latin typeface="Calibri" pitchFamily="34" charset="0"/>
        </a:defRPr>
      </a:lvl4pPr>
      <a:lvl5pPr algn="ctr" defTabSz="1217613" rtl="0" eaLnBrk="0" fontAlgn="base" hangingPunct="0">
        <a:spcBef>
          <a:spcPct val="0"/>
        </a:spcBef>
        <a:spcAft>
          <a:spcPct val="0"/>
        </a:spcAft>
        <a:defRPr sz="5800">
          <a:solidFill>
            <a:schemeClr val="tx1"/>
          </a:solidFill>
          <a:latin typeface="Calibri" pitchFamily="34" charset="0"/>
        </a:defRPr>
      </a:lvl5pPr>
      <a:lvl6pPr marL="457200" algn="ctr" defTabSz="1217613" rtl="0" fontAlgn="base">
        <a:spcBef>
          <a:spcPct val="0"/>
        </a:spcBef>
        <a:spcAft>
          <a:spcPct val="0"/>
        </a:spcAft>
        <a:defRPr sz="5800">
          <a:solidFill>
            <a:schemeClr val="tx1"/>
          </a:solidFill>
          <a:latin typeface="Calibri" pitchFamily="34" charset="0"/>
        </a:defRPr>
      </a:lvl6pPr>
      <a:lvl7pPr marL="914400" algn="ctr" defTabSz="1217613" rtl="0" fontAlgn="base">
        <a:spcBef>
          <a:spcPct val="0"/>
        </a:spcBef>
        <a:spcAft>
          <a:spcPct val="0"/>
        </a:spcAft>
        <a:defRPr sz="5800">
          <a:solidFill>
            <a:schemeClr val="tx1"/>
          </a:solidFill>
          <a:latin typeface="Calibri" pitchFamily="34" charset="0"/>
        </a:defRPr>
      </a:lvl7pPr>
      <a:lvl8pPr marL="1371600" algn="ctr" defTabSz="1217613" rtl="0" fontAlgn="base">
        <a:spcBef>
          <a:spcPct val="0"/>
        </a:spcBef>
        <a:spcAft>
          <a:spcPct val="0"/>
        </a:spcAft>
        <a:defRPr sz="5800">
          <a:solidFill>
            <a:schemeClr val="tx1"/>
          </a:solidFill>
          <a:latin typeface="Calibri" pitchFamily="34" charset="0"/>
        </a:defRPr>
      </a:lvl8pPr>
      <a:lvl9pPr marL="1828800" algn="ctr" defTabSz="1217613" rtl="0" fontAlgn="base">
        <a:spcBef>
          <a:spcPct val="0"/>
        </a:spcBef>
        <a:spcAft>
          <a:spcPct val="0"/>
        </a:spcAft>
        <a:defRPr sz="5800">
          <a:solidFill>
            <a:schemeClr val="tx1"/>
          </a:solidFill>
          <a:latin typeface="Calibri" pitchFamily="34" charset="0"/>
        </a:defRPr>
      </a:lvl9pPr>
    </p:titleStyle>
    <p:bodyStyle>
      <a:lvl1pPr marL="455613" indent="-455613" algn="l" defTabSz="12176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7" descr="1-"/>
          <p:cNvPicPr>
            <a:picLocks noChangeAspect="1" noChangeArrowheads="1"/>
          </p:cNvPicPr>
          <p:nvPr userDrawn="1"/>
        </p:nvPicPr>
        <p:blipFill>
          <a:blip r:embed="rId14"/>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19" r:id="rId2"/>
    <p:sldLayoutId id="2147483818" r:id="rId3"/>
    <p:sldLayoutId id="2147483817" r:id="rId4"/>
    <p:sldLayoutId id="2147483816" r:id="rId5"/>
    <p:sldLayoutId id="2147483815" r:id="rId6"/>
    <p:sldLayoutId id="2147483814" r:id="rId7"/>
    <p:sldLayoutId id="2147483813" r:id="rId8"/>
    <p:sldLayoutId id="2147483812" r:id="rId9"/>
    <p:sldLayoutId id="2147483811" r:id="rId10"/>
    <p:sldLayoutId id="2147483810" r:id="rId11"/>
    <p:sldLayoutId id="2147483809" r:id="rId12"/>
  </p:sldLayoutIdLst>
  <p:transition spd="slow" advTm="1000">
    <p:split orient="vert"/>
  </p:transition>
  <p:txStyles>
    <p:titleStyle>
      <a:lvl1pPr algn="ctr" defTabSz="1084263" rtl="0" eaLnBrk="0" fontAlgn="base" hangingPunct="0">
        <a:spcBef>
          <a:spcPct val="0"/>
        </a:spcBef>
        <a:spcAft>
          <a:spcPct val="0"/>
        </a:spcAft>
        <a:defRPr sz="5200">
          <a:solidFill>
            <a:schemeClr val="tx2"/>
          </a:solidFill>
          <a:latin typeface="+mj-lt"/>
          <a:ea typeface="SimSun" panose="02010600030101010101" pitchFamily="2" charset="-122"/>
          <a:cs typeface="SimSun"/>
        </a:defRPr>
      </a:lvl1pPr>
      <a:lvl2pPr algn="ctr" defTabSz="1084263" rtl="0" eaLnBrk="0" fontAlgn="base" hangingPunct="0">
        <a:spcBef>
          <a:spcPct val="0"/>
        </a:spcBef>
        <a:spcAft>
          <a:spcPct val="0"/>
        </a:spcAft>
        <a:defRPr sz="5200">
          <a:solidFill>
            <a:schemeClr val="tx2"/>
          </a:solidFill>
          <a:latin typeface="Arial" charset="0"/>
          <a:ea typeface="SimSun" panose="02010600030101010101" pitchFamily="2" charset="-122"/>
          <a:cs typeface="SimSun"/>
        </a:defRPr>
      </a:lvl2pPr>
      <a:lvl3pPr algn="ctr" defTabSz="1084263" rtl="0" eaLnBrk="0" fontAlgn="base" hangingPunct="0">
        <a:spcBef>
          <a:spcPct val="0"/>
        </a:spcBef>
        <a:spcAft>
          <a:spcPct val="0"/>
        </a:spcAft>
        <a:defRPr sz="5200">
          <a:solidFill>
            <a:schemeClr val="tx2"/>
          </a:solidFill>
          <a:latin typeface="Arial" charset="0"/>
          <a:ea typeface="SimSun" panose="02010600030101010101" pitchFamily="2" charset="-122"/>
          <a:cs typeface="SimSun"/>
        </a:defRPr>
      </a:lvl3pPr>
      <a:lvl4pPr algn="ctr" defTabSz="1084263" rtl="0" eaLnBrk="0" fontAlgn="base" hangingPunct="0">
        <a:spcBef>
          <a:spcPct val="0"/>
        </a:spcBef>
        <a:spcAft>
          <a:spcPct val="0"/>
        </a:spcAft>
        <a:defRPr sz="5200">
          <a:solidFill>
            <a:schemeClr val="tx2"/>
          </a:solidFill>
          <a:latin typeface="Arial" charset="0"/>
          <a:ea typeface="SimSun" panose="02010600030101010101" pitchFamily="2" charset="-122"/>
          <a:cs typeface="SimSun"/>
        </a:defRPr>
      </a:lvl4pPr>
      <a:lvl5pPr algn="ctr" defTabSz="1084263" rtl="0" eaLnBrk="0" fontAlgn="base" hangingPunct="0">
        <a:spcBef>
          <a:spcPct val="0"/>
        </a:spcBef>
        <a:spcAft>
          <a:spcPct val="0"/>
        </a:spcAft>
        <a:defRPr sz="5200">
          <a:solidFill>
            <a:schemeClr val="tx2"/>
          </a:solidFill>
          <a:latin typeface="Arial" charset="0"/>
          <a:ea typeface="SimSun" panose="02010600030101010101" pitchFamily="2" charset="-122"/>
          <a:cs typeface="SimSun"/>
        </a:defRPr>
      </a:lvl5pPr>
      <a:lvl6pPr marL="330876" algn="ctr" defTabSz="1085686" rtl="0" fontAlgn="base">
        <a:spcBef>
          <a:spcPct val="0"/>
        </a:spcBef>
        <a:spcAft>
          <a:spcPct val="0"/>
        </a:spcAft>
        <a:defRPr sz="5211">
          <a:solidFill>
            <a:schemeClr val="tx2"/>
          </a:solidFill>
          <a:latin typeface="Arial" charset="0"/>
          <a:ea typeface="宋体" pitchFamily="2" charset="-122"/>
        </a:defRPr>
      </a:lvl6pPr>
      <a:lvl7pPr marL="661751" algn="ctr" defTabSz="1085686" rtl="0" fontAlgn="base">
        <a:spcBef>
          <a:spcPct val="0"/>
        </a:spcBef>
        <a:spcAft>
          <a:spcPct val="0"/>
        </a:spcAft>
        <a:defRPr sz="5211">
          <a:solidFill>
            <a:schemeClr val="tx2"/>
          </a:solidFill>
          <a:latin typeface="Arial" charset="0"/>
          <a:ea typeface="宋体" pitchFamily="2" charset="-122"/>
        </a:defRPr>
      </a:lvl7pPr>
      <a:lvl8pPr marL="992627" algn="ctr" defTabSz="1085686" rtl="0" fontAlgn="base">
        <a:spcBef>
          <a:spcPct val="0"/>
        </a:spcBef>
        <a:spcAft>
          <a:spcPct val="0"/>
        </a:spcAft>
        <a:defRPr sz="5211">
          <a:solidFill>
            <a:schemeClr val="tx2"/>
          </a:solidFill>
          <a:latin typeface="Arial" charset="0"/>
          <a:ea typeface="宋体" pitchFamily="2" charset="-122"/>
        </a:defRPr>
      </a:lvl8pPr>
      <a:lvl9pPr marL="1323503" algn="ctr" defTabSz="1085686" rtl="0" fontAlgn="base">
        <a:spcBef>
          <a:spcPct val="0"/>
        </a:spcBef>
        <a:spcAft>
          <a:spcPct val="0"/>
        </a:spcAft>
        <a:defRPr sz="5211">
          <a:solidFill>
            <a:schemeClr val="tx2"/>
          </a:solidFill>
          <a:latin typeface="Arial" charset="0"/>
          <a:ea typeface="宋体" pitchFamily="2" charset="-122"/>
        </a:defRPr>
      </a:lvl9pPr>
    </p:titleStyle>
    <p:bodyStyle>
      <a:lvl1pPr marL="406400" indent="-406400" algn="l" defTabSz="1084263" rtl="0" eaLnBrk="0" fontAlgn="base" hangingPunct="0">
        <a:spcBef>
          <a:spcPct val="20000"/>
        </a:spcBef>
        <a:spcAft>
          <a:spcPct val="0"/>
        </a:spcAft>
        <a:buChar char="•"/>
        <a:defRPr sz="3700">
          <a:solidFill>
            <a:schemeClr val="tx1"/>
          </a:solidFill>
          <a:latin typeface="+mn-lt"/>
          <a:ea typeface="SimSun" panose="02010600030101010101" pitchFamily="2" charset="-122"/>
          <a:cs typeface="SimSun"/>
        </a:defRPr>
      </a:lvl1pPr>
      <a:lvl2pPr marL="881063" indent="-339725" algn="l" defTabSz="1084263" rtl="0" eaLnBrk="0" fontAlgn="base" hangingPunct="0">
        <a:spcBef>
          <a:spcPct val="20000"/>
        </a:spcBef>
        <a:spcAft>
          <a:spcPct val="0"/>
        </a:spcAft>
        <a:buChar char="–"/>
        <a:defRPr sz="3300">
          <a:solidFill>
            <a:schemeClr val="tx1"/>
          </a:solidFill>
          <a:latin typeface="+mn-lt"/>
          <a:ea typeface="SimSun" panose="02010600030101010101" pitchFamily="2" charset="-122"/>
          <a:cs typeface="SimSun"/>
        </a:defRPr>
      </a:lvl2pPr>
      <a:lvl3pPr marL="1355725" indent="-269875" algn="l" defTabSz="1084263" rtl="0" eaLnBrk="0" fontAlgn="base" hangingPunct="0">
        <a:spcBef>
          <a:spcPct val="20000"/>
        </a:spcBef>
        <a:spcAft>
          <a:spcPct val="0"/>
        </a:spcAft>
        <a:buChar char="•"/>
        <a:defRPr sz="2800">
          <a:solidFill>
            <a:schemeClr val="tx1"/>
          </a:solidFill>
          <a:latin typeface="+mn-lt"/>
          <a:ea typeface="SimSun" panose="02010600030101010101" pitchFamily="2" charset="-122"/>
          <a:cs typeface="SimSun"/>
        </a:defRPr>
      </a:lvl3pPr>
      <a:lvl4pPr marL="1898650" indent="-271463" algn="l" defTabSz="1084263" rtl="0" eaLnBrk="0" fontAlgn="base" hangingPunct="0">
        <a:spcBef>
          <a:spcPct val="20000"/>
        </a:spcBef>
        <a:spcAft>
          <a:spcPct val="0"/>
        </a:spcAft>
        <a:buChar char="–"/>
        <a:defRPr sz="2300">
          <a:solidFill>
            <a:schemeClr val="tx1"/>
          </a:solidFill>
          <a:latin typeface="+mn-lt"/>
          <a:ea typeface="SimSun" panose="02010600030101010101" pitchFamily="2" charset="-122"/>
          <a:cs typeface="SimSun"/>
        </a:defRPr>
      </a:lvl4pPr>
      <a:lvl5pPr marL="2441575" indent="-269875" algn="l" defTabSz="1084263" rtl="0" eaLnBrk="0" fontAlgn="base" hangingPunct="0">
        <a:spcBef>
          <a:spcPct val="20000"/>
        </a:spcBef>
        <a:spcAft>
          <a:spcPct val="0"/>
        </a:spcAft>
        <a:buChar char="»"/>
        <a:defRPr sz="2300">
          <a:solidFill>
            <a:schemeClr val="tx1"/>
          </a:solidFill>
          <a:latin typeface="+mn-lt"/>
          <a:ea typeface="SimSun" panose="02010600030101010101" pitchFamily="2" charset="-122"/>
          <a:cs typeface="SimSun"/>
        </a:defRPr>
      </a:lvl5pPr>
      <a:lvl6pPr marL="2773381" indent="-271134" algn="l" defTabSz="1085686" rtl="0" fontAlgn="base">
        <a:spcBef>
          <a:spcPct val="20000"/>
        </a:spcBef>
        <a:spcAft>
          <a:spcPct val="0"/>
        </a:spcAft>
        <a:buChar char="»"/>
        <a:defRPr sz="2388">
          <a:solidFill>
            <a:schemeClr val="tx1"/>
          </a:solidFill>
          <a:latin typeface="+mn-lt"/>
          <a:ea typeface="+mn-ea"/>
        </a:defRPr>
      </a:lvl6pPr>
      <a:lvl7pPr marL="3104257" indent="-271134" algn="l" defTabSz="1085686" rtl="0" fontAlgn="base">
        <a:spcBef>
          <a:spcPct val="20000"/>
        </a:spcBef>
        <a:spcAft>
          <a:spcPct val="0"/>
        </a:spcAft>
        <a:buChar char="»"/>
        <a:defRPr sz="2388">
          <a:solidFill>
            <a:schemeClr val="tx1"/>
          </a:solidFill>
          <a:latin typeface="+mn-lt"/>
          <a:ea typeface="+mn-ea"/>
        </a:defRPr>
      </a:lvl7pPr>
      <a:lvl8pPr marL="3435133" indent="-271134" algn="l" defTabSz="1085686" rtl="0" fontAlgn="base">
        <a:spcBef>
          <a:spcPct val="20000"/>
        </a:spcBef>
        <a:spcAft>
          <a:spcPct val="0"/>
        </a:spcAft>
        <a:buChar char="»"/>
        <a:defRPr sz="2388">
          <a:solidFill>
            <a:schemeClr val="tx1"/>
          </a:solidFill>
          <a:latin typeface="+mn-lt"/>
          <a:ea typeface="+mn-ea"/>
        </a:defRPr>
      </a:lvl8pPr>
      <a:lvl9pPr marL="3766008" indent="-271134" algn="l" defTabSz="1085686" rtl="0" fontAlgn="base">
        <a:spcBef>
          <a:spcPct val="20000"/>
        </a:spcBef>
        <a:spcAft>
          <a:spcPct val="0"/>
        </a:spcAft>
        <a:buChar char="»"/>
        <a:defRPr sz="2388">
          <a:solidFill>
            <a:schemeClr val="tx1"/>
          </a:solidFill>
          <a:latin typeface="+mn-lt"/>
          <a:ea typeface="+mn-ea"/>
        </a:defRPr>
      </a:lvl9pPr>
    </p:bodyStyle>
    <p:otherStyle>
      <a:defPPr>
        <a:defRPr lang="zh-CN"/>
      </a:defPPr>
      <a:lvl1pPr marL="0" algn="l" defTabSz="661751" rtl="0" eaLnBrk="1" latinLnBrk="0" hangingPunct="1">
        <a:defRPr sz="1303" kern="1200">
          <a:solidFill>
            <a:schemeClr val="tx1"/>
          </a:solidFill>
          <a:latin typeface="+mn-lt"/>
          <a:ea typeface="+mn-ea"/>
          <a:cs typeface="+mn-cs"/>
        </a:defRPr>
      </a:lvl1pPr>
      <a:lvl2pPr marL="330876" algn="l" defTabSz="661751" rtl="0" eaLnBrk="1" latinLnBrk="0" hangingPunct="1">
        <a:defRPr sz="1303" kern="1200">
          <a:solidFill>
            <a:schemeClr val="tx1"/>
          </a:solidFill>
          <a:latin typeface="+mn-lt"/>
          <a:ea typeface="+mn-ea"/>
          <a:cs typeface="+mn-cs"/>
        </a:defRPr>
      </a:lvl2pPr>
      <a:lvl3pPr marL="661751" algn="l" defTabSz="661751" rtl="0" eaLnBrk="1" latinLnBrk="0" hangingPunct="1">
        <a:defRPr sz="1303" kern="1200">
          <a:solidFill>
            <a:schemeClr val="tx1"/>
          </a:solidFill>
          <a:latin typeface="+mn-lt"/>
          <a:ea typeface="+mn-ea"/>
          <a:cs typeface="+mn-cs"/>
        </a:defRPr>
      </a:lvl3pPr>
      <a:lvl4pPr marL="992627" algn="l" defTabSz="661751" rtl="0" eaLnBrk="1" latinLnBrk="0" hangingPunct="1">
        <a:defRPr sz="1303" kern="1200">
          <a:solidFill>
            <a:schemeClr val="tx1"/>
          </a:solidFill>
          <a:latin typeface="+mn-lt"/>
          <a:ea typeface="+mn-ea"/>
          <a:cs typeface="+mn-cs"/>
        </a:defRPr>
      </a:lvl4pPr>
      <a:lvl5pPr marL="1323503" algn="l" defTabSz="661751" rtl="0" eaLnBrk="1" latinLnBrk="0" hangingPunct="1">
        <a:defRPr sz="1303" kern="1200">
          <a:solidFill>
            <a:schemeClr val="tx1"/>
          </a:solidFill>
          <a:latin typeface="+mn-lt"/>
          <a:ea typeface="+mn-ea"/>
          <a:cs typeface="+mn-cs"/>
        </a:defRPr>
      </a:lvl5pPr>
      <a:lvl6pPr marL="1654378" algn="l" defTabSz="661751" rtl="0" eaLnBrk="1" latinLnBrk="0" hangingPunct="1">
        <a:defRPr sz="1303" kern="1200">
          <a:solidFill>
            <a:schemeClr val="tx1"/>
          </a:solidFill>
          <a:latin typeface="+mn-lt"/>
          <a:ea typeface="+mn-ea"/>
          <a:cs typeface="+mn-cs"/>
        </a:defRPr>
      </a:lvl6pPr>
      <a:lvl7pPr marL="1985254" algn="l" defTabSz="661751" rtl="0" eaLnBrk="1" latinLnBrk="0" hangingPunct="1">
        <a:defRPr sz="1303" kern="1200">
          <a:solidFill>
            <a:schemeClr val="tx1"/>
          </a:solidFill>
          <a:latin typeface="+mn-lt"/>
          <a:ea typeface="+mn-ea"/>
          <a:cs typeface="+mn-cs"/>
        </a:defRPr>
      </a:lvl7pPr>
      <a:lvl8pPr marL="2316129" algn="l" defTabSz="661751" rtl="0" eaLnBrk="1" latinLnBrk="0" hangingPunct="1">
        <a:defRPr sz="1303" kern="1200">
          <a:solidFill>
            <a:schemeClr val="tx1"/>
          </a:solidFill>
          <a:latin typeface="+mn-lt"/>
          <a:ea typeface="+mn-ea"/>
          <a:cs typeface="+mn-cs"/>
        </a:defRPr>
      </a:lvl8pPr>
      <a:lvl9pPr marL="2647005" algn="l" defTabSz="661751" rtl="0" eaLnBrk="1" latinLnBrk="0" hangingPunct="1">
        <a:defRPr sz="13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9.xml"/><Relationship Id="rId1" Type="http://schemas.openxmlformats.org/officeDocument/2006/relationships/video" Target="NULL"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slide" Target="slide5.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slide" Target="slide4.xml"/><Relationship Id="rId4" Type="http://schemas.openxmlformats.org/officeDocument/2006/relationships/slide" Target="slide7.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9DE"/>
        </a:solidFill>
        <a:effectLst/>
      </p:bgPr>
    </p:bg>
    <p:spTree>
      <p:nvGrpSpPr>
        <p:cNvPr id="1" name=""/>
        <p:cNvGrpSpPr/>
        <p:nvPr/>
      </p:nvGrpSpPr>
      <p:grpSpPr>
        <a:xfrm>
          <a:off x="0" y="0"/>
          <a:ext cx="0" cy="0"/>
          <a:chOff x="0" y="0"/>
          <a:chExt cx="0" cy="0"/>
        </a:xfrm>
      </p:grpSpPr>
      <p:sp>
        <p:nvSpPr>
          <p:cNvPr id="92162" name="Google Shape;550;p27"/>
          <p:cNvSpPr>
            <a:spLocks/>
          </p:cNvSpPr>
          <p:nvPr/>
        </p:nvSpPr>
        <p:spPr bwMode="auto">
          <a:xfrm>
            <a:off x="2955925" y="4267200"/>
            <a:ext cx="6280150" cy="790575"/>
          </a:xfrm>
          <a:custGeom>
            <a:avLst/>
            <a:gdLst>
              <a:gd name="T0" fmla="*/ 1408 w 118914"/>
              <a:gd name="T1" fmla="*/ 1969 h 17344"/>
              <a:gd name="T2" fmla="*/ 6983 w 118914"/>
              <a:gd name="T3" fmla="*/ 14977 h 17344"/>
              <a:gd name="T4" fmla="*/ 57954 w 118914"/>
              <a:gd name="T5" fmla="*/ 16039 h 17344"/>
              <a:gd name="T6" fmla="*/ 111048 w 118914"/>
              <a:gd name="T7" fmla="*/ 16305 h 17344"/>
              <a:gd name="T8" fmla="*/ 117950 w 118914"/>
              <a:gd name="T9" fmla="*/ 2500 h 17344"/>
              <a:gd name="T10" fmla="*/ 104146 w 118914"/>
              <a:gd name="T11" fmla="*/ 1173 h 17344"/>
              <a:gd name="T12" fmla="*/ 80519 w 118914"/>
              <a:gd name="T13" fmla="*/ 642 h 17344"/>
              <a:gd name="T14" fmla="*/ 15744 w 118914"/>
              <a:gd name="T15" fmla="*/ 111 h 17344"/>
              <a:gd name="T16" fmla="*/ 1408 w 118914"/>
              <a:gd name="T17" fmla="*/ 1969 h 17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914"/>
              <a:gd name="T28" fmla="*/ 0 h 17344"/>
              <a:gd name="T29" fmla="*/ 118914 w 118914"/>
              <a:gd name="T30" fmla="*/ 17344 h 17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914" h="17344" extrusionOk="0">
                <a:moveTo>
                  <a:pt x="1408" y="1969"/>
                </a:moveTo>
                <a:cubicBezTo>
                  <a:pt x="-52" y="4447"/>
                  <a:pt x="-2441" y="12632"/>
                  <a:pt x="6983" y="14977"/>
                </a:cubicBezTo>
                <a:cubicBezTo>
                  <a:pt x="16407" y="17322"/>
                  <a:pt x="40610" y="15818"/>
                  <a:pt x="57954" y="16039"/>
                </a:cubicBezTo>
                <a:cubicBezTo>
                  <a:pt x="75298" y="16260"/>
                  <a:pt x="101049" y="18562"/>
                  <a:pt x="111048" y="16305"/>
                </a:cubicBezTo>
                <a:cubicBezTo>
                  <a:pt x="121047" y="14049"/>
                  <a:pt x="119100" y="5022"/>
                  <a:pt x="117950" y="2500"/>
                </a:cubicBezTo>
                <a:cubicBezTo>
                  <a:pt x="116800" y="-22"/>
                  <a:pt x="110385" y="1483"/>
                  <a:pt x="104146" y="1173"/>
                </a:cubicBezTo>
                <a:cubicBezTo>
                  <a:pt x="97908" y="863"/>
                  <a:pt x="95253" y="819"/>
                  <a:pt x="80519" y="642"/>
                </a:cubicBezTo>
                <a:cubicBezTo>
                  <a:pt x="65785" y="465"/>
                  <a:pt x="28929" y="-110"/>
                  <a:pt x="15744" y="111"/>
                </a:cubicBezTo>
                <a:cubicBezTo>
                  <a:pt x="2559" y="332"/>
                  <a:pt x="2868" y="-509"/>
                  <a:pt x="1408" y="1969"/>
                </a:cubicBezTo>
                <a:close/>
              </a:path>
            </a:pathLst>
          </a:custGeom>
          <a:solidFill>
            <a:schemeClr val="tx2"/>
          </a:solidFill>
          <a:ln w="9525">
            <a:noFill/>
            <a:round/>
            <a:headEnd/>
            <a:tailEnd/>
          </a:ln>
        </p:spPr>
        <p:txBody>
          <a:bodyPr/>
          <a:lstStyle/>
          <a:p>
            <a:endParaRPr lang="en-US"/>
          </a:p>
        </p:txBody>
      </p:sp>
      <p:sp>
        <p:nvSpPr>
          <p:cNvPr id="92163" name="Google Shape;551;p27"/>
          <p:cNvSpPr txBox="1">
            <a:spLocks noGrp="1"/>
          </p:cNvSpPr>
          <p:nvPr>
            <p:ph type="ctrTitle"/>
          </p:nvPr>
        </p:nvSpPr>
        <p:spPr>
          <a:xfrm>
            <a:off x="328613" y="1716088"/>
            <a:ext cx="10574337" cy="2670175"/>
          </a:xfrm>
        </p:spPr>
        <p:txBody>
          <a:bodyPr lIns="121900" tIns="121900" rIns="121900" bIns="121900"/>
          <a:lstStyle/>
          <a:p>
            <a:pPr eaLnBrk="1" hangingPunct="1">
              <a:spcBef>
                <a:spcPct val="0"/>
              </a:spcBef>
              <a:spcAft>
                <a:spcPct val="0"/>
              </a:spcAft>
            </a:pPr>
            <a:r>
              <a:rPr lang="en-US" sz="3600" b="1" smtClean="0">
                <a:solidFill>
                  <a:schemeClr val="accent1"/>
                </a:solidFill>
                <a:latin typeface="Amiko"/>
                <a:ea typeface="Amiko"/>
                <a:cs typeface="Amiko"/>
                <a:sym typeface="Amiko"/>
              </a:rPr>
              <a:t>Tuần 10: Yêu thương, chia sẻ</a:t>
            </a:r>
            <a:br>
              <a:rPr lang="en-US" sz="3600" b="1" smtClean="0">
                <a:solidFill>
                  <a:schemeClr val="accent1"/>
                </a:solidFill>
                <a:latin typeface="Amiko"/>
                <a:ea typeface="Amiko"/>
                <a:cs typeface="Amiko"/>
                <a:sym typeface="Amiko"/>
              </a:rPr>
            </a:br>
            <a:r>
              <a:rPr lang="en-US" sz="3600" b="1" smtClean="0">
                <a:solidFill>
                  <a:srgbClr val="D8560E"/>
                </a:solidFill>
                <a:latin typeface="Amiko"/>
                <a:ea typeface="Amiko"/>
                <a:cs typeface="Amiko"/>
                <a:sym typeface="Amiko"/>
              </a:rPr>
              <a:t>Tiết 1&amp;2 – Bài đọc 1: Bảy sắc cầu vồng</a:t>
            </a:r>
          </a:p>
        </p:txBody>
      </p:sp>
      <p:sp>
        <p:nvSpPr>
          <p:cNvPr id="552" name="Google Shape;552;p27"/>
          <p:cNvSpPr txBox="1">
            <a:spLocks noGrp="1"/>
          </p:cNvSpPr>
          <p:nvPr>
            <p:ph type="subTitle" idx="1"/>
          </p:nvPr>
        </p:nvSpPr>
        <p:spPr>
          <a:xfrm>
            <a:off x="3432175" y="4459288"/>
            <a:ext cx="5327650" cy="352425"/>
          </a:xfrm>
        </p:spPr>
        <p:txBody>
          <a:bodyPr spcFirstLastPara="1" lIns="121900" tIns="121900" rIns="121900" bIns="121900">
            <a:noAutofit/>
          </a:bodyPr>
          <a:lstStyle/>
          <a:p>
            <a:pPr marL="0" indent="0" eaLnBrk="1" fontAlgn="auto" hangingPunct="1">
              <a:buClr>
                <a:schemeClr val="accent1"/>
              </a:buClr>
              <a:buFont typeface="Zilla Slab"/>
              <a:buNone/>
              <a:defRPr/>
            </a:pPr>
            <a:r>
              <a:rPr lang="en" smtClean="0">
                <a:latin typeface="Zilla Slab"/>
                <a:ea typeface="Zilla Slab"/>
                <a:cs typeface="Zilla Slab"/>
                <a:sym typeface="Zilla Slab"/>
              </a:rPr>
              <a:t>TIẾNG VIỆT 3 – Tập 1</a:t>
            </a:r>
            <a:endParaRPr>
              <a:latin typeface="Zilla Slab"/>
              <a:ea typeface="Zilla Slab"/>
              <a:cs typeface="Zilla Slab"/>
              <a:sym typeface="Zilla Slab"/>
            </a:endParaRPr>
          </a:p>
        </p:txBody>
      </p:sp>
      <p:grpSp>
        <p:nvGrpSpPr>
          <p:cNvPr id="92165" name="Google Shape;553;p27"/>
          <p:cNvGrpSpPr>
            <a:grpSpLocks/>
          </p:cNvGrpSpPr>
          <p:nvPr/>
        </p:nvGrpSpPr>
        <p:grpSpPr bwMode="auto">
          <a:xfrm>
            <a:off x="9005888" y="4375150"/>
            <a:ext cx="3527425" cy="2841625"/>
            <a:chOff x="327300" y="2254188"/>
            <a:chExt cx="2338100" cy="1884075"/>
          </a:xfrm>
        </p:grpSpPr>
        <p:sp>
          <p:nvSpPr>
            <p:cNvPr id="554" name="Google Shape;554;p27"/>
            <p:cNvSpPr/>
            <p:nvPr/>
          </p:nvSpPr>
          <p:spPr>
            <a:xfrm>
              <a:off x="893411" y="3819339"/>
              <a:ext cx="21045" cy="22103"/>
            </a:xfrm>
            <a:custGeom>
              <a:avLst/>
              <a:gdLst/>
              <a:ahLst/>
              <a:cxnLst/>
              <a:rect l="l" t="t" r="r" b="b"/>
              <a:pathLst>
                <a:path w="823" h="900" extrusionOk="0">
                  <a:moveTo>
                    <a:pt x="190" y="1"/>
                  </a:moveTo>
                  <a:cubicBezTo>
                    <a:pt x="153" y="1"/>
                    <a:pt x="113" y="15"/>
                    <a:pt x="73" y="47"/>
                  </a:cubicBezTo>
                  <a:cubicBezTo>
                    <a:pt x="18" y="66"/>
                    <a:pt x="0" y="102"/>
                    <a:pt x="0" y="157"/>
                  </a:cubicBezTo>
                  <a:cubicBezTo>
                    <a:pt x="0" y="230"/>
                    <a:pt x="18" y="248"/>
                    <a:pt x="55" y="303"/>
                  </a:cubicBezTo>
                  <a:cubicBezTo>
                    <a:pt x="73" y="358"/>
                    <a:pt x="110" y="431"/>
                    <a:pt x="165" y="486"/>
                  </a:cubicBezTo>
                  <a:cubicBezTo>
                    <a:pt x="201" y="522"/>
                    <a:pt x="256" y="595"/>
                    <a:pt x="293" y="632"/>
                  </a:cubicBezTo>
                  <a:cubicBezTo>
                    <a:pt x="347" y="669"/>
                    <a:pt x="366" y="705"/>
                    <a:pt x="402" y="723"/>
                  </a:cubicBezTo>
                  <a:lnTo>
                    <a:pt x="439" y="760"/>
                  </a:lnTo>
                  <a:lnTo>
                    <a:pt x="457" y="778"/>
                  </a:lnTo>
                  <a:cubicBezTo>
                    <a:pt x="512" y="815"/>
                    <a:pt x="548" y="870"/>
                    <a:pt x="603" y="888"/>
                  </a:cubicBezTo>
                  <a:cubicBezTo>
                    <a:pt x="626" y="895"/>
                    <a:pt x="652" y="900"/>
                    <a:pt x="677" y="900"/>
                  </a:cubicBezTo>
                  <a:cubicBezTo>
                    <a:pt x="712" y="900"/>
                    <a:pt x="746" y="891"/>
                    <a:pt x="768" y="870"/>
                  </a:cubicBezTo>
                  <a:cubicBezTo>
                    <a:pt x="822" y="815"/>
                    <a:pt x="822" y="760"/>
                    <a:pt x="822" y="687"/>
                  </a:cubicBezTo>
                  <a:cubicBezTo>
                    <a:pt x="804" y="632"/>
                    <a:pt x="749" y="595"/>
                    <a:pt x="731" y="541"/>
                  </a:cubicBezTo>
                  <a:cubicBezTo>
                    <a:pt x="731" y="522"/>
                    <a:pt x="713" y="522"/>
                    <a:pt x="713" y="504"/>
                  </a:cubicBezTo>
                  <a:lnTo>
                    <a:pt x="713" y="486"/>
                  </a:lnTo>
                  <a:cubicBezTo>
                    <a:pt x="676" y="431"/>
                    <a:pt x="640" y="413"/>
                    <a:pt x="621" y="358"/>
                  </a:cubicBezTo>
                  <a:cubicBezTo>
                    <a:pt x="567" y="321"/>
                    <a:pt x="530" y="248"/>
                    <a:pt x="475" y="212"/>
                  </a:cubicBezTo>
                  <a:cubicBezTo>
                    <a:pt x="439" y="157"/>
                    <a:pt x="366" y="102"/>
                    <a:pt x="311" y="66"/>
                  </a:cubicBezTo>
                  <a:cubicBezTo>
                    <a:pt x="280" y="24"/>
                    <a:pt x="238" y="1"/>
                    <a:pt x="190" y="1"/>
                  </a:cubicBezTo>
                  <a:close/>
                </a:path>
              </a:pathLst>
            </a:custGeom>
            <a:solidFill>
              <a:srgbClr val="E3A4B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5" name="Google Shape;555;p27"/>
            <p:cNvSpPr/>
            <p:nvPr/>
          </p:nvSpPr>
          <p:spPr>
            <a:xfrm>
              <a:off x="327300" y="2492066"/>
              <a:ext cx="2338100" cy="1646197"/>
            </a:xfrm>
            <a:custGeom>
              <a:avLst/>
              <a:gdLst/>
              <a:ahLst/>
              <a:cxnLst/>
              <a:rect l="l" t="t" r="r" b="b"/>
              <a:pathLst>
                <a:path w="93524" h="65840" extrusionOk="0">
                  <a:moveTo>
                    <a:pt x="60653" y="1"/>
                  </a:moveTo>
                  <a:cubicBezTo>
                    <a:pt x="60095" y="1"/>
                    <a:pt x="59525" y="116"/>
                    <a:pt x="58996" y="240"/>
                  </a:cubicBezTo>
                  <a:cubicBezTo>
                    <a:pt x="52745" y="1633"/>
                    <a:pt x="46911" y="4181"/>
                    <a:pt x="40898" y="6217"/>
                  </a:cubicBezTo>
                  <a:cubicBezTo>
                    <a:pt x="34659" y="8336"/>
                    <a:pt x="27861" y="8408"/>
                    <a:pt x="21729" y="10599"/>
                  </a:cubicBezTo>
                  <a:cubicBezTo>
                    <a:pt x="21396" y="10741"/>
                    <a:pt x="21836" y="10599"/>
                    <a:pt x="15967" y="13182"/>
                  </a:cubicBezTo>
                  <a:cubicBezTo>
                    <a:pt x="14669" y="13754"/>
                    <a:pt x="14038" y="14051"/>
                    <a:pt x="1227" y="20862"/>
                  </a:cubicBezTo>
                  <a:cubicBezTo>
                    <a:pt x="1155" y="20897"/>
                    <a:pt x="917" y="21028"/>
                    <a:pt x="667" y="21278"/>
                  </a:cubicBezTo>
                  <a:cubicBezTo>
                    <a:pt x="596" y="21362"/>
                    <a:pt x="286" y="21659"/>
                    <a:pt x="155" y="22029"/>
                  </a:cubicBezTo>
                  <a:cubicBezTo>
                    <a:pt x="0" y="22529"/>
                    <a:pt x="203" y="23041"/>
                    <a:pt x="298" y="23231"/>
                  </a:cubicBezTo>
                  <a:cubicBezTo>
                    <a:pt x="1560" y="26196"/>
                    <a:pt x="25527" y="58771"/>
                    <a:pt x="28135" y="62974"/>
                  </a:cubicBezTo>
                  <a:cubicBezTo>
                    <a:pt x="28492" y="63534"/>
                    <a:pt x="29611" y="65427"/>
                    <a:pt x="31552" y="65784"/>
                  </a:cubicBezTo>
                  <a:cubicBezTo>
                    <a:pt x="31767" y="65822"/>
                    <a:pt x="31978" y="65839"/>
                    <a:pt x="32181" y="65839"/>
                  </a:cubicBezTo>
                  <a:cubicBezTo>
                    <a:pt x="33232" y="65839"/>
                    <a:pt x="34084" y="65390"/>
                    <a:pt x="34433" y="65201"/>
                  </a:cubicBezTo>
                  <a:cubicBezTo>
                    <a:pt x="38160" y="63272"/>
                    <a:pt x="61972" y="52199"/>
                    <a:pt x="66044" y="49580"/>
                  </a:cubicBezTo>
                  <a:cubicBezTo>
                    <a:pt x="66211" y="49472"/>
                    <a:pt x="66401" y="49353"/>
                    <a:pt x="66580" y="49115"/>
                  </a:cubicBezTo>
                  <a:cubicBezTo>
                    <a:pt x="67009" y="48568"/>
                    <a:pt x="66890" y="48032"/>
                    <a:pt x="67140" y="47948"/>
                  </a:cubicBezTo>
                  <a:cubicBezTo>
                    <a:pt x="67155" y="47944"/>
                    <a:pt x="67169" y="47942"/>
                    <a:pt x="67184" y="47942"/>
                  </a:cubicBezTo>
                  <a:cubicBezTo>
                    <a:pt x="67425" y="47942"/>
                    <a:pt x="67632" y="48467"/>
                    <a:pt x="68283" y="48579"/>
                  </a:cubicBezTo>
                  <a:cubicBezTo>
                    <a:pt x="68283" y="48579"/>
                    <a:pt x="68366" y="48595"/>
                    <a:pt x="68491" y="48595"/>
                  </a:cubicBezTo>
                  <a:cubicBezTo>
                    <a:pt x="68523" y="48595"/>
                    <a:pt x="68556" y="48594"/>
                    <a:pt x="68592" y="48591"/>
                  </a:cubicBezTo>
                  <a:cubicBezTo>
                    <a:pt x="72462" y="48520"/>
                    <a:pt x="91452" y="39257"/>
                    <a:pt x="91452" y="39257"/>
                  </a:cubicBezTo>
                  <a:cubicBezTo>
                    <a:pt x="91666" y="39162"/>
                    <a:pt x="92333" y="38840"/>
                    <a:pt x="92762" y="38150"/>
                  </a:cubicBezTo>
                  <a:cubicBezTo>
                    <a:pt x="92762" y="38150"/>
                    <a:pt x="93071" y="37638"/>
                    <a:pt x="93167" y="36959"/>
                  </a:cubicBezTo>
                  <a:cubicBezTo>
                    <a:pt x="93524" y="33887"/>
                    <a:pt x="65306" y="4157"/>
                    <a:pt x="63401" y="1514"/>
                  </a:cubicBezTo>
                  <a:cubicBezTo>
                    <a:pt x="63270" y="1336"/>
                    <a:pt x="62758" y="609"/>
                    <a:pt x="61841" y="228"/>
                  </a:cubicBezTo>
                  <a:cubicBezTo>
                    <a:pt x="61464" y="62"/>
                    <a:pt x="61062" y="1"/>
                    <a:pt x="60653"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6" name="Google Shape;556;p27"/>
            <p:cNvSpPr/>
            <p:nvPr/>
          </p:nvSpPr>
          <p:spPr>
            <a:xfrm>
              <a:off x="371495" y="2964664"/>
              <a:ext cx="2253920" cy="1135707"/>
            </a:xfrm>
            <a:custGeom>
              <a:avLst/>
              <a:gdLst/>
              <a:ahLst/>
              <a:cxnLst/>
              <a:rect l="l" t="t" r="r" b="b"/>
              <a:pathLst>
                <a:path w="90119" h="45408" extrusionOk="0">
                  <a:moveTo>
                    <a:pt x="6614" y="1"/>
                  </a:moveTo>
                  <a:cubicBezTo>
                    <a:pt x="5150" y="1"/>
                    <a:pt x="3971" y="556"/>
                    <a:pt x="2524" y="1230"/>
                  </a:cubicBezTo>
                  <a:cubicBezTo>
                    <a:pt x="1250" y="1826"/>
                    <a:pt x="0" y="2445"/>
                    <a:pt x="0" y="3290"/>
                  </a:cubicBezTo>
                  <a:cubicBezTo>
                    <a:pt x="0" y="3612"/>
                    <a:pt x="167" y="3874"/>
                    <a:pt x="310" y="4040"/>
                  </a:cubicBezTo>
                  <a:cubicBezTo>
                    <a:pt x="3179" y="8124"/>
                    <a:pt x="28528" y="44081"/>
                    <a:pt x="29254" y="44879"/>
                  </a:cubicBezTo>
                  <a:cubicBezTo>
                    <a:pt x="29647" y="45319"/>
                    <a:pt x="30099" y="45402"/>
                    <a:pt x="30099" y="45402"/>
                  </a:cubicBezTo>
                  <a:cubicBezTo>
                    <a:pt x="30099" y="45402"/>
                    <a:pt x="30163" y="45407"/>
                    <a:pt x="30266" y="45407"/>
                  </a:cubicBezTo>
                  <a:cubicBezTo>
                    <a:pt x="30394" y="45407"/>
                    <a:pt x="30585" y="45400"/>
                    <a:pt x="30790" y="45367"/>
                  </a:cubicBezTo>
                  <a:cubicBezTo>
                    <a:pt x="31838" y="45164"/>
                    <a:pt x="32921" y="44331"/>
                    <a:pt x="38993" y="41342"/>
                  </a:cubicBezTo>
                  <a:cubicBezTo>
                    <a:pt x="52638" y="34592"/>
                    <a:pt x="65199" y="29865"/>
                    <a:pt x="65675" y="29662"/>
                  </a:cubicBezTo>
                  <a:cubicBezTo>
                    <a:pt x="77141" y="24733"/>
                    <a:pt x="85392" y="21197"/>
                    <a:pt x="87833" y="20304"/>
                  </a:cubicBezTo>
                  <a:cubicBezTo>
                    <a:pt x="88309" y="20126"/>
                    <a:pt x="89785" y="19602"/>
                    <a:pt x="89976" y="18554"/>
                  </a:cubicBezTo>
                  <a:cubicBezTo>
                    <a:pt x="90119" y="17840"/>
                    <a:pt x="89583" y="17173"/>
                    <a:pt x="89309" y="16828"/>
                  </a:cubicBezTo>
                  <a:cubicBezTo>
                    <a:pt x="87999" y="15244"/>
                    <a:pt x="85320" y="12172"/>
                    <a:pt x="81772" y="8303"/>
                  </a:cubicBezTo>
                  <a:cubicBezTo>
                    <a:pt x="62413" y="5779"/>
                    <a:pt x="45589" y="3814"/>
                    <a:pt x="32992" y="2516"/>
                  </a:cubicBezTo>
                  <a:cubicBezTo>
                    <a:pt x="32992" y="2516"/>
                    <a:pt x="28828" y="2927"/>
                    <a:pt x="23850" y="2927"/>
                  </a:cubicBezTo>
                  <a:cubicBezTo>
                    <a:pt x="18800" y="2927"/>
                    <a:pt x="12911" y="2504"/>
                    <a:pt x="9680" y="802"/>
                  </a:cubicBezTo>
                  <a:cubicBezTo>
                    <a:pt x="9442" y="683"/>
                    <a:pt x="8454" y="123"/>
                    <a:pt x="7037" y="16"/>
                  </a:cubicBezTo>
                  <a:cubicBezTo>
                    <a:pt x="6893" y="6"/>
                    <a:pt x="6752" y="1"/>
                    <a:pt x="6614"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7" name="Google Shape;557;p27"/>
            <p:cNvSpPr/>
            <p:nvPr/>
          </p:nvSpPr>
          <p:spPr>
            <a:xfrm>
              <a:off x="424107" y="2418387"/>
              <a:ext cx="2181314" cy="1654618"/>
            </a:xfrm>
            <a:custGeom>
              <a:avLst/>
              <a:gdLst/>
              <a:ahLst/>
              <a:cxnLst/>
              <a:rect l="l" t="t" r="r" b="b"/>
              <a:pathLst>
                <a:path w="87274" h="66188" extrusionOk="0">
                  <a:moveTo>
                    <a:pt x="60425" y="0"/>
                  </a:moveTo>
                  <a:cubicBezTo>
                    <a:pt x="60425" y="0"/>
                    <a:pt x="44602" y="2405"/>
                    <a:pt x="34589" y="13621"/>
                  </a:cubicBezTo>
                  <a:cubicBezTo>
                    <a:pt x="33823" y="13587"/>
                    <a:pt x="33004" y="13566"/>
                    <a:pt x="32135" y="13566"/>
                  </a:cubicBezTo>
                  <a:cubicBezTo>
                    <a:pt x="28488" y="13566"/>
                    <a:pt x="23975" y="13931"/>
                    <a:pt x="19003" y="15181"/>
                  </a:cubicBezTo>
                  <a:cubicBezTo>
                    <a:pt x="10074" y="17419"/>
                    <a:pt x="3692" y="21455"/>
                    <a:pt x="1" y="24241"/>
                  </a:cubicBezTo>
                  <a:cubicBezTo>
                    <a:pt x="4180" y="30171"/>
                    <a:pt x="8300" y="36124"/>
                    <a:pt x="12395" y="42101"/>
                  </a:cubicBezTo>
                  <a:cubicBezTo>
                    <a:pt x="17836" y="50078"/>
                    <a:pt x="23194" y="58103"/>
                    <a:pt x="28481" y="66187"/>
                  </a:cubicBezTo>
                  <a:cubicBezTo>
                    <a:pt x="32934" y="63211"/>
                    <a:pt x="38553" y="59948"/>
                    <a:pt x="45340" y="57019"/>
                  </a:cubicBezTo>
                  <a:cubicBezTo>
                    <a:pt x="52031" y="54126"/>
                    <a:pt x="58222" y="52257"/>
                    <a:pt x="63461" y="51019"/>
                  </a:cubicBezTo>
                  <a:cubicBezTo>
                    <a:pt x="66533" y="48685"/>
                    <a:pt x="70879" y="45899"/>
                    <a:pt x="76534" y="43696"/>
                  </a:cubicBezTo>
                  <a:cubicBezTo>
                    <a:pt x="80273" y="42232"/>
                    <a:pt x="83726" y="41375"/>
                    <a:pt x="86678" y="40839"/>
                  </a:cubicBezTo>
                  <a:cubicBezTo>
                    <a:pt x="86869" y="40398"/>
                    <a:pt x="87071" y="39946"/>
                    <a:pt x="87274" y="39505"/>
                  </a:cubicBezTo>
                  <a:cubicBezTo>
                    <a:pt x="78296" y="26325"/>
                    <a:pt x="69367" y="13169"/>
                    <a:pt x="60425" y="0"/>
                  </a:cubicBezTo>
                  <a:close/>
                </a:path>
              </a:pathLst>
            </a:custGeom>
            <a:solidFill>
              <a:srgbClr val="4242B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8" name="Google Shape;558;p27"/>
            <p:cNvSpPr/>
            <p:nvPr/>
          </p:nvSpPr>
          <p:spPr>
            <a:xfrm>
              <a:off x="433577" y="2395230"/>
              <a:ext cx="2193942" cy="1581992"/>
            </a:xfrm>
            <a:custGeom>
              <a:avLst/>
              <a:gdLst/>
              <a:ahLst/>
              <a:cxnLst/>
              <a:rect l="l" t="t" r="r" b="b"/>
              <a:pathLst>
                <a:path w="87750" h="63256" extrusionOk="0">
                  <a:moveTo>
                    <a:pt x="56153" y="0"/>
                  </a:moveTo>
                  <a:cubicBezTo>
                    <a:pt x="53394" y="0"/>
                    <a:pt x="50154" y="410"/>
                    <a:pt x="46828" y="1736"/>
                  </a:cubicBezTo>
                  <a:cubicBezTo>
                    <a:pt x="43030" y="3248"/>
                    <a:pt x="40542" y="5367"/>
                    <a:pt x="38458" y="7177"/>
                  </a:cubicBezTo>
                  <a:cubicBezTo>
                    <a:pt x="34969" y="10237"/>
                    <a:pt x="32672" y="13285"/>
                    <a:pt x="31279" y="15416"/>
                  </a:cubicBezTo>
                  <a:cubicBezTo>
                    <a:pt x="28421" y="14845"/>
                    <a:pt x="25540" y="14297"/>
                    <a:pt x="22682" y="13725"/>
                  </a:cubicBezTo>
                  <a:cubicBezTo>
                    <a:pt x="17836" y="14166"/>
                    <a:pt x="11514" y="15368"/>
                    <a:pt x="4918" y="18595"/>
                  </a:cubicBezTo>
                  <a:cubicBezTo>
                    <a:pt x="3120" y="19488"/>
                    <a:pt x="1477" y="20429"/>
                    <a:pt x="1" y="21381"/>
                  </a:cubicBezTo>
                  <a:cubicBezTo>
                    <a:pt x="4954" y="27930"/>
                    <a:pt x="9990" y="34919"/>
                    <a:pt x="15026" y="42360"/>
                  </a:cubicBezTo>
                  <a:cubicBezTo>
                    <a:pt x="19860" y="49527"/>
                    <a:pt x="24313" y="56504"/>
                    <a:pt x="28385" y="63255"/>
                  </a:cubicBezTo>
                  <a:cubicBezTo>
                    <a:pt x="28385" y="63255"/>
                    <a:pt x="47245" y="52230"/>
                    <a:pt x="58972" y="51611"/>
                  </a:cubicBezTo>
                  <a:cubicBezTo>
                    <a:pt x="60520" y="51647"/>
                    <a:pt x="61901" y="51790"/>
                    <a:pt x="63068" y="51933"/>
                  </a:cubicBezTo>
                  <a:cubicBezTo>
                    <a:pt x="64628" y="50087"/>
                    <a:pt x="66759" y="47956"/>
                    <a:pt x="69629" y="46015"/>
                  </a:cubicBezTo>
                  <a:cubicBezTo>
                    <a:pt x="76379" y="41407"/>
                    <a:pt x="83345" y="40372"/>
                    <a:pt x="87083" y="40098"/>
                  </a:cubicBezTo>
                  <a:cubicBezTo>
                    <a:pt x="87309" y="39836"/>
                    <a:pt x="87536" y="39562"/>
                    <a:pt x="87750" y="39312"/>
                  </a:cubicBezTo>
                  <a:cubicBezTo>
                    <a:pt x="78606" y="26298"/>
                    <a:pt x="69462" y="13297"/>
                    <a:pt x="60342" y="307"/>
                  </a:cubicBezTo>
                  <a:cubicBezTo>
                    <a:pt x="59151" y="134"/>
                    <a:pt x="57731" y="0"/>
                    <a:pt x="56153"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9" name="Google Shape;559;p27"/>
            <p:cNvSpPr/>
            <p:nvPr/>
          </p:nvSpPr>
          <p:spPr>
            <a:xfrm>
              <a:off x="506183" y="2254188"/>
              <a:ext cx="2157113" cy="1641987"/>
            </a:xfrm>
            <a:custGeom>
              <a:avLst/>
              <a:gdLst/>
              <a:ahLst/>
              <a:cxnLst/>
              <a:rect l="l" t="t" r="r" b="b"/>
              <a:pathLst>
                <a:path w="86309" h="65663" extrusionOk="0">
                  <a:moveTo>
                    <a:pt x="58114" y="0"/>
                  </a:moveTo>
                  <a:cubicBezTo>
                    <a:pt x="55007" y="357"/>
                    <a:pt x="50744" y="1191"/>
                    <a:pt x="46089" y="3298"/>
                  </a:cubicBezTo>
                  <a:cubicBezTo>
                    <a:pt x="38600" y="6691"/>
                    <a:pt x="33921" y="11668"/>
                    <a:pt x="31516" y="14645"/>
                  </a:cubicBezTo>
                  <a:cubicBezTo>
                    <a:pt x="28791" y="14076"/>
                    <a:pt x="26321" y="13875"/>
                    <a:pt x="24178" y="13875"/>
                  </a:cubicBezTo>
                  <a:cubicBezTo>
                    <a:pt x="21789" y="13875"/>
                    <a:pt x="19805" y="14125"/>
                    <a:pt x="18324" y="14395"/>
                  </a:cubicBezTo>
                  <a:cubicBezTo>
                    <a:pt x="9894" y="15895"/>
                    <a:pt x="3917" y="20360"/>
                    <a:pt x="1191" y="22443"/>
                  </a:cubicBezTo>
                  <a:cubicBezTo>
                    <a:pt x="679" y="22824"/>
                    <a:pt x="286" y="23170"/>
                    <a:pt x="0" y="23396"/>
                  </a:cubicBezTo>
                  <a:cubicBezTo>
                    <a:pt x="8811" y="37469"/>
                    <a:pt x="17621" y="51554"/>
                    <a:pt x="26456" y="65663"/>
                  </a:cubicBezTo>
                  <a:cubicBezTo>
                    <a:pt x="29813" y="63175"/>
                    <a:pt x="35385" y="59662"/>
                    <a:pt x="43053" y="57555"/>
                  </a:cubicBezTo>
                  <a:cubicBezTo>
                    <a:pt x="48117" y="56150"/>
                    <a:pt x="52657" y="55757"/>
                    <a:pt x="56245" y="55757"/>
                  </a:cubicBezTo>
                  <a:cubicBezTo>
                    <a:pt x="57280" y="55757"/>
                    <a:pt x="58236" y="55790"/>
                    <a:pt x="59103" y="55840"/>
                  </a:cubicBezTo>
                  <a:cubicBezTo>
                    <a:pt x="61579" y="53388"/>
                    <a:pt x="64830" y="50613"/>
                    <a:pt x="68925" y="48030"/>
                  </a:cubicBezTo>
                  <a:cubicBezTo>
                    <a:pt x="75486" y="43863"/>
                    <a:pt x="81725" y="41720"/>
                    <a:pt x="86308" y="40565"/>
                  </a:cubicBezTo>
                  <a:cubicBezTo>
                    <a:pt x="76914" y="27039"/>
                    <a:pt x="67508" y="13526"/>
                    <a:pt x="58114"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0" name="Google Shape;560;p27"/>
            <p:cNvSpPr/>
            <p:nvPr/>
          </p:nvSpPr>
          <p:spPr>
            <a:xfrm>
              <a:off x="1129115" y="2446806"/>
              <a:ext cx="997533" cy="1541994"/>
            </a:xfrm>
            <a:custGeom>
              <a:avLst/>
              <a:gdLst/>
              <a:ahLst/>
              <a:cxnLst/>
              <a:rect l="l" t="t" r="r" b="b"/>
              <a:pathLst>
                <a:path w="39923" h="61711" extrusionOk="0">
                  <a:moveTo>
                    <a:pt x="989" y="1"/>
                  </a:moveTo>
                  <a:cubicBezTo>
                    <a:pt x="1191" y="417"/>
                    <a:pt x="1370" y="763"/>
                    <a:pt x="1501" y="1001"/>
                  </a:cubicBezTo>
                  <a:cubicBezTo>
                    <a:pt x="1680" y="1322"/>
                    <a:pt x="1763" y="1465"/>
                    <a:pt x="1703" y="1620"/>
                  </a:cubicBezTo>
                  <a:cubicBezTo>
                    <a:pt x="1644" y="1798"/>
                    <a:pt x="1453" y="1858"/>
                    <a:pt x="1049" y="2013"/>
                  </a:cubicBezTo>
                  <a:cubicBezTo>
                    <a:pt x="799" y="2096"/>
                    <a:pt x="441" y="2251"/>
                    <a:pt x="1" y="2429"/>
                  </a:cubicBezTo>
                  <a:cubicBezTo>
                    <a:pt x="4406" y="4215"/>
                    <a:pt x="7264" y="8430"/>
                    <a:pt x="10026" y="12502"/>
                  </a:cubicBezTo>
                  <a:cubicBezTo>
                    <a:pt x="10490" y="13169"/>
                    <a:pt x="10955" y="13871"/>
                    <a:pt x="11431" y="14538"/>
                  </a:cubicBezTo>
                  <a:lnTo>
                    <a:pt x="14062" y="18288"/>
                  </a:lnTo>
                  <a:cubicBezTo>
                    <a:pt x="17503" y="23194"/>
                    <a:pt x="21051" y="28254"/>
                    <a:pt x="24492" y="33255"/>
                  </a:cubicBezTo>
                  <a:cubicBezTo>
                    <a:pt x="25159" y="34243"/>
                    <a:pt x="25873" y="35243"/>
                    <a:pt x="26576" y="36207"/>
                  </a:cubicBezTo>
                  <a:cubicBezTo>
                    <a:pt x="29707" y="40577"/>
                    <a:pt x="32933" y="45077"/>
                    <a:pt x="34065" y="50221"/>
                  </a:cubicBezTo>
                  <a:cubicBezTo>
                    <a:pt x="34267" y="51138"/>
                    <a:pt x="34410" y="52066"/>
                    <a:pt x="34541" y="53043"/>
                  </a:cubicBezTo>
                  <a:cubicBezTo>
                    <a:pt x="34672" y="54007"/>
                    <a:pt x="34827" y="55007"/>
                    <a:pt x="35029" y="55995"/>
                  </a:cubicBezTo>
                  <a:cubicBezTo>
                    <a:pt x="35315" y="57293"/>
                    <a:pt x="35910" y="59305"/>
                    <a:pt x="37863" y="61710"/>
                  </a:cubicBezTo>
                  <a:cubicBezTo>
                    <a:pt x="37934" y="61460"/>
                    <a:pt x="38006" y="61127"/>
                    <a:pt x="38101" y="60698"/>
                  </a:cubicBezTo>
                  <a:cubicBezTo>
                    <a:pt x="38160" y="60139"/>
                    <a:pt x="38113" y="59829"/>
                    <a:pt x="38291" y="59722"/>
                  </a:cubicBezTo>
                  <a:cubicBezTo>
                    <a:pt x="38319" y="59707"/>
                    <a:pt x="38348" y="59701"/>
                    <a:pt x="38380" y="59701"/>
                  </a:cubicBezTo>
                  <a:cubicBezTo>
                    <a:pt x="38500" y="59701"/>
                    <a:pt x="38664" y="59795"/>
                    <a:pt x="38946" y="59889"/>
                  </a:cubicBezTo>
                  <a:cubicBezTo>
                    <a:pt x="39351" y="60020"/>
                    <a:pt x="39684" y="60056"/>
                    <a:pt x="39922" y="60056"/>
                  </a:cubicBezTo>
                  <a:cubicBezTo>
                    <a:pt x="38339" y="58091"/>
                    <a:pt x="37839" y="56484"/>
                    <a:pt x="37625" y="55436"/>
                  </a:cubicBezTo>
                  <a:cubicBezTo>
                    <a:pt x="37422" y="54543"/>
                    <a:pt x="37291" y="53638"/>
                    <a:pt x="37160" y="52686"/>
                  </a:cubicBezTo>
                  <a:cubicBezTo>
                    <a:pt x="37029" y="51709"/>
                    <a:pt x="36874" y="50673"/>
                    <a:pt x="36648" y="49661"/>
                  </a:cubicBezTo>
                  <a:cubicBezTo>
                    <a:pt x="35398" y="43994"/>
                    <a:pt x="32005" y="39267"/>
                    <a:pt x="28731" y="34695"/>
                  </a:cubicBezTo>
                  <a:cubicBezTo>
                    <a:pt x="28052" y="33731"/>
                    <a:pt x="27349" y="32743"/>
                    <a:pt x="26683" y="31778"/>
                  </a:cubicBezTo>
                  <a:cubicBezTo>
                    <a:pt x="23230" y="26766"/>
                    <a:pt x="19670" y="21682"/>
                    <a:pt x="16229" y="16788"/>
                  </a:cubicBezTo>
                  <a:lnTo>
                    <a:pt x="13598" y="13038"/>
                  </a:lnTo>
                  <a:cubicBezTo>
                    <a:pt x="13133" y="12383"/>
                    <a:pt x="12693" y="11728"/>
                    <a:pt x="12217" y="11026"/>
                  </a:cubicBezTo>
                  <a:cubicBezTo>
                    <a:pt x="10788" y="8930"/>
                    <a:pt x="9264" y="6704"/>
                    <a:pt x="7466" y="4715"/>
                  </a:cubicBezTo>
                  <a:cubicBezTo>
                    <a:pt x="6859" y="4049"/>
                    <a:pt x="6037" y="3263"/>
                    <a:pt x="4978" y="2441"/>
                  </a:cubicBezTo>
                  <a:cubicBezTo>
                    <a:pt x="3466" y="1286"/>
                    <a:pt x="2049" y="512"/>
                    <a:pt x="989"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92166" name="Google Shape;561;p27"/>
          <p:cNvGrpSpPr>
            <a:grpSpLocks/>
          </p:cNvGrpSpPr>
          <p:nvPr/>
        </p:nvGrpSpPr>
        <p:grpSpPr bwMode="auto">
          <a:xfrm>
            <a:off x="9645650" y="1787525"/>
            <a:ext cx="2660650" cy="2822575"/>
            <a:chOff x="6511825" y="716225"/>
            <a:chExt cx="1677456" cy="1779382"/>
          </a:xfrm>
        </p:grpSpPr>
        <p:sp>
          <p:nvSpPr>
            <p:cNvPr id="562" name="Google Shape;562;p27"/>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3" name="Google Shape;563;p27"/>
            <p:cNvSpPr/>
            <p:nvPr/>
          </p:nvSpPr>
          <p:spPr>
            <a:xfrm>
              <a:off x="7123356" y="755256"/>
              <a:ext cx="977848" cy="410319"/>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10149" t="25130" r="8563" b="30788"/>
          <a:stretch>
            <a:fillRect/>
          </a:stretch>
        </p:blipFill>
        <p:spPr bwMode="auto">
          <a:xfrm>
            <a:off x="138113" y="5072063"/>
            <a:ext cx="11914187" cy="1627187"/>
          </a:xfrm>
          <a:prstGeom prst="rect">
            <a:avLst/>
          </a:prstGeom>
          <a:noFill/>
          <a:ln w="9525">
            <a:noFill/>
            <a:miter lim="800000"/>
            <a:headEnd/>
            <a:tailEnd/>
          </a:ln>
        </p:spPr>
      </p:pic>
      <p:pic>
        <p:nvPicPr>
          <p:cNvPr id="103426" name="Picture 5"/>
          <p:cNvPicPr>
            <a:picLocks noChangeAspect="1"/>
          </p:cNvPicPr>
          <p:nvPr/>
        </p:nvPicPr>
        <p:blipFill>
          <a:blip r:embed="rId3"/>
          <a:srcRect t="17828" b="4185"/>
          <a:stretch>
            <a:fillRect/>
          </a:stretch>
        </p:blipFill>
        <p:spPr bwMode="auto">
          <a:xfrm>
            <a:off x="2103438" y="0"/>
            <a:ext cx="8304212" cy="534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3"/>
          <p:cNvPicPr>
            <a:picLocks noChangeAspect="1"/>
          </p:cNvPicPr>
          <p:nvPr/>
        </p:nvPicPr>
        <p:blipFill>
          <a:blip r:embed="rId2"/>
          <a:srcRect t="46202" b="30077"/>
          <a:stretch>
            <a:fillRect/>
          </a:stretch>
        </p:blipFill>
        <p:spPr bwMode="auto">
          <a:xfrm>
            <a:off x="341313" y="2020888"/>
            <a:ext cx="11549062" cy="3922712"/>
          </a:xfrm>
          <a:prstGeom prst="rect">
            <a:avLst/>
          </a:prstGeom>
          <a:noFill/>
          <a:ln w="9525">
            <a:noFill/>
            <a:miter lim="800000"/>
            <a:headEnd/>
            <a:tailEnd/>
          </a:ln>
        </p:spPr>
      </p:pic>
      <p:sp>
        <p:nvSpPr>
          <p:cNvPr id="5" name="TextBox 4"/>
          <p:cNvSpPr txBox="1">
            <a:spLocks noChangeArrowheads="1"/>
          </p:cNvSpPr>
          <p:nvPr/>
        </p:nvSpPr>
        <p:spPr bwMode="auto">
          <a:xfrm>
            <a:off x="2336800" y="534988"/>
            <a:ext cx="7559675" cy="1385887"/>
          </a:xfrm>
          <a:prstGeom prst="rect">
            <a:avLst/>
          </a:prstGeom>
          <a:noFill/>
          <a:ln w="9525">
            <a:noFill/>
            <a:miter lim="800000"/>
            <a:headEnd/>
            <a:tailEnd/>
          </a:ln>
        </p:spPr>
        <p:txBody>
          <a:bodyPr lIns="91396" tIns="45698" rIns="91396" bIns="45698">
            <a:spAutoFit/>
          </a:bodyPr>
          <a:lstStyle/>
          <a:p>
            <a:r>
              <a:rPr lang="en-US" sz="3600" b="1">
                <a:solidFill>
                  <a:srgbClr val="00722F"/>
                </a:solidFill>
                <a:latin typeface="Cambria" pitchFamily="18" charset="0"/>
                <a:ea typeface="Cambria" pitchFamily="18" charset="0"/>
                <a:cs typeface="#9Slide03 Arima Madurai"/>
              </a:rPr>
              <a:t>Bài đọc 1:</a:t>
            </a:r>
          </a:p>
          <a:p>
            <a:pPr algn="r"/>
            <a:r>
              <a:rPr lang="en-US" sz="3600" b="1">
                <a:solidFill>
                  <a:srgbClr val="FF0000"/>
                </a:solidFill>
                <a:latin typeface="Cambria" pitchFamily="18" charset="0"/>
                <a:ea typeface="Cambria" pitchFamily="18" charset="0"/>
                <a:cs typeface="#9Slide03 Arima Madurai"/>
              </a:rPr>
              <a:t> </a:t>
            </a:r>
            <a:r>
              <a:rPr lang="en-US" sz="4800" b="1">
                <a:solidFill>
                  <a:srgbClr val="FF3205"/>
                </a:solidFill>
                <a:latin typeface="Cambria" pitchFamily="18" charset="0"/>
                <a:ea typeface="Cambria" pitchFamily="18" charset="0"/>
                <a:cs typeface="#9Slide03 Arima Madurai"/>
              </a:rPr>
              <a:t>BẢY SẮC CẦU VỒNG</a:t>
            </a:r>
            <a:endParaRPr lang="vi-VN" sz="4800" b="1">
              <a:solidFill>
                <a:srgbClr val="FF3205"/>
              </a:solidFill>
              <a:latin typeface="Cambria" pitchFamily="18" charset="0"/>
              <a:ea typeface="Cambria" pitchFamily="18" charset="0"/>
              <a:cs typeface="#9Slide03 Arima Madura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Premium Vector | Cartoon happy kids reading a book"/>
          <p:cNvPicPr>
            <a:picLocks noChangeAspect="1" noChangeArrowheads="1"/>
          </p:cNvPicPr>
          <p:nvPr/>
        </p:nvPicPr>
        <p:blipFill>
          <a:blip r:embed="rId2"/>
          <a:srcRect/>
          <a:stretch>
            <a:fillRect/>
          </a:stretch>
        </p:blipFill>
        <p:spPr bwMode="auto">
          <a:xfrm>
            <a:off x="1577975" y="-163513"/>
            <a:ext cx="8447088" cy="5967413"/>
          </a:xfrm>
          <a:prstGeom prst="rect">
            <a:avLst/>
          </a:prstGeom>
          <a:noFill/>
          <a:ln w="9525">
            <a:noFill/>
            <a:miter lim="800000"/>
            <a:headEnd/>
            <a:tailEnd/>
          </a:ln>
        </p:spPr>
      </p:pic>
      <p:sp>
        <p:nvSpPr>
          <p:cNvPr id="8" name="Title 1"/>
          <p:cNvSpPr txBox="1">
            <a:spLocks/>
          </p:cNvSpPr>
          <p:nvPr/>
        </p:nvSpPr>
        <p:spPr bwMode="auto">
          <a:xfrm>
            <a:off x="846138" y="4864100"/>
            <a:ext cx="10271125" cy="2406650"/>
          </a:xfrm>
          <a:prstGeom prst="rect">
            <a:avLst/>
          </a:prstGeom>
          <a:noFill/>
          <a:ln w="9525">
            <a:noFill/>
            <a:miter lim="800000"/>
            <a:headEnd/>
            <a:tailEnd/>
          </a:ln>
        </p:spPr>
        <p:txBody>
          <a:bodyPr anchor="ctr"/>
          <a:lstStyle/>
          <a:p>
            <a:pPr algn="ctr" defTabSz="1217613"/>
            <a:r>
              <a:rPr lang="en-US" sz="7200" b="1">
                <a:solidFill>
                  <a:srgbClr val="CC00FF"/>
                </a:solidFill>
                <a:latin typeface="Cambria" pitchFamily="18" charset="0"/>
              </a:rPr>
              <a:t>LUYỆN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noChangeAspect="1"/>
          </p:cNvPicPr>
          <p:nvPr/>
        </p:nvPicPr>
        <p:blipFill>
          <a:blip r:embed="rId2">
            <a:lum bright="70000" contrast="-70000"/>
          </a:blip>
          <a:srcRect/>
          <a:stretch>
            <a:fillRect/>
          </a:stretch>
        </p:blipFill>
        <p:spPr bwMode="auto">
          <a:xfrm>
            <a:off x="1554163" y="903288"/>
            <a:ext cx="10058400" cy="5689600"/>
          </a:xfrm>
          <a:prstGeom prst="rect">
            <a:avLst/>
          </a:prstGeom>
          <a:noFill/>
          <a:ln w="9525">
            <a:noFill/>
            <a:miter lim="800000"/>
            <a:headEnd/>
            <a:tailEnd/>
          </a:ln>
        </p:spPr>
      </p:pic>
      <p:sp>
        <p:nvSpPr>
          <p:cNvPr id="6" name="TextBox 5"/>
          <p:cNvSpPr txBox="1">
            <a:spLocks noChangeArrowheads="1"/>
          </p:cNvSpPr>
          <p:nvPr/>
        </p:nvSpPr>
        <p:spPr bwMode="auto">
          <a:xfrm>
            <a:off x="149225" y="147638"/>
            <a:ext cx="11988800" cy="6740525"/>
          </a:xfrm>
          <a:prstGeom prst="rect">
            <a:avLst/>
          </a:prstGeom>
          <a:noFill/>
          <a:ln w="9525">
            <a:noFill/>
            <a:miter lim="800000"/>
            <a:headEnd/>
            <a:tailEnd/>
          </a:ln>
        </p:spPr>
        <p:txBody>
          <a:bodyPr>
            <a:spAutoFit/>
          </a:bodyPr>
          <a:lstStyle/>
          <a:p>
            <a:pPr algn="ctr"/>
            <a:r>
              <a:rPr lang="en-US" sz="2800" b="1" dirty="0" err="1">
                <a:solidFill>
                  <a:srgbClr val="FF0000"/>
                </a:solidFill>
                <a:latin typeface="Cambria" pitchFamily="18" charset="0"/>
              </a:rPr>
              <a:t>Bảy</a:t>
            </a:r>
            <a:r>
              <a:rPr lang="en-US" sz="2800" b="1" dirty="0">
                <a:solidFill>
                  <a:srgbClr val="FF0000"/>
                </a:solidFill>
                <a:latin typeface="Cambria" pitchFamily="18" charset="0"/>
              </a:rPr>
              <a:t> </a:t>
            </a:r>
            <a:r>
              <a:rPr lang="en-US" sz="2800" b="1" dirty="0" err="1">
                <a:solidFill>
                  <a:srgbClr val="FF0000"/>
                </a:solidFill>
                <a:latin typeface="Cambria" pitchFamily="18" charset="0"/>
              </a:rPr>
              <a:t>sắc</a:t>
            </a:r>
            <a:r>
              <a:rPr lang="en-US" sz="2800" b="1" dirty="0">
                <a:solidFill>
                  <a:srgbClr val="FF0000"/>
                </a:solidFill>
                <a:latin typeface="Cambria" pitchFamily="18" charset="0"/>
              </a:rPr>
              <a:t> </a:t>
            </a:r>
            <a:r>
              <a:rPr lang="en-US" sz="2800" b="1" dirty="0" err="1">
                <a:solidFill>
                  <a:srgbClr val="FF0000"/>
                </a:solidFill>
                <a:latin typeface="Cambria" pitchFamily="18" charset="0"/>
              </a:rPr>
              <a:t>cầu</a:t>
            </a:r>
            <a:r>
              <a:rPr lang="en-US" sz="2800" b="1" dirty="0">
                <a:solidFill>
                  <a:srgbClr val="FF0000"/>
                </a:solidFill>
                <a:latin typeface="Cambria" pitchFamily="18" charset="0"/>
              </a:rPr>
              <a:t> </a:t>
            </a:r>
            <a:r>
              <a:rPr lang="en-US" sz="2800" b="1" dirty="0" err="1">
                <a:solidFill>
                  <a:srgbClr val="FF0000"/>
                </a:solidFill>
                <a:latin typeface="Cambria" pitchFamily="18" charset="0"/>
              </a:rPr>
              <a:t>vồng</a:t>
            </a:r>
            <a:endParaRPr lang="en-US" sz="2800" b="1" dirty="0">
              <a:solidFill>
                <a:srgbClr val="FF0000"/>
              </a:solidFill>
              <a:latin typeface="Cambria" pitchFamily="18" charset="0"/>
            </a:endParaRPr>
          </a:p>
          <a:p>
            <a:pPr algn="just"/>
            <a:r>
              <a:rPr lang="en-US" sz="2300" dirty="0" err="1">
                <a:latin typeface="Cambria" pitchFamily="18" charset="0"/>
              </a:rPr>
              <a:t>Một</a:t>
            </a:r>
            <a:r>
              <a:rPr lang="en-US" sz="2300" dirty="0">
                <a:latin typeface="Cambria" pitchFamily="18" charset="0"/>
              </a:rPr>
              <a:t> </a:t>
            </a:r>
            <a:r>
              <a:rPr lang="en-US" sz="2300" dirty="0" err="1">
                <a:latin typeface="Cambria" pitchFamily="18" charset="0"/>
              </a:rPr>
              <a:t>họa</a:t>
            </a:r>
            <a:r>
              <a:rPr lang="en-US" sz="2300" dirty="0">
                <a:latin typeface="Cambria" pitchFamily="18" charset="0"/>
              </a:rPr>
              <a:t> </a:t>
            </a:r>
            <a:r>
              <a:rPr lang="en-US" sz="2300" dirty="0" err="1">
                <a:latin typeface="Cambria" pitchFamily="18" charset="0"/>
              </a:rPr>
              <a:t>sĩ</a:t>
            </a:r>
            <a:r>
              <a:rPr lang="en-US" sz="2300" dirty="0">
                <a:latin typeface="Cambria" pitchFamily="18" charset="0"/>
              </a:rPr>
              <a:t> </a:t>
            </a:r>
            <a:r>
              <a:rPr lang="en-US" sz="2300" dirty="0" err="1">
                <a:latin typeface="Cambria" pitchFamily="18" charset="0"/>
              </a:rPr>
              <a:t>đang</a:t>
            </a:r>
            <a:r>
              <a:rPr lang="en-US" sz="2300" dirty="0">
                <a:latin typeface="Cambria" pitchFamily="18" charset="0"/>
              </a:rPr>
              <a:t> say </a:t>
            </a:r>
            <a:r>
              <a:rPr lang="en-US" sz="2300" dirty="0" err="1">
                <a:latin typeface="Cambria" pitchFamily="18" charset="0"/>
              </a:rPr>
              <a:t>sưa</a:t>
            </a:r>
            <a:r>
              <a:rPr lang="en-US" sz="2300" dirty="0">
                <a:latin typeface="Cambria" pitchFamily="18" charset="0"/>
              </a:rPr>
              <a:t> </a:t>
            </a:r>
            <a:r>
              <a:rPr lang="en-US" sz="2300" dirty="0" err="1">
                <a:latin typeface="Cambria" pitchFamily="18" charset="0"/>
              </a:rPr>
              <a:t>vẽ</a:t>
            </a:r>
            <a:r>
              <a:rPr lang="en-US" sz="2300" dirty="0">
                <a:latin typeface="Cambria" pitchFamily="18" charset="0"/>
              </a:rPr>
              <a:t> </a:t>
            </a:r>
            <a:r>
              <a:rPr lang="en-US" sz="2300" dirty="0" err="1">
                <a:latin typeface="Cambria" pitchFamily="18" charset="0"/>
              </a:rPr>
              <a:t>bức</a:t>
            </a:r>
            <a:r>
              <a:rPr lang="en-US" sz="2300" dirty="0">
                <a:latin typeface="Cambria" pitchFamily="18" charset="0"/>
              </a:rPr>
              <a:t> </a:t>
            </a:r>
            <a:r>
              <a:rPr lang="en-US" sz="2300" dirty="0" err="1">
                <a:latin typeface="Cambria" pitchFamily="18" charset="0"/>
              </a:rPr>
              <a:t>tranh</a:t>
            </a:r>
            <a:r>
              <a:rPr lang="en-US" sz="2300" dirty="0">
                <a:latin typeface="Cambria" pitchFamily="18" charset="0"/>
              </a:rPr>
              <a:t> </a:t>
            </a:r>
            <a:r>
              <a:rPr lang="en-US" sz="2300" dirty="0" err="1">
                <a:latin typeface="Cambria" pitchFamily="18" charset="0"/>
              </a:rPr>
              <a:t>phong</a:t>
            </a:r>
            <a:r>
              <a:rPr lang="en-US" sz="2300" dirty="0">
                <a:latin typeface="Cambria" pitchFamily="18" charset="0"/>
              </a:rPr>
              <a:t> </a:t>
            </a:r>
            <a:r>
              <a:rPr lang="en-US" sz="2300" dirty="0" err="1">
                <a:latin typeface="Cambria" pitchFamily="18" charset="0"/>
              </a:rPr>
              <a:t>cảnh</a:t>
            </a:r>
            <a:r>
              <a:rPr lang="en-US" sz="2300" dirty="0">
                <a:latin typeface="Cambria" pitchFamily="18" charset="0"/>
              </a:rPr>
              <a:t> </a:t>
            </a:r>
            <a:r>
              <a:rPr lang="en-US" sz="2300" dirty="0" err="1">
                <a:latin typeface="Cambria" pitchFamily="18" charset="0"/>
              </a:rPr>
              <a:t>đồng</a:t>
            </a:r>
            <a:r>
              <a:rPr lang="en-US" sz="2300" dirty="0">
                <a:latin typeface="Cambria" pitchFamily="18" charset="0"/>
              </a:rPr>
              <a:t> </a:t>
            </a:r>
            <a:r>
              <a:rPr lang="en-US" sz="2300" dirty="0" err="1">
                <a:latin typeface="Cambria" pitchFamily="18" charset="0"/>
              </a:rPr>
              <a:t>quê</a:t>
            </a:r>
            <a:r>
              <a:rPr lang="en-US" sz="2300" dirty="0">
                <a:latin typeface="Cambria" pitchFamily="18" charset="0"/>
              </a:rPr>
              <a:t>. </a:t>
            </a:r>
            <a:r>
              <a:rPr lang="en-US" sz="2300" dirty="0" err="1">
                <a:latin typeface="Cambria" pitchFamily="18" charset="0"/>
              </a:rPr>
              <a:t>Bỗng</a:t>
            </a:r>
            <a:r>
              <a:rPr lang="en-US" sz="2300" dirty="0">
                <a:latin typeface="Cambria" pitchFamily="18" charset="0"/>
              </a:rPr>
              <a:t> </a:t>
            </a:r>
            <a:r>
              <a:rPr lang="en-US" sz="2300" dirty="0" err="1">
                <a:latin typeface="Cambria" pitchFamily="18" charset="0"/>
              </a:rPr>
              <a:t>trời</a:t>
            </a:r>
            <a:r>
              <a:rPr lang="en-US" sz="2300" dirty="0">
                <a:latin typeface="Cambria" pitchFamily="18" charset="0"/>
              </a:rPr>
              <a:t> </a:t>
            </a:r>
            <a:r>
              <a:rPr lang="en-US" sz="2300" dirty="0" err="1">
                <a:latin typeface="Cambria" pitchFamily="18" charset="0"/>
              </a:rPr>
              <a:t>đổ</a:t>
            </a:r>
            <a:r>
              <a:rPr lang="en-US" sz="2300" dirty="0">
                <a:latin typeface="Cambria" pitchFamily="18" charset="0"/>
              </a:rPr>
              <a:t> </a:t>
            </a:r>
            <a:r>
              <a:rPr lang="en-US" sz="2300" dirty="0" err="1">
                <a:latin typeface="Cambria" pitchFamily="18" charset="0"/>
              </a:rPr>
              <a:t>mưa</a:t>
            </a:r>
            <a:r>
              <a:rPr lang="en-US" sz="2300" dirty="0">
                <a:latin typeface="Cambria" pitchFamily="18" charset="0"/>
              </a:rPr>
              <a:t>. </a:t>
            </a:r>
            <a:r>
              <a:rPr lang="en-US" sz="2300" dirty="0" err="1">
                <a:latin typeface="Cambria" pitchFamily="18" charset="0"/>
              </a:rPr>
              <a:t>Họa</a:t>
            </a:r>
            <a:r>
              <a:rPr lang="en-US" sz="2300" dirty="0">
                <a:latin typeface="Cambria" pitchFamily="18" charset="0"/>
              </a:rPr>
              <a:t> </a:t>
            </a:r>
            <a:r>
              <a:rPr lang="en-US" sz="2300" dirty="0" err="1">
                <a:latin typeface="Cambria" pitchFamily="18" charset="0"/>
              </a:rPr>
              <a:t>sĩ</a:t>
            </a:r>
            <a:r>
              <a:rPr lang="en-US" sz="2300" dirty="0">
                <a:latin typeface="Cambria" pitchFamily="18" charset="0"/>
              </a:rPr>
              <a:t> </a:t>
            </a:r>
            <a:r>
              <a:rPr lang="en-US" sz="2300" dirty="0" err="1">
                <a:latin typeface="Cambria" pitchFamily="18" charset="0"/>
              </a:rPr>
              <a:t>vội</a:t>
            </a:r>
            <a:r>
              <a:rPr lang="en-US" sz="2300" dirty="0">
                <a:latin typeface="Cambria" pitchFamily="18" charset="0"/>
              </a:rPr>
              <a:t> </a:t>
            </a:r>
            <a:r>
              <a:rPr lang="en-US" sz="2300" dirty="0" err="1">
                <a:latin typeface="Cambria" pitchFamily="18" charset="0"/>
              </a:rPr>
              <a:t>lấy</a:t>
            </a:r>
            <a:r>
              <a:rPr lang="en-US" sz="2300" dirty="0">
                <a:latin typeface="Cambria" pitchFamily="18" charset="0"/>
              </a:rPr>
              <a:t> ô </a:t>
            </a:r>
            <a:r>
              <a:rPr lang="en-US" sz="2300" dirty="0" err="1">
                <a:latin typeface="Cambria" pitchFamily="18" charset="0"/>
              </a:rPr>
              <a:t>để</a:t>
            </a:r>
            <a:r>
              <a:rPr lang="en-US" sz="2300" dirty="0">
                <a:latin typeface="Cambria" pitchFamily="18" charset="0"/>
              </a:rPr>
              <a:t> </a:t>
            </a:r>
            <a:r>
              <a:rPr lang="en-US" sz="2300" dirty="0" err="1">
                <a:latin typeface="Cambria" pitchFamily="18" charset="0"/>
              </a:rPr>
              <a:t>che</a:t>
            </a:r>
            <a:r>
              <a:rPr lang="en-US" sz="2300" dirty="0">
                <a:latin typeface="Cambria" pitchFamily="18" charset="0"/>
              </a:rPr>
              <a:t> </a:t>
            </a:r>
            <a:r>
              <a:rPr lang="en-US" sz="2300" dirty="0" err="1">
                <a:latin typeface="Cambria" pitchFamily="18" charset="0"/>
              </a:rPr>
              <a:t>bức</a:t>
            </a:r>
            <a:r>
              <a:rPr lang="en-US" sz="2300" dirty="0">
                <a:latin typeface="Cambria" pitchFamily="18" charset="0"/>
              </a:rPr>
              <a:t> </a:t>
            </a:r>
            <a:r>
              <a:rPr lang="en-US" sz="2300" dirty="0" err="1">
                <a:latin typeface="Cambria" pitchFamily="18" charset="0"/>
              </a:rPr>
              <a:t>tranh</a:t>
            </a:r>
            <a:r>
              <a:rPr lang="en-US" sz="2300" dirty="0">
                <a:latin typeface="Cambria" pitchFamily="18" charset="0"/>
              </a:rPr>
              <a:t> </a:t>
            </a:r>
            <a:r>
              <a:rPr lang="en-US" sz="2300" dirty="0" err="1">
                <a:latin typeface="Cambria" pitchFamily="18" charset="0"/>
              </a:rPr>
              <a:t>đang</a:t>
            </a:r>
            <a:r>
              <a:rPr lang="en-US" sz="2300" dirty="0">
                <a:latin typeface="Cambria" pitchFamily="18" charset="0"/>
              </a:rPr>
              <a:t> </a:t>
            </a:r>
            <a:r>
              <a:rPr lang="en-US" sz="2300" dirty="0" err="1">
                <a:latin typeface="Cambria" pitchFamily="18" charset="0"/>
              </a:rPr>
              <a:t>vẽ</a:t>
            </a:r>
            <a:r>
              <a:rPr lang="en-US" sz="2300" dirty="0">
                <a:latin typeface="Cambria" pitchFamily="18" charset="0"/>
              </a:rPr>
              <a:t> </a:t>
            </a:r>
            <a:r>
              <a:rPr lang="en-US" sz="2300" dirty="0" err="1">
                <a:latin typeface="Cambria" pitchFamily="18" charset="0"/>
              </a:rPr>
              <a:t>dở</a:t>
            </a:r>
            <a:r>
              <a:rPr lang="en-US" sz="2300" dirty="0">
                <a:latin typeface="Cambria" pitchFamily="18" charset="0"/>
              </a:rPr>
              <a:t>.</a:t>
            </a:r>
          </a:p>
          <a:p>
            <a:pPr algn="just"/>
            <a:r>
              <a:rPr lang="en-US" sz="2300" dirty="0" err="1">
                <a:latin typeface="Cambria" pitchFamily="18" charset="0"/>
              </a:rPr>
              <a:t>Bị</a:t>
            </a:r>
            <a:r>
              <a:rPr lang="en-US" sz="2300" dirty="0">
                <a:latin typeface="Cambria" pitchFamily="18" charset="0"/>
              </a:rPr>
              <a:t> </a:t>
            </a:r>
            <a:r>
              <a:rPr lang="en-US" sz="2300" dirty="0" err="1">
                <a:latin typeface="Cambria" pitchFamily="18" charset="0"/>
              </a:rPr>
              <a:t>mưa</a:t>
            </a:r>
            <a:r>
              <a:rPr lang="en-US" sz="2300" dirty="0">
                <a:latin typeface="Cambria" pitchFamily="18" charset="0"/>
              </a:rPr>
              <a:t> </a:t>
            </a:r>
            <a:r>
              <a:rPr lang="en-US" sz="2300" dirty="0" err="1">
                <a:latin typeface="Cambria" pitchFamily="18" charset="0"/>
              </a:rPr>
              <a:t>làm</a:t>
            </a:r>
            <a:r>
              <a:rPr lang="en-US" sz="2300" dirty="0">
                <a:latin typeface="Cambria" pitchFamily="18" charset="0"/>
              </a:rPr>
              <a:t> </a:t>
            </a:r>
            <a:r>
              <a:rPr lang="en-US" sz="2300" dirty="0" err="1">
                <a:latin typeface="Cambria" pitchFamily="18" charset="0"/>
              </a:rPr>
              <a:t>ướt</a:t>
            </a:r>
            <a:r>
              <a:rPr lang="en-US" sz="2300" dirty="0">
                <a:latin typeface="Cambria" pitchFamily="18" charset="0"/>
              </a:rPr>
              <a:t>, </a:t>
            </a:r>
            <a:r>
              <a:rPr lang="en-US" sz="2300" dirty="0" err="1">
                <a:latin typeface="Cambria" pitchFamily="18" charset="0"/>
              </a:rPr>
              <a:t>các</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bắt</a:t>
            </a:r>
            <a:r>
              <a:rPr lang="en-US" sz="2300" dirty="0">
                <a:latin typeface="Cambria" pitchFamily="18" charset="0"/>
              </a:rPr>
              <a:t> </a:t>
            </a:r>
            <a:r>
              <a:rPr lang="en-US" sz="2300" dirty="0" err="1">
                <a:latin typeface="Cambria" pitchFamily="18" charset="0"/>
              </a:rPr>
              <a:t>đầu</a:t>
            </a:r>
            <a:r>
              <a:rPr lang="en-US" sz="2300" dirty="0">
                <a:latin typeface="Cambria" pitchFamily="18" charset="0"/>
              </a:rPr>
              <a:t> </a:t>
            </a:r>
            <a:r>
              <a:rPr lang="en-US" sz="2300" dirty="0" err="1">
                <a:latin typeface="Cambria" pitchFamily="18" charset="0"/>
              </a:rPr>
              <a:t>càu</a:t>
            </a:r>
            <a:r>
              <a:rPr lang="en-US" sz="2300" dirty="0">
                <a:latin typeface="Cambria" pitchFamily="18" charset="0"/>
              </a:rPr>
              <a:t> </a:t>
            </a:r>
            <a:r>
              <a:rPr lang="en-US" sz="2300" dirty="0" err="1">
                <a:latin typeface="Cambria" pitchFamily="18" charset="0"/>
              </a:rPr>
              <a:t>nhàu</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đỏ</a:t>
            </a:r>
            <a:r>
              <a:rPr lang="en-US" sz="2300" dirty="0">
                <a:latin typeface="Cambria" pitchFamily="18" charset="0"/>
              </a:rPr>
              <a:t> </a:t>
            </a:r>
            <a:r>
              <a:rPr lang="en-US" sz="2300" dirty="0" err="1">
                <a:latin typeface="Cambria" pitchFamily="18" charset="0"/>
              </a:rPr>
              <a:t>thấy</a:t>
            </a:r>
            <a:r>
              <a:rPr lang="en-US" sz="2300" dirty="0">
                <a:latin typeface="Cambria" pitchFamily="18" charset="0"/>
              </a:rPr>
              <a:t> </a:t>
            </a:r>
            <a:r>
              <a:rPr lang="en-US" sz="2300" dirty="0" err="1">
                <a:latin typeface="Cambria" pitchFamily="18" charset="0"/>
              </a:rPr>
              <a:t>thế</a:t>
            </a:r>
            <a:r>
              <a:rPr lang="en-US" sz="2300" dirty="0">
                <a:latin typeface="Cambria" pitchFamily="18" charset="0"/>
              </a:rPr>
              <a:t> </a:t>
            </a:r>
            <a:r>
              <a:rPr lang="en-US" sz="2300" dirty="0" err="1">
                <a:latin typeface="Cambria" pitchFamily="18" charset="0"/>
              </a:rPr>
              <a:t>bèn</a:t>
            </a:r>
            <a:r>
              <a:rPr lang="en-US" sz="2300" dirty="0">
                <a:latin typeface="Cambria" pitchFamily="18" charset="0"/>
              </a:rPr>
              <a:t> </a:t>
            </a:r>
            <a:r>
              <a:rPr lang="en-US" sz="2300" dirty="0" err="1">
                <a:latin typeface="Cambria" pitchFamily="18" charset="0"/>
              </a:rPr>
              <a:t>lên</a:t>
            </a:r>
            <a:r>
              <a:rPr lang="en-US" sz="2300" dirty="0">
                <a:latin typeface="Cambria" pitchFamily="18" charset="0"/>
              </a:rPr>
              <a:t> </a:t>
            </a:r>
            <a:r>
              <a:rPr lang="en-US" sz="2300" dirty="0" err="1">
                <a:latin typeface="Cambria" pitchFamily="18" charset="0"/>
              </a:rPr>
              <a:t>tiếng</a:t>
            </a:r>
            <a:r>
              <a:rPr lang="en-US" sz="2300" dirty="0">
                <a:latin typeface="Cambria" pitchFamily="18" charset="0"/>
              </a:rPr>
              <a:t>:</a:t>
            </a:r>
          </a:p>
          <a:p>
            <a:pPr algn="just"/>
            <a:r>
              <a:rPr lang="en-US" sz="2300" dirty="0">
                <a:latin typeface="Cambria" pitchFamily="18" charset="0"/>
              </a:rPr>
              <a:t>- </a:t>
            </a:r>
            <a:r>
              <a:rPr lang="en-US" sz="2300" dirty="0" err="1">
                <a:latin typeface="Cambria" pitchFamily="18" charset="0"/>
              </a:rPr>
              <a:t>Các</a:t>
            </a:r>
            <a:r>
              <a:rPr lang="en-US" sz="2300" dirty="0">
                <a:latin typeface="Cambria" pitchFamily="18" charset="0"/>
              </a:rPr>
              <a:t> </a:t>
            </a:r>
            <a:r>
              <a:rPr lang="en-US" sz="2300" dirty="0" err="1">
                <a:latin typeface="Cambria" pitchFamily="18" charset="0"/>
              </a:rPr>
              <a:t>bạn</a:t>
            </a:r>
            <a:r>
              <a:rPr lang="en-US" sz="2300" dirty="0">
                <a:latin typeface="Cambria" pitchFamily="18" charset="0"/>
              </a:rPr>
              <a:t> </a:t>
            </a:r>
            <a:r>
              <a:rPr lang="en-US" sz="2300" dirty="0" err="1">
                <a:latin typeface="Cambria" pitchFamily="18" charset="0"/>
              </a:rPr>
              <a:t>thật</a:t>
            </a:r>
            <a:r>
              <a:rPr lang="en-US" sz="2300" dirty="0">
                <a:latin typeface="Cambria" pitchFamily="18" charset="0"/>
              </a:rPr>
              <a:t> </a:t>
            </a:r>
            <a:r>
              <a:rPr lang="en-US" sz="2300" dirty="0" err="1">
                <a:latin typeface="Cambria" pitchFamily="18" charset="0"/>
              </a:rPr>
              <a:t>là</a:t>
            </a:r>
            <a:r>
              <a:rPr lang="en-US" sz="2300" dirty="0">
                <a:latin typeface="Cambria" pitchFamily="18" charset="0"/>
              </a:rPr>
              <a:t> </a:t>
            </a:r>
            <a:r>
              <a:rPr lang="en-US" sz="2300" dirty="0" err="1">
                <a:latin typeface="Cambria" pitchFamily="18" charset="0"/>
              </a:rPr>
              <a:t>những</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mềm</a:t>
            </a:r>
            <a:r>
              <a:rPr lang="en-US" sz="2300" dirty="0">
                <a:latin typeface="Cambria" pitchFamily="18" charset="0"/>
              </a:rPr>
              <a:t> </a:t>
            </a:r>
            <a:r>
              <a:rPr lang="en-US" sz="2300" dirty="0" err="1">
                <a:latin typeface="Cambria" pitchFamily="18" charset="0"/>
              </a:rPr>
              <a:t>yếu</a:t>
            </a:r>
            <a:r>
              <a:rPr lang="en-US" sz="2300" dirty="0">
                <a:latin typeface="Cambria" pitchFamily="18" charset="0"/>
              </a:rPr>
              <a:t>!</a:t>
            </a:r>
          </a:p>
          <a:p>
            <a:pPr algn="just"/>
            <a:r>
              <a:rPr lang="en-US" sz="2300" dirty="0" err="1">
                <a:latin typeface="Cambria" pitchFamily="18" charset="0"/>
              </a:rPr>
              <a:t>Màu</a:t>
            </a:r>
            <a:r>
              <a:rPr lang="en-US" sz="2300" dirty="0">
                <a:latin typeface="Cambria" pitchFamily="18" charset="0"/>
              </a:rPr>
              <a:t> da cam </a:t>
            </a:r>
            <a:r>
              <a:rPr lang="en-US" sz="2300" dirty="0" err="1">
                <a:latin typeface="Cambria" pitchFamily="18" charset="0"/>
              </a:rPr>
              <a:t>phản</a:t>
            </a:r>
            <a:r>
              <a:rPr lang="en-US" sz="2300" dirty="0">
                <a:latin typeface="Cambria" pitchFamily="18" charset="0"/>
              </a:rPr>
              <a:t> </a:t>
            </a:r>
            <a:r>
              <a:rPr lang="en-US" sz="2300" dirty="0" err="1">
                <a:latin typeface="Cambria" pitchFamily="18" charset="0"/>
              </a:rPr>
              <a:t>ứng</a:t>
            </a:r>
            <a:r>
              <a:rPr lang="en-US" sz="2300" dirty="0">
                <a:latin typeface="Cambria" pitchFamily="18" charset="0"/>
              </a:rPr>
              <a:t>:</a:t>
            </a:r>
          </a:p>
          <a:p>
            <a:pPr algn="just"/>
            <a:r>
              <a:rPr lang="en-US" sz="2300" dirty="0">
                <a:latin typeface="Cambria" pitchFamily="18" charset="0"/>
              </a:rPr>
              <a:t>- </a:t>
            </a:r>
            <a:r>
              <a:rPr lang="en-US" sz="2300" dirty="0" err="1">
                <a:latin typeface="Cambria" pitchFamily="18" charset="0"/>
              </a:rPr>
              <a:t>Bạn</a:t>
            </a:r>
            <a:r>
              <a:rPr lang="en-US" sz="2300" dirty="0">
                <a:latin typeface="Cambria" pitchFamily="18" charset="0"/>
              </a:rPr>
              <a:t> </a:t>
            </a:r>
            <a:r>
              <a:rPr lang="en-US" sz="2300" dirty="0" err="1">
                <a:latin typeface="Cambria" pitchFamily="18" charset="0"/>
              </a:rPr>
              <a:t>nói</a:t>
            </a:r>
            <a:r>
              <a:rPr lang="en-US" sz="2300" dirty="0">
                <a:latin typeface="Cambria" pitchFamily="18" charset="0"/>
              </a:rPr>
              <a:t> </a:t>
            </a:r>
            <a:r>
              <a:rPr lang="en-US" sz="2300" dirty="0" err="1">
                <a:latin typeface="Cambria" pitchFamily="18" charset="0"/>
              </a:rPr>
              <a:t>ai</a:t>
            </a:r>
            <a:r>
              <a:rPr lang="en-US" sz="2300" dirty="0">
                <a:latin typeface="Cambria" pitchFamily="18" charset="0"/>
              </a:rPr>
              <a:t> </a:t>
            </a:r>
            <a:r>
              <a:rPr lang="en-US" sz="2300" dirty="0" err="1">
                <a:latin typeface="Cambria" pitchFamily="18" charset="0"/>
              </a:rPr>
              <a:t>vậy</a:t>
            </a:r>
            <a:r>
              <a:rPr lang="en-US" sz="2300" dirty="0">
                <a:latin typeface="Cambria" pitchFamily="18" charset="0"/>
              </a:rPr>
              <a:t>? </a:t>
            </a:r>
            <a:r>
              <a:rPr lang="en-US" sz="2300" dirty="0" err="1">
                <a:latin typeface="Cambria" pitchFamily="18" charset="0"/>
              </a:rPr>
              <a:t>Mình</a:t>
            </a:r>
            <a:r>
              <a:rPr lang="en-US" sz="2300" dirty="0">
                <a:latin typeface="Cambria" pitchFamily="18" charset="0"/>
              </a:rPr>
              <a:t> </a:t>
            </a:r>
            <a:r>
              <a:rPr lang="en-US" sz="2300" dirty="0" err="1">
                <a:latin typeface="Cambria" pitchFamily="18" charset="0"/>
              </a:rPr>
              <a:t>là</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da cam </a:t>
            </a:r>
            <a:r>
              <a:rPr lang="en-US" sz="2300" dirty="0" err="1">
                <a:latin typeface="Cambria" pitchFamily="18" charset="0"/>
              </a:rPr>
              <a:t>nổi</a:t>
            </a:r>
            <a:r>
              <a:rPr lang="en-US" sz="2300" dirty="0">
                <a:latin typeface="Cambria" pitchFamily="18" charset="0"/>
              </a:rPr>
              <a:t> </a:t>
            </a:r>
            <a:r>
              <a:rPr lang="en-US" sz="2300" dirty="0" err="1">
                <a:latin typeface="Cambria" pitchFamily="18" charset="0"/>
              </a:rPr>
              <a:t>tiếng</a:t>
            </a:r>
            <a:r>
              <a:rPr lang="en-US" sz="2300" dirty="0">
                <a:latin typeface="Cambria" pitchFamily="18" charset="0"/>
              </a:rPr>
              <a:t>. </a:t>
            </a:r>
            <a:r>
              <a:rPr lang="en-US" sz="2300" dirty="0" err="1">
                <a:latin typeface="Cambria" pitchFamily="18" charset="0"/>
              </a:rPr>
              <a:t>Các</a:t>
            </a:r>
            <a:r>
              <a:rPr lang="en-US" sz="2300" dirty="0">
                <a:latin typeface="Cambria" pitchFamily="18" charset="0"/>
              </a:rPr>
              <a:t> </a:t>
            </a:r>
            <a:r>
              <a:rPr lang="en-US" sz="2300" dirty="0" err="1">
                <a:latin typeface="Cambria" pitchFamily="18" charset="0"/>
              </a:rPr>
              <a:t>quả</a:t>
            </a:r>
            <a:r>
              <a:rPr lang="en-US" sz="2300" dirty="0">
                <a:latin typeface="Cambria" pitchFamily="18" charset="0"/>
              </a:rPr>
              <a:t> cam </a:t>
            </a:r>
            <a:r>
              <a:rPr lang="en-US" sz="2300" dirty="0" err="1">
                <a:latin typeface="Cambria" pitchFamily="18" charset="0"/>
              </a:rPr>
              <a:t>đều</a:t>
            </a:r>
            <a:r>
              <a:rPr lang="en-US" sz="2300" dirty="0">
                <a:latin typeface="Cambria" pitchFamily="18" charset="0"/>
              </a:rPr>
              <a:t> </a:t>
            </a:r>
            <a:r>
              <a:rPr lang="en-US" sz="2300" dirty="0" err="1">
                <a:latin typeface="Cambria" pitchFamily="18" charset="0"/>
              </a:rPr>
              <a:t>sơn</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của</a:t>
            </a:r>
            <a:r>
              <a:rPr lang="en-US" sz="2300" dirty="0">
                <a:latin typeface="Cambria" pitchFamily="18" charset="0"/>
              </a:rPr>
              <a:t> </a:t>
            </a:r>
            <a:r>
              <a:rPr lang="en-US" sz="2300" dirty="0" err="1">
                <a:latin typeface="Cambria" pitchFamily="18" charset="0"/>
              </a:rPr>
              <a:t>mình</a:t>
            </a:r>
            <a:r>
              <a:rPr lang="en-US" sz="2300" dirty="0">
                <a:latin typeface="Cambria" pitchFamily="18" charset="0"/>
              </a:rPr>
              <a:t> </a:t>
            </a:r>
            <a:r>
              <a:rPr lang="en-US" sz="2300" dirty="0" err="1">
                <a:latin typeface="Cambria" pitchFamily="18" charset="0"/>
              </a:rPr>
              <a:t>đấy</a:t>
            </a:r>
            <a:r>
              <a:rPr lang="en-US" sz="2300" dirty="0">
                <a:latin typeface="Cambria" pitchFamily="18" charset="0"/>
              </a:rPr>
              <a:t>!</a:t>
            </a:r>
          </a:p>
          <a:p>
            <a:pPr algn="just"/>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vàng</a:t>
            </a:r>
            <a:r>
              <a:rPr lang="en-US" sz="2300" dirty="0">
                <a:latin typeface="Cambria" pitchFamily="18" charset="0"/>
              </a:rPr>
              <a:t> </a:t>
            </a:r>
            <a:r>
              <a:rPr lang="en-US" sz="2300" dirty="0" err="1">
                <a:latin typeface="Cambria" pitchFamily="18" charset="0"/>
              </a:rPr>
              <a:t>đáp</a:t>
            </a:r>
            <a:r>
              <a:rPr lang="en-US" sz="2300" dirty="0">
                <a:latin typeface="Cambria" pitchFamily="18" charset="0"/>
              </a:rPr>
              <a:t>:</a:t>
            </a:r>
          </a:p>
          <a:p>
            <a:pPr algn="just"/>
            <a:r>
              <a:rPr lang="en-US" sz="2300" dirty="0">
                <a:latin typeface="Cambria" pitchFamily="18" charset="0"/>
              </a:rPr>
              <a:t>- </a:t>
            </a:r>
            <a:r>
              <a:rPr lang="en-US" sz="2300" dirty="0" err="1">
                <a:latin typeface="Cambria" pitchFamily="18" charset="0"/>
              </a:rPr>
              <a:t>Nhưng</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vàng</a:t>
            </a:r>
            <a:r>
              <a:rPr lang="en-US" sz="2300" dirty="0">
                <a:latin typeface="Cambria" pitchFamily="18" charset="0"/>
              </a:rPr>
              <a:t> </a:t>
            </a:r>
            <a:r>
              <a:rPr lang="en-US" sz="2300" dirty="0" err="1">
                <a:latin typeface="Cambria" pitchFamily="18" charset="0"/>
              </a:rPr>
              <a:t>của</a:t>
            </a:r>
            <a:r>
              <a:rPr lang="en-US" sz="2300" dirty="0">
                <a:latin typeface="Cambria" pitchFamily="18" charset="0"/>
              </a:rPr>
              <a:t> </a:t>
            </a:r>
            <a:r>
              <a:rPr lang="en-US" sz="2300" dirty="0" err="1">
                <a:latin typeface="Cambria" pitchFamily="18" charset="0"/>
              </a:rPr>
              <a:t>tớ</a:t>
            </a:r>
            <a:r>
              <a:rPr lang="en-US" sz="2300" dirty="0">
                <a:latin typeface="Cambria" pitchFamily="18" charset="0"/>
              </a:rPr>
              <a:t> </a:t>
            </a:r>
            <a:r>
              <a:rPr lang="en-US" sz="2300" dirty="0" err="1">
                <a:latin typeface="Cambria" pitchFamily="18" charset="0"/>
              </a:rPr>
              <a:t>mới</a:t>
            </a:r>
            <a:r>
              <a:rPr lang="en-US" sz="2300" dirty="0">
                <a:latin typeface="Cambria" pitchFamily="18" charset="0"/>
              </a:rPr>
              <a:t> </a:t>
            </a:r>
            <a:r>
              <a:rPr lang="en-US" sz="2300" dirty="0" err="1">
                <a:latin typeface="Cambria" pitchFamily="18" charset="0"/>
              </a:rPr>
              <a:t>là</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của</a:t>
            </a:r>
            <a:r>
              <a:rPr lang="en-US" sz="2300" dirty="0">
                <a:latin typeface="Cambria" pitchFamily="18" charset="0"/>
              </a:rPr>
              <a:t> </a:t>
            </a:r>
            <a:r>
              <a:rPr lang="en-US" sz="2300" dirty="0" err="1">
                <a:latin typeface="Cambria" pitchFamily="18" charset="0"/>
              </a:rPr>
              <a:t>Mặt</a:t>
            </a:r>
            <a:r>
              <a:rPr lang="en-US" sz="2300" dirty="0">
                <a:latin typeface="Cambria" pitchFamily="18" charset="0"/>
              </a:rPr>
              <a:t> </a:t>
            </a:r>
            <a:r>
              <a:rPr lang="en-US" sz="2300" dirty="0" err="1">
                <a:latin typeface="Cambria" pitchFamily="18" charset="0"/>
              </a:rPr>
              <a:t>Trời</a:t>
            </a:r>
            <a:r>
              <a:rPr lang="en-US" sz="2300" dirty="0">
                <a:latin typeface="Cambria" pitchFamily="18" charset="0"/>
              </a:rPr>
              <a:t>, </a:t>
            </a:r>
            <a:r>
              <a:rPr lang="en-US" sz="2300" dirty="0" err="1">
                <a:latin typeface="Cambria" pitchFamily="18" charset="0"/>
              </a:rPr>
              <a:t>bạn</a:t>
            </a:r>
            <a:r>
              <a:rPr lang="en-US" sz="2300" dirty="0">
                <a:latin typeface="Cambria" pitchFamily="18" charset="0"/>
              </a:rPr>
              <a:t> </a:t>
            </a:r>
            <a:r>
              <a:rPr lang="en-US" sz="2300" dirty="0" err="1">
                <a:latin typeface="Cambria" pitchFamily="18" charset="0"/>
              </a:rPr>
              <a:t>nhé</a:t>
            </a:r>
            <a:r>
              <a:rPr lang="en-US" sz="2300" dirty="0">
                <a:latin typeface="Cambria" pitchFamily="18" charset="0"/>
              </a:rPr>
              <a:t>!</a:t>
            </a:r>
          </a:p>
          <a:p>
            <a:pPr algn="just"/>
            <a:r>
              <a:rPr lang="en-US" sz="2300" dirty="0" err="1">
                <a:latin typeface="Cambria" pitchFamily="18" charset="0"/>
              </a:rPr>
              <a:t>Thế</a:t>
            </a:r>
            <a:r>
              <a:rPr lang="en-US" sz="2300" dirty="0">
                <a:latin typeface="Cambria" pitchFamily="18" charset="0"/>
              </a:rPr>
              <a:t> </a:t>
            </a:r>
            <a:r>
              <a:rPr lang="en-US" sz="2300" dirty="0" err="1">
                <a:latin typeface="Cambria" pitchFamily="18" charset="0"/>
              </a:rPr>
              <a:t>là</a:t>
            </a:r>
            <a:r>
              <a:rPr lang="en-US" sz="2300" dirty="0">
                <a:latin typeface="Cambria" pitchFamily="18" charset="0"/>
              </a:rPr>
              <a:t> </a:t>
            </a:r>
            <a:r>
              <a:rPr lang="en-US" sz="2300" dirty="0" err="1">
                <a:latin typeface="Cambria" pitchFamily="18" charset="0"/>
              </a:rPr>
              <a:t>các</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quay </a:t>
            </a:r>
            <a:r>
              <a:rPr lang="en-US" sz="2300" dirty="0" err="1">
                <a:latin typeface="Cambria" pitchFamily="18" charset="0"/>
              </a:rPr>
              <a:t>ra</a:t>
            </a:r>
            <a:r>
              <a:rPr lang="en-US" sz="2300" dirty="0">
                <a:latin typeface="Cambria" pitchFamily="18" charset="0"/>
              </a:rPr>
              <a:t> </a:t>
            </a:r>
            <a:r>
              <a:rPr lang="en-US" sz="2300" dirty="0" err="1">
                <a:latin typeface="Cambria" pitchFamily="18" charset="0"/>
              </a:rPr>
              <a:t>tranh</a:t>
            </a:r>
            <a:r>
              <a:rPr lang="en-US" sz="2300" dirty="0">
                <a:latin typeface="Cambria" pitchFamily="18" charset="0"/>
              </a:rPr>
              <a:t> </a:t>
            </a:r>
            <a:r>
              <a:rPr lang="en-US" sz="2300" dirty="0" err="1">
                <a:latin typeface="Cambria" pitchFamily="18" charset="0"/>
              </a:rPr>
              <a:t>cãi</a:t>
            </a:r>
            <a:r>
              <a:rPr lang="en-US" sz="2300" dirty="0">
                <a:latin typeface="Cambria" pitchFamily="18" charset="0"/>
              </a:rPr>
              <a:t> </a:t>
            </a:r>
            <a:r>
              <a:rPr lang="en-US" sz="2300" dirty="0" err="1">
                <a:latin typeface="Cambria" pitchFamily="18" charset="0"/>
              </a:rPr>
              <a:t>xem</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nào</a:t>
            </a:r>
            <a:r>
              <a:rPr lang="en-US" sz="2300" dirty="0">
                <a:latin typeface="Cambria" pitchFamily="18" charset="0"/>
              </a:rPr>
              <a:t> </a:t>
            </a:r>
            <a:r>
              <a:rPr lang="en-US" sz="2300" dirty="0" err="1">
                <a:latin typeface="Cambria" pitchFamily="18" charset="0"/>
              </a:rPr>
              <a:t>đặc</a:t>
            </a:r>
            <a:r>
              <a:rPr lang="en-US" sz="2300" dirty="0">
                <a:latin typeface="Cambria" pitchFamily="18" charset="0"/>
              </a:rPr>
              <a:t> </a:t>
            </a:r>
            <a:r>
              <a:rPr lang="en-US" sz="2300" dirty="0" err="1">
                <a:latin typeface="Cambria" pitchFamily="18" charset="0"/>
              </a:rPr>
              <a:t>sắc</a:t>
            </a:r>
            <a:r>
              <a:rPr lang="en-US" sz="2300" dirty="0">
                <a:latin typeface="Cambria" pitchFamily="18" charset="0"/>
              </a:rPr>
              <a:t> </a:t>
            </a:r>
            <a:r>
              <a:rPr lang="en-US" sz="2300" dirty="0" err="1">
                <a:latin typeface="Cambria" pitchFamily="18" charset="0"/>
              </a:rPr>
              <a:t>nhất</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xanh</a:t>
            </a:r>
            <a:r>
              <a:rPr lang="en-US" sz="2300" dirty="0">
                <a:latin typeface="Cambria" pitchFamily="18" charset="0"/>
              </a:rPr>
              <a:t> </a:t>
            </a:r>
            <a:r>
              <a:rPr lang="en-US" sz="2300" dirty="0" err="1">
                <a:latin typeface="Cambria" pitchFamily="18" charset="0"/>
              </a:rPr>
              <a:t>lục</a:t>
            </a:r>
            <a:r>
              <a:rPr lang="en-US" sz="2300" dirty="0">
                <a:latin typeface="Cambria" pitchFamily="18" charset="0"/>
              </a:rPr>
              <a:t> </a:t>
            </a:r>
            <a:r>
              <a:rPr lang="en-US" sz="2300" dirty="0" err="1">
                <a:latin typeface="Cambria" pitchFamily="18" charset="0"/>
              </a:rPr>
              <a:t>nói</a:t>
            </a:r>
            <a:r>
              <a:rPr lang="en-US" sz="2300" dirty="0">
                <a:latin typeface="Cambria" pitchFamily="18" charset="0"/>
              </a:rPr>
              <a:t> </a:t>
            </a:r>
            <a:r>
              <a:rPr lang="en-US" sz="2300" dirty="0" err="1">
                <a:latin typeface="Cambria" pitchFamily="18" charset="0"/>
              </a:rPr>
              <a:t>rằng</a:t>
            </a:r>
            <a:r>
              <a:rPr lang="en-US" sz="2300" dirty="0">
                <a:latin typeface="Cambria" pitchFamily="18" charset="0"/>
              </a:rPr>
              <a:t> </a:t>
            </a:r>
            <a:r>
              <a:rPr lang="en-US" sz="2300" dirty="0" err="1">
                <a:latin typeface="Cambria" pitchFamily="18" charset="0"/>
              </a:rPr>
              <a:t>mình</a:t>
            </a:r>
            <a:r>
              <a:rPr lang="en-US" sz="2300" dirty="0">
                <a:latin typeface="Cambria" pitchFamily="18" charset="0"/>
              </a:rPr>
              <a:t> </a:t>
            </a:r>
            <a:r>
              <a:rPr lang="en-US" sz="2300" dirty="0" err="1">
                <a:latin typeface="Cambria" pitchFamily="18" charset="0"/>
              </a:rPr>
              <a:t>là</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của</a:t>
            </a:r>
            <a:r>
              <a:rPr lang="en-US" sz="2300" dirty="0">
                <a:latin typeface="Cambria" pitchFamily="18" charset="0"/>
              </a:rPr>
              <a:t> </a:t>
            </a:r>
            <a:r>
              <a:rPr lang="en-US" sz="2300" dirty="0" err="1">
                <a:latin typeface="Cambria" pitchFamily="18" charset="0"/>
              </a:rPr>
              <a:t>cây</a:t>
            </a:r>
            <a:r>
              <a:rPr lang="en-US" sz="2300" dirty="0">
                <a:latin typeface="Cambria" pitchFamily="18" charset="0"/>
              </a:rPr>
              <a:t> </a:t>
            </a:r>
            <a:r>
              <a:rPr lang="en-US" sz="2300" dirty="0" err="1">
                <a:latin typeface="Cambria" pitchFamily="18" charset="0"/>
              </a:rPr>
              <a:t>cỏ</a:t>
            </a:r>
            <a:r>
              <a:rPr lang="en-US" sz="2300" dirty="0">
                <a:latin typeface="Cambria" pitchFamily="18" charset="0"/>
              </a:rPr>
              <a:t>, </a:t>
            </a:r>
            <a:r>
              <a:rPr lang="en-US" sz="2300" dirty="0" err="1">
                <a:latin typeface="Cambria" pitchFamily="18" charset="0"/>
              </a:rPr>
              <a:t>thiên</a:t>
            </a:r>
            <a:r>
              <a:rPr lang="en-US" sz="2300" dirty="0">
                <a:latin typeface="Cambria" pitchFamily="18" charset="0"/>
              </a:rPr>
              <a:t> </a:t>
            </a:r>
            <a:r>
              <a:rPr lang="en-US" sz="2300" dirty="0" err="1">
                <a:latin typeface="Cambria" pitchFamily="18" charset="0"/>
              </a:rPr>
              <a:t>nhiên</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xanh</a:t>
            </a:r>
            <a:r>
              <a:rPr lang="en-US" sz="2300" dirty="0">
                <a:latin typeface="Cambria" pitchFamily="18" charset="0"/>
              </a:rPr>
              <a:t> lam </a:t>
            </a:r>
            <a:r>
              <a:rPr lang="en-US" sz="2300" dirty="0" err="1">
                <a:latin typeface="Cambria" pitchFamily="18" charset="0"/>
              </a:rPr>
              <a:t>cho</a:t>
            </a:r>
            <a:r>
              <a:rPr lang="en-US" sz="2300" dirty="0">
                <a:latin typeface="Cambria" pitchFamily="18" charset="0"/>
              </a:rPr>
              <a:t> </a:t>
            </a:r>
            <a:r>
              <a:rPr lang="en-US" sz="2300" dirty="0" err="1">
                <a:latin typeface="Cambria" pitchFamily="18" charset="0"/>
              </a:rPr>
              <a:t>rằng</a:t>
            </a:r>
            <a:r>
              <a:rPr lang="en-US" sz="2300" dirty="0">
                <a:latin typeface="Cambria" pitchFamily="18" charset="0"/>
              </a:rPr>
              <a:t> </a:t>
            </a:r>
            <a:r>
              <a:rPr lang="en-US" sz="2300" dirty="0" err="1">
                <a:latin typeface="Cambria" pitchFamily="18" charset="0"/>
              </a:rPr>
              <a:t>mình</a:t>
            </a:r>
            <a:r>
              <a:rPr lang="en-US" sz="2300" dirty="0">
                <a:latin typeface="Cambria" pitchFamily="18" charset="0"/>
              </a:rPr>
              <a:t> </a:t>
            </a:r>
            <a:r>
              <a:rPr lang="en-US" sz="2300" dirty="0" err="1">
                <a:latin typeface="Cambria" pitchFamily="18" charset="0"/>
              </a:rPr>
              <a:t>là</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của</a:t>
            </a:r>
            <a:r>
              <a:rPr lang="en-US" sz="2300" dirty="0">
                <a:latin typeface="Cambria" pitchFamily="18" charset="0"/>
              </a:rPr>
              <a:t> </a:t>
            </a:r>
            <a:r>
              <a:rPr lang="en-US" sz="2300" dirty="0" err="1" smtClean="0">
                <a:latin typeface="Cambria" pitchFamily="18" charset="0"/>
              </a:rPr>
              <a:t>bầu</a:t>
            </a:r>
            <a:r>
              <a:rPr lang="en-US" sz="2300" dirty="0" smtClean="0">
                <a:latin typeface="Cambria" pitchFamily="18" charset="0"/>
              </a:rPr>
              <a:t> </a:t>
            </a:r>
            <a:r>
              <a:rPr lang="en-US" sz="2300" dirty="0" err="1">
                <a:latin typeface="Cambria" pitchFamily="18" charset="0"/>
              </a:rPr>
              <a:t>trời</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xanh</a:t>
            </a:r>
            <a:r>
              <a:rPr lang="en-US" sz="2300" dirty="0">
                <a:latin typeface="Cambria" pitchFamily="18" charset="0"/>
              </a:rPr>
              <a:t> </a:t>
            </a:r>
            <a:r>
              <a:rPr lang="en-US" sz="2300" dirty="0" err="1">
                <a:latin typeface="Cambria" pitchFamily="18" charset="0"/>
              </a:rPr>
              <a:t>dương</a:t>
            </a:r>
            <a:r>
              <a:rPr lang="en-US" sz="2300" dirty="0">
                <a:latin typeface="Cambria" pitchFamily="18" charset="0"/>
              </a:rPr>
              <a:t> </a:t>
            </a:r>
            <a:r>
              <a:rPr lang="en-US" sz="2300" dirty="0" err="1">
                <a:latin typeface="Cambria" pitchFamily="18" charset="0"/>
              </a:rPr>
              <a:t>bảo</a:t>
            </a:r>
            <a:r>
              <a:rPr lang="en-US" sz="2300" dirty="0">
                <a:latin typeface="Cambria" pitchFamily="18" charset="0"/>
              </a:rPr>
              <a:t> </a:t>
            </a:r>
            <a:r>
              <a:rPr lang="en-US" sz="2300" dirty="0" err="1">
                <a:latin typeface="Cambria" pitchFamily="18" charset="0"/>
              </a:rPr>
              <a:t>mình</a:t>
            </a:r>
            <a:r>
              <a:rPr lang="en-US" sz="2300" dirty="0">
                <a:latin typeface="Cambria" pitchFamily="18" charset="0"/>
              </a:rPr>
              <a:t> </a:t>
            </a:r>
            <a:r>
              <a:rPr lang="en-US" sz="2300" dirty="0" err="1">
                <a:latin typeface="Cambria" pitchFamily="18" charset="0"/>
              </a:rPr>
              <a:t>là</a:t>
            </a:r>
            <a:r>
              <a:rPr lang="en-US" sz="2300" dirty="0">
                <a:latin typeface="Cambria" pitchFamily="18" charset="0"/>
              </a:rPr>
              <a:t> </a:t>
            </a:r>
            <a:r>
              <a:rPr lang="en-US" sz="2300" dirty="0" err="1">
                <a:latin typeface="Cambria" pitchFamily="18" charset="0"/>
              </a:rPr>
              <a:t>sắc</a:t>
            </a:r>
            <a:r>
              <a:rPr lang="en-US" sz="2300" dirty="0">
                <a:latin typeface="Cambria" pitchFamily="18" charset="0"/>
              </a:rPr>
              <a:t> </a:t>
            </a:r>
            <a:r>
              <a:rPr lang="en-US" sz="2300" dirty="0" err="1">
                <a:latin typeface="Cambria" pitchFamily="18" charset="0"/>
              </a:rPr>
              <a:t>biếc</a:t>
            </a:r>
            <a:r>
              <a:rPr lang="en-US" sz="2300" dirty="0">
                <a:latin typeface="Cambria" pitchFamily="18" charset="0"/>
              </a:rPr>
              <a:t> </a:t>
            </a:r>
            <a:r>
              <a:rPr lang="en-US" sz="2300" dirty="0" err="1">
                <a:latin typeface="Cambria" pitchFamily="18" charset="0"/>
              </a:rPr>
              <a:t>của</a:t>
            </a:r>
            <a:r>
              <a:rPr lang="en-US" sz="2300" dirty="0">
                <a:latin typeface="Cambria" pitchFamily="18" charset="0"/>
              </a:rPr>
              <a:t> </a:t>
            </a:r>
            <a:r>
              <a:rPr lang="en-US" sz="2300" dirty="0" err="1">
                <a:latin typeface="Cambria" pitchFamily="18" charset="0"/>
              </a:rPr>
              <a:t>đại</a:t>
            </a:r>
            <a:r>
              <a:rPr lang="en-US" sz="2300" dirty="0">
                <a:latin typeface="Cambria" pitchFamily="18" charset="0"/>
              </a:rPr>
              <a:t> </a:t>
            </a:r>
            <a:r>
              <a:rPr lang="en-US" sz="2300" dirty="0" err="1">
                <a:latin typeface="Cambria" pitchFamily="18" charset="0"/>
              </a:rPr>
              <a:t>dương</a:t>
            </a:r>
            <a:r>
              <a:rPr lang="en-US" sz="2300" dirty="0">
                <a:latin typeface="Cambria" pitchFamily="18" charset="0"/>
              </a:rPr>
              <a:t>, </a:t>
            </a:r>
            <a:r>
              <a:rPr lang="en-US" sz="2300" dirty="0" err="1">
                <a:latin typeface="Cambria" pitchFamily="18" charset="0"/>
              </a:rPr>
              <a:t>sông</a:t>
            </a:r>
            <a:r>
              <a:rPr lang="en-US" sz="2300" dirty="0">
                <a:latin typeface="Cambria" pitchFamily="18" charset="0"/>
              </a:rPr>
              <a:t> </a:t>
            </a:r>
            <a:r>
              <a:rPr lang="en-US" sz="2300" dirty="0" err="1">
                <a:latin typeface="Cambria" pitchFamily="18" charset="0"/>
              </a:rPr>
              <a:t>suối</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tím</a:t>
            </a:r>
            <a:r>
              <a:rPr lang="en-US" sz="2300" dirty="0">
                <a:latin typeface="Cambria" pitchFamily="18" charset="0"/>
              </a:rPr>
              <a:t> </a:t>
            </a:r>
            <a:r>
              <a:rPr lang="en-US" sz="2300" dirty="0" err="1">
                <a:latin typeface="Cambria" pitchFamily="18" charset="0"/>
              </a:rPr>
              <a:t>thì</a:t>
            </a:r>
            <a:r>
              <a:rPr lang="en-US" sz="2300" dirty="0">
                <a:latin typeface="Cambria" pitchFamily="18" charset="0"/>
              </a:rPr>
              <a:t> </a:t>
            </a:r>
            <a:r>
              <a:rPr lang="en-US" sz="2300" dirty="0" err="1">
                <a:latin typeface="Cambria" pitchFamily="18" charset="0"/>
              </a:rPr>
              <a:t>tự</a:t>
            </a:r>
            <a:r>
              <a:rPr lang="en-US" sz="2300" dirty="0">
                <a:latin typeface="Cambria" pitchFamily="18" charset="0"/>
              </a:rPr>
              <a:t> </a:t>
            </a:r>
            <a:r>
              <a:rPr lang="en-US" sz="2300" dirty="0" err="1">
                <a:latin typeface="Cambria" pitchFamily="18" charset="0"/>
              </a:rPr>
              <a:t>hào</a:t>
            </a:r>
            <a:r>
              <a:rPr lang="en-US" sz="2300" dirty="0">
                <a:latin typeface="Cambria" pitchFamily="18" charset="0"/>
              </a:rPr>
              <a:t> </a:t>
            </a:r>
            <a:r>
              <a:rPr lang="en-US" sz="2300" dirty="0" err="1">
                <a:latin typeface="Cambria" pitchFamily="18" charset="0"/>
              </a:rPr>
              <a:t>vì</a:t>
            </a:r>
            <a:r>
              <a:rPr lang="en-US" sz="2300" dirty="0">
                <a:latin typeface="Cambria" pitchFamily="18" charset="0"/>
              </a:rPr>
              <a:t> </a:t>
            </a:r>
            <a:r>
              <a:rPr lang="en-US" sz="2300" dirty="0" err="1">
                <a:latin typeface="Cambria" pitchFamily="18" charset="0"/>
              </a:rPr>
              <a:t>có</a:t>
            </a:r>
            <a:r>
              <a:rPr lang="en-US" sz="2300" dirty="0">
                <a:latin typeface="Cambria" pitchFamily="18" charset="0"/>
              </a:rPr>
              <a:t> </a:t>
            </a:r>
            <a:r>
              <a:rPr lang="en-US" sz="2300" dirty="0" err="1">
                <a:latin typeface="Cambria" pitchFamily="18" charset="0"/>
              </a:rPr>
              <a:t>vẻ</a:t>
            </a:r>
            <a:r>
              <a:rPr lang="en-US" sz="2300" dirty="0">
                <a:latin typeface="Cambria" pitchFamily="18" charset="0"/>
              </a:rPr>
              <a:t> </a:t>
            </a:r>
            <a:r>
              <a:rPr lang="en-US" sz="2300" dirty="0" err="1">
                <a:latin typeface="Cambria" pitchFamily="18" charset="0"/>
              </a:rPr>
              <a:t>đẹp</a:t>
            </a:r>
            <a:r>
              <a:rPr lang="en-US" sz="2300" dirty="0">
                <a:latin typeface="Cambria" pitchFamily="18" charset="0"/>
              </a:rPr>
              <a:t> </a:t>
            </a:r>
            <a:r>
              <a:rPr lang="en-US" sz="2300" dirty="0" err="1">
                <a:latin typeface="Cambria" pitchFamily="18" charset="0"/>
              </a:rPr>
              <a:t>đằm</a:t>
            </a:r>
            <a:r>
              <a:rPr lang="en-US" sz="2300" dirty="0">
                <a:latin typeface="Cambria" pitchFamily="18" charset="0"/>
              </a:rPr>
              <a:t> </a:t>
            </a:r>
            <a:r>
              <a:rPr lang="en-US" sz="2300" dirty="0" err="1">
                <a:latin typeface="Cambria" pitchFamily="18" charset="0"/>
              </a:rPr>
              <a:t>thắm</a:t>
            </a:r>
            <a:r>
              <a:rPr lang="en-US" sz="2300" dirty="0">
                <a:latin typeface="Cambria" pitchFamily="18" charset="0"/>
              </a:rPr>
              <a:t> </a:t>
            </a:r>
            <a:r>
              <a:rPr lang="en-US" sz="2300" dirty="0" err="1">
                <a:latin typeface="Cambria" pitchFamily="18" charset="0"/>
              </a:rPr>
              <a:t>giống</a:t>
            </a:r>
            <a:r>
              <a:rPr lang="en-US" sz="2300" dirty="0">
                <a:latin typeface="Cambria" pitchFamily="18" charset="0"/>
              </a:rPr>
              <a:t> </a:t>
            </a:r>
            <a:r>
              <a:rPr lang="en-US" sz="2300" dirty="0" err="1">
                <a:latin typeface="Cambria" pitchFamily="18" charset="0"/>
              </a:rPr>
              <a:t>như</a:t>
            </a:r>
            <a:r>
              <a:rPr lang="en-US" sz="2300" dirty="0">
                <a:latin typeface="Cambria" pitchFamily="18" charset="0"/>
              </a:rPr>
              <a:t> </a:t>
            </a:r>
            <a:r>
              <a:rPr lang="en-US" sz="2300" dirty="0" err="1">
                <a:latin typeface="Cambria" pitchFamily="18" charset="0"/>
              </a:rPr>
              <a:t>hoa</a:t>
            </a:r>
            <a:r>
              <a:rPr lang="en-US" sz="2300" dirty="0">
                <a:latin typeface="Cambria" pitchFamily="18" charset="0"/>
              </a:rPr>
              <a:t> vi ô </a:t>
            </a:r>
            <a:r>
              <a:rPr lang="en-US" sz="2300" dirty="0" err="1">
                <a:latin typeface="Cambria" pitchFamily="18" charset="0"/>
              </a:rPr>
              <a:t>lét</a:t>
            </a:r>
            <a:r>
              <a:rPr lang="en-US" sz="2300" dirty="0">
                <a:latin typeface="Cambria" pitchFamily="18" charset="0"/>
              </a:rPr>
              <a:t>…</a:t>
            </a:r>
          </a:p>
          <a:p>
            <a:pPr algn="just"/>
            <a:r>
              <a:rPr lang="en-US" sz="2300" dirty="0" err="1">
                <a:latin typeface="Cambria" pitchFamily="18" charset="0"/>
              </a:rPr>
              <a:t>Đúng</a:t>
            </a:r>
            <a:r>
              <a:rPr lang="en-US" sz="2300" dirty="0">
                <a:latin typeface="Cambria" pitchFamily="18" charset="0"/>
              </a:rPr>
              <a:t> </a:t>
            </a:r>
            <a:r>
              <a:rPr lang="en-US" sz="2300" dirty="0" err="1">
                <a:latin typeface="Cambria" pitchFamily="18" charset="0"/>
              </a:rPr>
              <a:t>lúc</a:t>
            </a:r>
            <a:r>
              <a:rPr lang="en-US" sz="2300" dirty="0">
                <a:latin typeface="Cambria" pitchFamily="18" charset="0"/>
              </a:rPr>
              <a:t> </a:t>
            </a:r>
            <a:r>
              <a:rPr lang="en-US" sz="2300" dirty="0" err="1">
                <a:latin typeface="Cambria" pitchFamily="18" charset="0"/>
              </a:rPr>
              <a:t>đó</a:t>
            </a:r>
            <a:r>
              <a:rPr lang="en-US" sz="2300" dirty="0">
                <a:latin typeface="Cambria" pitchFamily="18" charset="0"/>
              </a:rPr>
              <a:t>, </a:t>
            </a:r>
            <a:r>
              <a:rPr lang="en-US" sz="2300" dirty="0" err="1">
                <a:latin typeface="Cambria" pitchFamily="18" charset="0"/>
              </a:rPr>
              <a:t>mưa</a:t>
            </a:r>
            <a:r>
              <a:rPr lang="en-US" sz="2300" dirty="0">
                <a:latin typeface="Cambria" pitchFamily="18" charset="0"/>
              </a:rPr>
              <a:t> </a:t>
            </a:r>
            <a:r>
              <a:rPr lang="en-US" sz="2300" dirty="0" err="1">
                <a:latin typeface="Cambria" pitchFamily="18" charset="0"/>
              </a:rPr>
              <a:t>vụt</a:t>
            </a:r>
            <a:r>
              <a:rPr lang="en-US" sz="2300" dirty="0">
                <a:latin typeface="Cambria" pitchFamily="18" charset="0"/>
              </a:rPr>
              <a:t> </a:t>
            </a:r>
            <a:r>
              <a:rPr lang="en-US" sz="2300" dirty="0" err="1">
                <a:latin typeface="Cambria" pitchFamily="18" charset="0"/>
              </a:rPr>
              <a:t>tạnh</a:t>
            </a:r>
            <a:r>
              <a:rPr lang="en-US" sz="2300" dirty="0">
                <a:latin typeface="Cambria" pitchFamily="18" charset="0"/>
              </a:rPr>
              <a:t>. </a:t>
            </a:r>
            <a:r>
              <a:rPr lang="en-US" sz="2300" dirty="0" err="1">
                <a:latin typeface="Cambria" pitchFamily="18" charset="0"/>
              </a:rPr>
              <a:t>Mặt</a:t>
            </a:r>
            <a:r>
              <a:rPr lang="en-US" sz="2300" dirty="0">
                <a:latin typeface="Cambria" pitchFamily="18" charset="0"/>
              </a:rPr>
              <a:t> </a:t>
            </a:r>
            <a:r>
              <a:rPr lang="en-US" sz="2300" dirty="0" err="1">
                <a:latin typeface="Cambria" pitchFamily="18" charset="0"/>
              </a:rPr>
              <a:t>Trời</a:t>
            </a:r>
            <a:r>
              <a:rPr lang="en-US" sz="2300" dirty="0">
                <a:latin typeface="Cambria" pitchFamily="18" charset="0"/>
              </a:rPr>
              <a:t> </a:t>
            </a:r>
            <a:r>
              <a:rPr lang="en-US" sz="2300" dirty="0" err="1">
                <a:latin typeface="Cambria" pitchFamily="18" charset="0"/>
              </a:rPr>
              <a:t>ló</a:t>
            </a:r>
            <a:r>
              <a:rPr lang="en-US" sz="2300" dirty="0">
                <a:latin typeface="Cambria" pitchFamily="18" charset="0"/>
              </a:rPr>
              <a:t> </a:t>
            </a:r>
            <a:r>
              <a:rPr lang="en-US" sz="2300" dirty="0" err="1">
                <a:latin typeface="Cambria" pitchFamily="18" charset="0"/>
              </a:rPr>
              <a:t>ra.</a:t>
            </a:r>
            <a:r>
              <a:rPr lang="en-US" sz="2300" dirty="0">
                <a:latin typeface="Cambria" pitchFamily="18" charset="0"/>
              </a:rPr>
              <a:t> </a:t>
            </a:r>
            <a:r>
              <a:rPr lang="en-US" sz="2300" dirty="0" err="1">
                <a:latin typeface="Cambria" pitchFamily="18" charset="0"/>
              </a:rPr>
              <a:t>Một</a:t>
            </a:r>
            <a:r>
              <a:rPr lang="en-US" sz="2300" dirty="0">
                <a:latin typeface="Cambria" pitchFamily="18" charset="0"/>
              </a:rPr>
              <a:t> </a:t>
            </a:r>
            <a:r>
              <a:rPr lang="en-US" sz="2300" dirty="0" err="1">
                <a:latin typeface="Cambria" pitchFamily="18" charset="0"/>
              </a:rPr>
              <a:t>cây</a:t>
            </a:r>
            <a:r>
              <a:rPr lang="en-US" sz="2300" dirty="0">
                <a:latin typeface="Cambria" pitchFamily="18" charset="0"/>
              </a:rPr>
              <a:t> </a:t>
            </a:r>
            <a:r>
              <a:rPr lang="en-US" sz="2300" dirty="0" err="1">
                <a:latin typeface="Cambria" pitchFamily="18" charset="0"/>
              </a:rPr>
              <a:t>cầu</a:t>
            </a:r>
            <a:r>
              <a:rPr lang="en-US" sz="2300" dirty="0">
                <a:latin typeface="Cambria" pitchFamily="18" charset="0"/>
              </a:rPr>
              <a:t> </a:t>
            </a:r>
            <a:r>
              <a:rPr lang="en-US" sz="2300" dirty="0" err="1">
                <a:latin typeface="Cambria" pitchFamily="18" charset="0"/>
              </a:rPr>
              <a:t>vồng</a:t>
            </a:r>
            <a:r>
              <a:rPr lang="en-US" sz="2300" dirty="0">
                <a:latin typeface="Cambria" pitchFamily="18" charset="0"/>
              </a:rPr>
              <a:t> </a:t>
            </a:r>
            <a:r>
              <a:rPr lang="en-US" sz="2300" dirty="0" err="1">
                <a:latin typeface="Cambria" pitchFamily="18" charset="0"/>
              </a:rPr>
              <a:t>rực</a:t>
            </a:r>
            <a:r>
              <a:rPr lang="en-US" sz="2300" dirty="0">
                <a:latin typeface="Cambria" pitchFamily="18" charset="0"/>
              </a:rPr>
              <a:t> </a:t>
            </a:r>
            <a:r>
              <a:rPr lang="en-US" sz="2300" dirty="0" err="1">
                <a:latin typeface="Cambria" pitchFamily="18" charset="0"/>
              </a:rPr>
              <a:t>rỡ</a:t>
            </a:r>
            <a:r>
              <a:rPr lang="en-US" sz="2300" dirty="0">
                <a:latin typeface="Cambria" pitchFamily="18" charset="0"/>
              </a:rPr>
              <a:t> </a:t>
            </a:r>
            <a:r>
              <a:rPr lang="en-US" sz="2300" dirty="0" err="1">
                <a:latin typeface="Cambria" pitchFamily="18" charset="0"/>
              </a:rPr>
              <a:t>hiện</a:t>
            </a:r>
            <a:r>
              <a:rPr lang="en-US" sz="2300" dirty="0">
                <a:latin typeface="Cambria" pitchFamily="18" charset="0"/>
              </a:rPr>
              <a:t> </a:t>
            </a:r>
            <a:r>
              <a:rPr lang="en-US" sz="2300" dirty="0" err="1">
                <a:latin typeface="Cambria" pitchFamily="18" charset="0"/>
              </a:rPr>
              <a:t>lên</a:t>
            </a:r>
            <a:r>
              <a:rPr lang="en-US" sz="2300" dirty="0">
                <a:latin typeface="Cambria" pitchFamily="18" charset="0"/>
              </a:rPr>
              <a:t> </a:t>
            </a:r>
            <a:r>
              <a:rPr lang="en-US" sz="2300" dirty="0" err="1">
                <a:latin typeface="Cambria" pitchFamily="18" charset="0"/>
              </a:rPr>
              <a:t>trên</a:t>
            </a:r>
            <a:r>
              <a:rPr lang="en-US" sz="2300" dirty="0">
                <a:latin typeface="Cambria" pitchFamily="18" charset="0"/>
              </a:rPr>
              <a:t> </a:t>
            </a:r>
            <a:r>
              <a:rPr lang="en-US" sz="2300" dirty="0" err="1">
                <a:latin typeface="Cambria" pitchFamily="18" charset="0"/>
              </a:rPr>
              <a:t>nền</a:t>
            </a:r>
            <a:r>
              <a:rPr lang="en-US" sz="2300" dirty="0">
                <a:latin typeface="Cambria" pitchFamily="18" charset="0"/>
              </a:rPr>
              <a:t> </a:t>
            </a:r>
            <a:r>
              <a:rPr lang="en-US" sz="2300" dirty="0" err="1">
                <a:latin typeface="Cambria" pitchFamily="18" charset="0"/>
              </a:rPr>
              <a:t>trời</a:t>
            </a:r>
            <a:r>
              <a:rPr lang="en-US" sz="2300" dirty="0">
                <a:latin typeface="Cambria" pitchFamily="18" charset="0"/>
              </a:rPr>
              <a:t>. </a:t>
            </a:r>
            <a:r>
              <a:rPr lang="en-US" sz="2300" dirty="0" err="1">
                <a:latin typeface="Cambria" pitchFamily="18" charset="0"/>
              </a:rPr>
              <a:t>Họa</a:t>
            </a:r>
            <a:r>
              <a:rPr lang="en-US" sz="2300" dirty="0">
                <a:latin typeface="Cambria" pitchFamily="18" charset="0"/>
              </a:rPr>
              <a:t> </a:t>
            </a:r>
            <a:r>
              <a:rPr lang="en-US" sz="2300" dirty="0" err="1">
                <a:latin typeface="Cambria" pitchFamily="18" charset="0"/>
              </a:rPr>
              <a:t>sĩ</a:t>
            </a:r>
            <a:r>
              <a:rPr lang="en-US" sz="2300" dirty="0">
                <a:latin typeface="Cambria" pitchFamily="18" charset="0"/>
              </a:rPr>
              <a:t> </a:t>
            </a:r>
            <a:r>
              <a:rPr lang="en-US" sz="2300" dirty="0" err="1">
                <a:latin typeface="Cambria" pitchFamily="18" charset="0"/>
              </a:rPr>
              <a:t>liền</a:t>
            </a:r>
            <a:r>
              <a:rPr lang="en-US" sz="2300" dirty="0">
                <a:latin typeface="Cambria" pitchFamily="18" charset="0"/>
              </a:rPr>
              <a:t> </a:t>
            </a:r>
            <a:r>
              <a:rPr lang="en-US" sz="2300" dirty="0" err="1">
                <a:latin typeface="Cambria" pitchFamily="18" charset="0"/>
              </a:rPr>
              <a:t>vẽ</a:t>
            </a:r>
            <a:r>
              <a:rPr lang="en-US" sz="2300" dirty="0">
                <a:latin typeface="Cambria" pitchFamily="18" charset="0"/>
              </a:rPr>
              <a:t> </a:t>
            </a:r>
            <a:r>
              <a:rPr lang="en-US" sz="2300" dirty="0" err="1">
                <a:latin typeface="Cambria" pitchFamily="18" charset="0"/>
              </a:rPr>
              <a:t>bức</a:t>
            </a:r>
            <a:r>
              <a:rPr lang="en-US" sz="2300" dirty="0">
                <a:latin typeface="Cambria" pitchFamily="18" charset="0"/>
              </a:rPr>
              <a:t> </a:t>
            </a:r>
            <a:r>
              <a:rPr lang="en-US" sz="2300" dirty="0" err="1">
                <a:latin typeface="Cambria" pitchFamily="18" charset="0"/>
              </a:rPr>
              <a:t>tranh</a:t>
            </a:r>
            <a:r>
              <a:rPr lang="en-US" sz="2300" dirty="0">
                <a:latin typeface="Cambria" pitchFamily="18" charset="0"/>
              </a:rPr>
              <a:t> </a:t>
            </a:r>
            <a:r>
              <a:rPr lang="en-US" sz="2300" dirty="0" err="1">
                <a:latin typeface="Cambria" pitchFamily="18" charset="0"/>
              </a:rPr>
              <a:t>một</a:t>
            </a:r>
            <a:r>
              <a:rPr lang="en-US" sz="2300" dirty="0">
                <a:latin typeface="Cambria" pitchFamily="18" charset="0"/>
              </a:rPr>
              <a:t> </a:t>
            </a:r>
            <a:r>
              <a:rPr lang="en-US" sz="2300" dirty="0" err="1">
                <a:latin typeface="Cambria" pitchFamily="18" charset="0"/>
              </a:rPr>
              <a:t>cây</a:t>
            </a:r>
            <a:r>
              <a:rPr lang="en-US" sz="2300" dirty="0">
                <a:latin typeface="Cambria" pitchFamily="18" charset="0"/>
              </a:rPr>
              <a:t> </a:t>
            </a:r>
            <a:r>
              <a:rPr lang="en-US" sz="2300" dirty="0" err="1">
                <a:latin typeface="Cambria" pitchFamily="18" charset="0"/>
              </a:rPr>
              <a:t>cầu</a:t>
            </a:r>
            <a:r>
              <a:rPr lang="en-US" sz="2300" dirty="0">
                <a:latin typeface="Cambria" pitchFamily="18" charset="0"/>
              </a:rPr>
              <a:t> </a:t>
            </a:r>
            <a:r>
              <a:rPr lang="en-US" sz="2300" dirty="0" err="1">
                <a:latin typeface="Cambria" pitchFamily="18" charset="0"/>
              </a:rPr>
              <a:t>vồng</a:t>
            </a:r>
            <a:r>
              <a:rPr lang="en-US" sz="2300" dirty="0">
                <a:latin typeface="Cambria" pitchFamily="18" charset="0"/>
              </a:rPr>
              <a:t> </a:t>
            </a:r>
            <a:r>
              <a:rPr lang="en-US" sz="2300" dirty="0" err="1">
                <a:latin typeface="Cambria" pitchFamily="18" charset="0"/>
              </a:rPr>
              <a:t>vắt</a:t>
            </a:r>
            <a:r>
              <a:rPr lang="en-US" sz="2300" dirty="0">
                <a:latin typeface="Cambria" pitchFamily="18" charset="0"/>
              </a:rPr>
              <a:t> </a:t>
            </a:r>
            <a:r>
              <a:rPr lang="en-US" sz="2300" dirty="0" err="1">
                <a:latin typeface="Cambria" pitchFamily="18" charset="0"/>
              </a:rPr>
              <a:t>ngang</a:t>
            </a:r>
            <a:r>
              <a:rPr lang="en-US" sz="2300" dirty="0">
                <a:latin typeface="Cambria" pitchFamily="18" charset="0"/>
              </a:rPr>
              <a:t> qua </a:t>
            </a:r>
            <a:r>
              <a:rPr lang="en-US" sz="2300" dirty="0" err="1">
                <a:latin typeface="Cambria" pitchFamily="18" charset="0"/>
              </a:rPr>
              <a:t>cánh</a:t>
            </a:r>
            <a:r>
              <a:rPr lang="en-US" sz="2300" dirty="0">
                <a:latin typeface="Cambria" pitchFamily="18" charset="0"/>
              </a:rPr>
              <a:t> </a:t>
            </a:r>
            <a:r>
              <a:rPr lang="en-US" sz="2300" dirty="0" err="1">
                <a:latin typeface="Cambria" pitchFamily="18" charset="0"/>
              </a:rPr>
              <a:t>đồng</a:t>
            </a:r>
            <a:r>
              <a:rPr lang="en-US" sz="2300" dirty="0">
                <a:latin typeface="Cambria" pitchFamily="18" charset="0"/>
              </a:rPr>
              <a:t> </a:t>
            </a:r>
            <a:r>
              <a:rPr lang="en-US" sz="2300" dirty="0" err="1">
                <a:latin typeface="Cambria" pitchFamily="18" charset="0"/>
              </a:rPr>
              <a:t>lúa</a:t>
            </a:r>
            <a:r>
              <a:rPr lang="en-US" sz="2300" dirty="0">
                <a:latin typeface="Cambria" pitchFamily="18" charset="0"/>
              </a:rPr>
              <a:t> </a:t>
            </a:r>
            <a:r>
              <a:rPr lang="en-US" sz="2300" dirty="0" err="1">
                <a:latin typeface="Cambria" pitchFamily="18" charset="0"/>
              </a:rPr>
              <a:t>vàng</a:t>
            </a:r>
            <a:r>
              <a:rPr lang="en-US" sz="2300" dirty="0">
                <a:latin typeface="Cambria" pitchFamily="18" charset="0"/>
              </a:rPr>
              <a:t> </a:t>
            </a:r>
            <a:r>
              <a:rPr lang="en-US" sz="2300" dirty="0" err="1">
                <a:latin typeface="Cambria" pitchFamily="18" charset="0"/>
              </a:rPr>
              <a:t>rực</a:t>
            </a:r>
            <a:r>
              <a:rPr lang="en-US" sz="2300" dirty="0">
                <a:latin typeface="Cambria" pitchFamily="18" charset="0"/>
              </a:rPr>
              <a:t>. </a:t>
            </a:r>
            <a:r>
              <a:rPr lang="en-US" sz="2300" dirty="0" err="1">
                <a:latin typeface="Cambria" pitchFamily="18" charset="0"/>
              </a:rPr>
              <a:t>Các</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cũng</a:t>
            </a:r>
            <a:r>
              <a:rPr lang="en-US" sz="2300" dirty="0">
                <a:latin typeface="Cambria" pitchFamily="18" charset="0"/>
              </a:rPr>
              <a:t> </a:t>
            </a:r>
            <a:r>
              <a:rPr lang="en-US" sz="2300" dirty="0" err="1">
                <a:latin typeface="Cambria" pitchFamily="18" charset="0"/>
              </a:rPr>
              <a:t>bừng</a:t>
            </a:r>
            <a:r>
              <a:rPr lang="en-US" sz="2300" dirty="0">
                <a:latin typeface="Cambria" pitchFamily="18" charset="0"/>
              </a:rPr>
              <a:t> </a:t>
            </a:r>
            <a:r>
              <a:rPr lang="en-US" sz="2300" dirty="0" err="1">
                <a:latin typeface="Cambria" pitchFamily="18" charset="0"/>
              </a:rPr>
              <a:t>sáng</a:t>
            </a:r>
            <a:r>
              <a:rPr lang="en-US" sz="2300" dirty="0">
                <a:latin typeface="Cambria" pitchFamily="18" charset="0"/>
              </a:rPr>
              <a:t>. </a:t>
            </a:r>
            <a:r>
              <a:rPr lang="en-US" sz="2300" dirty="0" err="1">
                <a:latin typeface="Cambria" pitchFamily="18" charset="0"/>
              </a:rPr>
              <a:t>Chúng</a:t>
            </a:r>
            <a:r>
              <a:rPr lang="en-US" sz="2300" dirty="0">
                <a:latin typeface="Cambria" pitchFamily="18" charset="0"/>
              </a:rPr>
              <a:t> </a:t>
            </a:r>
            <a:r>
              <a:rPr lang="en-US" sz="2300" dirty="0" err="1">
                <a:latin typeface="Cambria" pitchFamily="18" charset="0"/>
              </a:rPr>
              <a:t>nắm</a:t>
            </a:r>
            <a:r>
              <a:rPr lang="en-US" sz="2300" dirty="0">
                <a:latin typeface="Cambria" pitchFamily="18" charset="0"/>
              </a:rPr>
              <a:t> </a:t>
            </a:r>
            <a:r>
              <a:rPr lang="en-US" sz="2300" dirty="0" err="1">
                <a:latin typeface="Cambria" pitchFamily="18" charset="0"/>
              </a:rPr>
              <a:t>tay</a:t>
            </a:r>
            <a:r>
              <a:rPr lang="en-US" sz="2300" dirty="0">
                <a:latin typeface="Cambria" pitchFamily="18" charset="0"/>
              </a:rPr>
              <a:t> </a:t>
            </a:r>
            <a:r>
              <a:rPr lang="en-US" sz="2300" dirty="0" err="1">
                <a:latin typeface="Cambria" pitchFamily="18" charset="0"/>
              </a:rPr>
              <a:t>nhau</a:t>
            </a:r>
            <a:r>
              <a:rPr lang="en-US" sz="2300" dirty="0">
                <a:latin typeface="Cambria" pitchFamily="18" charset="0"/>
              </a:rPr>
              <a:t>. </a:t>
            </a:r>
            <a:r>
              <a:rPr lang="en-US" sz="2300" dirty="0" err="1">
                <a:latin typeface="Cambria" pitchFamily="18" charset="0"/>
              </a:rPr>
              <a:t>Và</a:t>
            </a:r>
            <a:r>
              <a:rPr lang="en-US" sz="2300" dirty="0">
                <a:latin typeface="Cambria" pitchFamily="18" charset="0"/>
              </a:rPr>
              <a:t> </a:t>
            </a:r>
            <a:r>
              <a:rPr lang="en-US" sz="2300" dirty="0" err="1">
                <a:latin typeface="Cambria" pitchFamily="18" charset="0"/>
              </a:rPr>
              <a:t>trong</a:t>
            </a:r>
            <a:r>
              <a:rPr lang="en-US" sz="2300" dirty="0">
                <a:latin typeface="Cambria" pitchFamily="18" charset="0"/>
              </a:rPr>
              <a:t> </a:t>
            </a:r>
            <a:r>
              <a:rPr lang="en-US" sz="2300" dirty="0" err="1">
                <a:latin typeface="Cambria" pitchFamily="18" charset="0"/>
              </a:rPr>
              <a:t>vòng</a:t>
            </a:r>
            <a:r>
              <a:rPr lang="en-US" sz="2300" dirty="0">
                <a:latin typeface="Cambria" pitchFamily="18" charset="0"/>
              </a:rPr>
              <a:t> </a:t>
            </a:r>
            <a:r>
              <a:rPr lang="en-US" sz="2300" dirty="0" err="1">
                <a:latin typeface="Cambria" pitchFamily="18" charset="0"/>
              </a:rPr>
              <a:t>tay</a:t>
            </a:r>
            <a:r>
              <a:rPr lang="en-US" sz="2300" dirty="0">
                <a:latin typeface="Cambria" pitchFamily="18" charset="0"/>
              </a:rPr>
              <a:t> </a:t>
            </a:r>
            <a:r>
              <a:rPr lang="en-US" sz="2300" dirty="0" err="1">
                <a:latin typeface="Cambria" pitchFamily="18" charset="0"/>
              </a:rPr>
              <a:t>ấy</a:t>
            </a:r>
            <a:r>
              <a:rPr lang="en-US" sz="2300" dirty="0">
                <a:latin typeface="Cambria" pitchFamily="18" charset="0"/>
              </a:rPr>
              <a:t>, </a:t>
            </a:r>
            <a:r>
              <a:rPr lang="en-US" sz="2300" dirty="0" err="1">
                <a:latin typeface="Cambria" pitchFamily="18" charset="0"/>
              </a:rPr>
              <a:t>các</a:t>
            </a:r>
            <a:r>
              <a:rPr lang="en-US" sz="2300" dirty="0">
                <a:latin typeface="Cambria" pitchFamily="18" charset="0"/>
              </a:rPr>
              <a:t> </a:t>
            </a:r>
            <a:r>
              <a:rPr lang="en-US" sz="2300" dirty="0" err="1">
                <a:latin typeface="Cambria" pitchFamily="18" charset="0"/>
              </a:rPr>
              <a:t>màu</a:t>
            </a:r>
            <a:r>
              <a:rPr lang="en-US" sz="2300" dirty="0">
                <a:latin typeface="Cambria" pitchFamily="18" charset="0"/>
              </a:rPr>
              <a:t> </a:t>
            </a:r>
            <a:r>
              <a:rPr lang="en-US" sz="2300" dirty="0" err="1">
                <a:latin typeface="Cambria" pitchFamily="18" charset="0"/>
              </a:rPr>
              <a:t>càng</a:t>
            </a:r>
            <a:r>
              <a:rPr lang="en-US" sz="2300" dirty="0">
                <a:latin typeface="Cambria" pitchFamily="18" charset="0"/>
              </a:rPr>
              <a:t> </a:t>
            </a:r>
            <a:r>
              <a:rPr lang="en-US" sz="2300" dirty="0" err="1">
                <a:latin typeface="Cambria" pitchFamily="18" charset="0"/>
              </a:rPr>
              <a:t>rực</a:t>
            </a:r>
            <a:r>
              <a:rPr lang="en-US" sz="2300" dirty="0">
                <a:latin typeface="Cambria" pitchFamily="18" charset="0"/>
              </a:rPr>
              <a:t> </a:t>
            </a:r>
            <a:r>
              <a:rPr lang="en-US" sz="2300" dirty="0" err="1">
                <a:latin typeface="Cambria" pitchFamily="18" charset="0"/>
              </a:rPr>
              <a:t>rỡ</a:t>
            </a:r>
            <a:r>
              <a:rPr lang="en-US" sz="2300" dirty="0">
                <a:latin typeface="Cambria" pitchFamily="18" charset="0"/>
              </a:rPr>
              <a:t> </a:t>
            </a:r>
            <a:r>
              <a:rPr lang="en-US" sz="2300" dirty="0" err="1">
                <a:latin typeface="Cambria" pitchFamily="18" charset="0"/>
              </a:rPr>
              <a:t>hơn</a:t>
            </a:r>
            <a:r>
              <a:rPr lang="en-US" sz="2300" dirty="0">
                <a:latin typeface="Cambria" pitchFamily="18" charset="0"/>
              </a:rPr>
              <a:t>, </a:t>
            </a:r>
            <a:r>
              <a:rPr lang="en-US" sz="2300" dirty="0" err="1">
                <a:latin typeface="Cambria" pitchFamily="18" charset="0"/>
              </a:rPr>
              <a:t>cả</a:t>
            </a:r>
            <a:r>
              <a:rPr lang="en-US" sz="2300" dirty="0">
                <a:latin typeface="Cambria" pitchFamily="18" charset="0"/>
              </a:rPr>
              <a:t> </a:t>
            </a:r>
            <a:r>
              <a:rPr lang="en-US" sz="2300" dirty="0" err="1">
                <a:latin typeface="Cambria" pitchFamily="18" charset="0"/>
              </a:rPr>
              <a:t>ngàn</a:t>
            </a:r>
            <a:r>
              <a:rPr lang="en-US" sz="2300" dirty="0">
                <a:latin typeface="Cambria" pitchFamily="18" charset="0"/>
              </a:rPr>
              <a:t> </a:t>
            </a:r>
            <a:r>
              <a:rPr lang="en-US" sz="2300" dirty="0" err="1">
                <a:latin typeface="Cambria" pitchFamily="18" charset="0"/>
              </a:rPr>
              <a:t>lần</a:t>
            </a:r>
            <a:r>
              <a:rPr lang="en-US" sz="2300" dirty="0">
                <a:latin typeface="Cambria" pitchFamily="18" charset="0"/>
              </a:rPr>
              <a:t> </a:t>
            </a:r>
            <a:r>
              <a:rPr lang="en-US" sz="2300" dirty="0" err="1">
                <a:latin typeface="Cambria" pitchFamily="18" charset="0"/>
              </a:rPr>
              <a:t>khi</a:t>
            </a:r>
            <a:r>
              <a:rPr lang="en-US" sz="2300" dirty="0">
                <a:latin typeface="Cambria" pitchFamily="18" charset="0"/>
              </a:rPr>
              <a:t> </a:t>
            </a:r>
            <a:r>
              <a:rPr lang="en-US" sz="2300" dirty="0" err="1">
                <a:latin typeface="Cambria" pitchFamily="18" charset="0"/>
              </a:rPr>
              <a:t>đứng</a:t>
            </a:r>
            <a:r>
              <a:rPr lang="en-US" sz="2300" dirty="0">
                <a:latin typeface="Cambria" pitchFamily="18" charset="0"/>
              </a:rPr>
              <a:t> </a:t>
            </a:r>
            <a:r>
              <a:rPr lang="en-US" sz="2300" dirty="0" err="1">
                <a:latin typeface="Cambria" pitchFamily="18" charset="0"/>
              </a:rPr>
              <a:t>một</a:t>
            </a:r>
            <a:r>
              <a:rPr lang="en-US" sz="2300" dirty="0">
                <a:latin typeface="Cambria" pitchFamily="18" charset="0"/>
              </a:rPr>
              <a:t> </a:t>
            </a:r>
            <a:r>
              <a:rPr lang="en-US" sz="2300" dirty="0" err="1">
                <a:latin typeface="Cambria" pitchFamily="18" charset="0"/>
              </a:rPr>
              <a:t>mình</a:t>
            </a:r>
            <a:r>
              <a:rPr lang="en-US" sz="2300" dirty="0">
                <a:latin typeface="Cambria" pitchFamily="18" charset="0"/>
              </a:rPr>
              <a:t>.</a:t>
            </a:r>
          </a:p>
          <a:p>
            <a:pPr algn="r"/>
            <a:r>
              <a:rPr lang="en-US" dirty="0">
                <a:latin typeface="Cambria" pitchFamily="18" charset="0"/>
              </a:rPr>
              <a:t>TRẦN THỊ NGÂN, PHẠM HỒNG THÚY, NGUYỄN THỊ MỸ NGỌC</a:t>
            </a:r>
          </a:p>
          <a:p>
            <a:pPr algn="r"/>
            <a:r>
              <a:rPr lang="en-US" dirty="0">
                <a:latin typeface="Cambria" pitchFamily="18" charset="0"/>
              </a:rPr>
              <a:t>(</a:t>
            </a:r>
            <a:r>
              <a:rPr lang="en-US" dirty="0" err="1">
                <a:latin typeface="Cambria" pitchFamily="18" charset="0"/>
              </a:rPr>
              <a:t>Sưu</a:t>
            </a:r>
            <a:r>
              <a:rPr lang="en-US" dirty="0">
                <a:latin typeface="Cambria" pitchFamily="18" charset="0"/>
              </a:rPr>
              <a:t> </a:t>
            </a:r>
            <a:r>
              <a:rPr lang="en-US" dirty="0" err="1">
                <a:latin typeface="Cambria" pitchFamily="18" charset="0"/>
              </a:rPr>
              <a:t>tầm</a:t>
            </a:r>
            <a:r>
              <a:rPr lang="en-US" dirty="0">
                <a:latin typeface="Cambria" pitchFamily="18" charset="0"/>
              </a:rPr>
              <a:t>, </a:t>
            </a:r>
            <a:r>
              <a:rPr lang="en-US" dirty="0" err="1">
                <a:latin typeface="Cambria" pitchFamily="18" charset="0"/>
              </a:rPr>
              <a:t>biên</a:t>
            </a:r>
            <a:r>
              <a:rPr lang="en-US" dirty="0">
                <a:latin typeface="Cambria" pitchFamily="18" charset="0"/>
              </a:rPr>
              <a:t> </a:t>
            </a:r>
            <a:r>
              <a:rPr lang="en-US" dirty="0" err="1">
                <a:latin typeface="Cambria" pitchFamily="18" charset="0"/>
              </a:rPr>
              <a:t>soạn</a:t>
            </a:r>
            <a:r>
              <a:rPr lang="en-US" dirty="0">
                <a:latin typeface="Cambria" pitchFamily="18" charset="0"/>
              </a:rPr>
              <a:t>)</a:t>
            </a:r>
          </a:p>
        </p:txBody>
      </p:sp>
      <p:sp>
        <p:nvSpPr>
          <p:cNvPr id="5" name="Rounded Rectangle 13">
            <a:extLst/>
          </p:cNvPr>
          <p:cNvSpPr/>
          <p:nvPr/>
        </p:nvSpPr>
        <p:spPr>
          <a:xfrm>
            <a:off x="63500" y="52388"/>
            <a:ext cx="1606550" cy="373062"/>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200" b="1" dirty="0">
                <a:solidFill>
                  <a:schemeClr val="bg1"/>
                </a:solidFill>
                <a:effectLst>
                  <a:outerShdw blurRad="38100" dist="38100" dir="2700000" algn="tl">
                    <a:srgbClr val="000000">
                      <a:alpha val="43137"/>
                    </a:srgbClr>
                  </a:outerShdw>
                </a:effectLst>
                <a:cs typeface="Calibri" panose="020F0502020204030204" pitchFamily="34" charset="0"/>
              </a:rPr>
              <a:t>LUYỆN ĐỌC</a:t>
            </a:r>
          </a:p>
        </p:txBody>
      </p:sp>
      <p:sp>
        <p:nvSpPr>
          <p:cNvPr id="3" name="Oval 2"/>
          <p:cNvSpPr/>
          <p:nvPr/>
        </p:nvSpPr>
        <p:spPr>
          <a:xfrm>
            <a:off x="255588" y="584200"/>
            <a:ext cx="415925" cy="415925"/>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800" b="1">
                <a:solidFill>
                  <a:srgbClr val="7030A0"/>
                </a:solidFill>
                <a:latin typeface="Cambria" panose="02040503050406030204" pitchFamily="18" charset="0"/>
                <a:ea typeface="Cambria" panose="02040503050406030204" pitchFamily="18" charset="0"/>
              </a:rPr>
              <a:t>1</a:t>
            </a:r>
          </a:p>
        </p:txBody>
      </p:sp>
      <p:sp>
        <p:nvSpPr>
          <p:cNvPr id="7" name="Oval 6"/>
          <p:cNvSpPr/>
          <p:nvPr/>
        </p:nvSpPr>
        <p:spPr>
          <a:xfrm>
            <a:off x="255588" y="1296988"/>
            <a:ext cx="415925" cy="414337"/>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800" b="1">
                <a:solidFill>
                  <a:srgbClr val="7030A0"/>
                </a:solidFill>
                <a:latin typeface="Cambria" panose="02040503050406030204" pitchFamily="18" charset="0"/>
                <a:ea typeface="Cambria" panose="02040503050406030204" pitchFamily="18" charset="0"/>
              </a:rPr>
              <a:t>2</a:t>
            </a:r>
          </a:p>
        </p:txBody>
      </p:sp>
      <p:sp>
        <p:nvSpPr>
          <p:cNvPr id="8" name="Oval 7"/>
          <p:cNvSpPr/>
          <p:nvPr/>
        </p:nvSpPr>
        <p:spPr>
          <a:xfrm>
            <a:off x="255588" y="3381375"/>
            <a:ext cx="415925" cy="414338"/>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800" b="1">
                <a:solidFill>
                  <a:srgbClr val="7030A0"/>
                </a:solidFill>
                <a:latin typeface="Cambria" panose="02040503050406030204" pitchFamily="18" charset="0"/>
                <a:ea typeface="Cambria" panose="02040503050406030204" pitchFamily="18" charset="0"/>
              </a:rPr>
              <a:t>3</a:t>
            </a:r>
          </a:p>
        </p:txBody>
      </p:sp>
      <p:sp>
        <p:nvSpPr>
          <p:cNvPr id="9" name="Oval 8"/>
          <p:cNvSpPr/>
          <p:nvPr/>
        </p:nvSpPr>
        <p:spPr>
          <a:xfrm>
            <a:off x="255588" y="4816475"/>
            <a:ext cx="415925" cy="414338"/>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800" b="1">
                <a:solidFill>
                  <a:srgbClr val="7030A0"/>
                </a:solidFill>
                <a:latin typeface="Cambria" panose="02040503050406030204" pitchFamily="18" charset="0"/>
                <a:ea typeface="Cambria" panose="02040503050406030204"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3"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08050" y="1655763"/>
            <a:ext cx="10272713" cy="2406650"/>
          </a:xfrm>
        </p:spPr>
        <p:txBody>
          <a:bodyPr/>
          <a:lstStyle/>
          <a:p>
            <a:pPr eaLnBrk="1" hangingPunct="1">
              <a:spcBef>
                <a:spcPct val="0"/>
              </a:spcBef>
              <a:spcAft>
                <a:spcPct val="0"/>
              </a:spcAft>
              <a:buClr>
                <a:schemeClr val="accent1"/>
              </a:buClr>
              <a:buFont typeface="Amiko"/>
              <a:buNone/>
            </a:pPr>
            <a:r>
              <a:rPr lang="en-US" sz="4800" b="1" smtClean="0">
                <a:solidFill>
                  <a:schemeClr val="accent1"/>
                </a:solidFill>
                <a:latin typeface="Cambria" pitchFamily="18" charset="0"/>
                <a:ea typeface="Cambria" pitchFamily="18" charset="0"/>
                <a:cs typeface="Amiko"/>
                <a:sym typeface="Amiko"/>
              </a:rPr>
              <a:t>say sưa</a:t>
            </a:r>
            <a:br>
              <a:rPr lang="en-US" sz="4800" b="1" smtClean="0">
                <a:solidFill>
                  <a:schemeClr val="accent1"/>
                </a:solidFill>
                <a:latin typeface="Cambria" pitchFamily="18" charset="0"/>
                <a:ea typeface="Cambria" pitchFamily="18" charset="0"/>
                <a:cs typeface="Amiko"/>
                <a:sym typeface="Amiko"/>
              </a:rPr>
            </a:br>
            <a:r>
              <a:rPr lang="en-US" sz="4800" b="1" smtClean="0">
                <a:solidFill>
                  <a:schemeClr val="accent1"/>
                </a:solidFill>
                <a:latin typeface="Cambria" pitchFamily="18" charset="0"/>
                <a:ea typeface="Cambria" pitchFamily="18" charset="0"/>
                <a:cs typeface="Amiko"/>
                <a:sym typeface="Amiko"/>
              </a:rPr>
              <a:t>xanh lục</a:t>
            </a:r>
            <a:br>
              <a:rPr lang="en-US" sz="4800" b="1" smtClean="0">
                <a:solidFill>
                  <a:schemeClr val="accent1"/>
                </a:solidFill>
                <a:latin typeface="Cambria" pitchFamily="18" charset="0"/>
                <a:ea typeface="Cambria" pitchFamily="18" charset="0"/>
                <a:cs typeface="Amiko"/>
                <a:sym typeface="Amiko"/>
              </a:rPr>
            </a:br>
            <a:r>
              <a:rPr lang="en-US" sz="4800" b="1" smtClean="0">
                <a:solidFill>
                  <a:schemeClr val="accent1"/>
                </a:solidFill>
                <a:latin typeface="Cambria" pitchFamily="18" charset="0"/>
                <a:ea typeface="Cambria" pitchFamily="18" charset="0"/>
                <a:cs typeface="Amiko"/>
                <a:sym typeface="Amiko"/>
              </a:rPr>
              <a:t>xanh lam</a:t>
            </a:r>
            <a:br>
              <a:rPr lang="en-US" sz="4800" b="1" smtClean="0">
                <a:solidFill>
                  <a:schemeClr val="accent1"/>
                </a:solidFill>
                <a:latin typeface="Cambria" pitchFamily="18" charset="0"/>
                <a:ea typeface="Cambria" pitchFamily="18" charset="0"/>
                <a:cs typeface="Amiko"/>
                <a:sym typeface="Amiko"/>
              </a:rPr>
            </a:br>
            <a:r>
              <a:rPr lang="en-US" sz="4800" b="1" smtClean="0">
                <a:solidFill>
                  <a:schemeClr val="accent1"/>
                </a:solidFill>
                <a:latin typeface="Cambria" pitchFamily="18" charset="0"/>
                <a:ea typeface="Cambria" pitchFamily="18" charset="0"/>
                <a:cs typeface="Amiko"/>
                <a:sym typeface="Amiko"/>
              </a:rPr>
              <a:t>vi ô lét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58825" y="1697038"/>
            <a:ext cx="11134725" cy="2406650"/>
          </a:xfrm>
        </p:spPr>
        <p:txBody>
          <a:bodyPr/>
          <a:lstStyle/>
          <a:p>
            <a:pPr algn="just" eaLnBrk="1" hangingPunct="1">
              <a:spcBef>
                <a:spcPct val="0"/>
              </a:spcBef>
              <a:spcAft>
                <a:spcPct val="0"/>
              </a:spcAft>
              <a:buClr>
                <a:schemeClr val="accent1"/>
              </a:buClr>
              <a:buFont typeface="Amiko"/>
              <a:buNone/>
            </a:pPr>
            <a:r>
              <a:rPr lang="en-US" sz="4000" b="1" smtClean="0">
                <a:solidFill>
                  <a:schemeClr val="accent1"/>
                </a:solidFill>
                <a:latin typeface="Cambria" pitchFamily="18" charset="0"/>
                <a:ea typeface="Cambria" pitchFamily="18" charset="0"/>
                <a:cs typeface="Amiko"/>
                <a:sym typeface="Amiko"/>
              </a:rPr>
              <a:t>Thế là các màu quay ra tranh cãi xem màu nào đặc sắc nhất: Màu xanh lục nói rằng mình là màu của cây cỏ, thiên nhiên.</a:t>
            </a:r>
          </a:p>
        </p:txBody>
      </p:sp>
      <p:cxnSp>
        <p:nvCxnSpPr>
          <p:cNvPr id="3" name="Straight Connector 2">
            <a:extLst/>
          </p:cNvPr>
          <p:cNvCxnSpPr>
            <a:cxnSpLocks/>
          </p:cNvCxnSpPr>
          <p:nvPr/>
        </p:nvCxnSpPr>
        <p:spPr>
          <a:xfrm flipH="1">
            <a:off x="8521700" y="2052638"/>
            <a:ext cx="101600" cy="550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p:cNvPr>
          <p:cNvCxnSpPr>
            <a:cxnSpLocks/>
          </p:cNvCxnSpPr>
          <p:nvPr/>
        </p:nvCxnSpPr>
        <p:spPr>
          <a:xfrm flipH="1">
            <a:off x="4013200" y="2700338"/>
            <a:ext cx="101600" cy="550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p:cNvPr>
          <p:cNvCxnSpPr>
            <a:cxnSpLocks/>
          </p:cNvCxnSpPr>
          <p:nvPr/>
        </p:nvCxnSpPr>
        <p:spPr>
          <a:xfrm flipH="1">
            <a:off x="4114800" y="2700338"/>
            <a:ext cx="101600" cy="550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p:cNvPr>
          <p:cNvCxnSpPr>
            <a:cxnSpLocks/>
          </p:cNvCxnSpPr>
          <p:nvPr/>
        </p:nvCxnSpPr>
        <p:spPr>
          <a:xfrm flipH="1">
            <a:off x="4459288" y="3251200"/>
            <a:ext cx="101600" cy="5508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p:cNvPicPr>
            <a:picLocks noChangeAspect="1"/>
          </p:cNvPicPr>
          <p:nvPr/>
        </p:nvPicPr>
        <p:blipFill>
          <a:blip r:embed="rId2">
            <a:lum bright="70000" contrast="-70000"/>
          </a:blip>
          <a:srcRect/>
          <a:stretch>
            <a:fillRect/>
          </a:stretch>
        </p:blipFill>
        <p:spPr bwMode="auto">
          <a:xfrm>
            <a:off x="3306763" y="1230313"/>
            <a:ext cx="6145212" cy="3476625"/>
          </a:xfrm>
          <a:prstGeom prst="rect">
            <a:avLst/>
          </a:prstGeom>
          <a:noFill/>
          <a:ln w="9525">
            <a:noFill/>
            <a:miter lim="800000"/>
            <a:headEnd/>
            <a:tailEnd/>
          </a:ln>
        </p:spPr>
      </p:pic>
      <p:sp>
        <p:nvSpPr>
          <p:cNvPr id="111618" name="TextBox 5"/>
          <p:cNvSpPr txBox="1">
            <a:spLocks noChangeArrowheads="1"/>
          </p:cNvSpPr>
          <p:nvPr/>
        </p:nvSpPr>
        <p:spPr bwMode="auto">
          <a:xfrm>
            <a:off x="158750" y="149225"/>
            <a:ext cx="11990388" cy="5275263"/>
          </a:xfrm>
          <a:prstGeom prst="rect">
            <a:avLst/>
          </a:prstGeom>
          <a:noFill/>
          <a:ln w="9525">
            <a:noFill/>
            <a:miter lim="800000"/>
            <a:headEnd/>
            <a:tailEnd/>
          </a:ln>
        </p:spPr>
        <p:txBody>
          <a:bodyPr>
            <a:spAutoFit/>
          </a:bodyPr>
          <a:lstStyle/>
          <a:p>
            <a:pPr algn="ctr"/>
            <a:r>
              <a:rPr lang="en-US" sz="2800" b="1">
                <a:solidFill>
                  <a:srgbClr val="FF0000"/>
                </a:solidFill>
                <a:latin typeface="Cambria" pitchFamily="18" charset="0"/>
              </a:rPr>
              <a:t>Bảy sắc cầu vồng</a:t>
            </a:r>
          </a:p>
          <a:p>
            <a:pPr algn="just"/>
            <a:r>
              <a:rPr lang="en-US" sz="2000">
                <a:solidFill>
                  <a:srgbClr val="000000"/>
                </a:solidFill>
                <a:latin typeface="Cambria" pitchFamily="18" charset="0"/>
              </a:rPr>
              <a:t>Một họa sĩ đang say sưa vẽ bức tranh phong cảnh đồng quê. Bỗng trời đổ mưa. Họa sĩ vội lấy ô để che bức tranh đang vẽ dở.</a:t>
            </a:r>
          </a:p>
          <a:p>
            <a:pPr algn="just"/>
            <a:r>
              <a:rPr lang="en-US" sz="2000">
                <a:solidFill>
                  <a:srgbClr val="000000"/>
                </a:solidFill>
                <a:latin typeface="Cambria" pitchFamily="18" charset="0"/>
              </a:rPr>
              <a:t>Bị mưa làm ướt, các màu bắt đầu </a:t>
            </a:r>
            <a:r>
              <a:rPr lang="en-US" sz="2000">
                <a:solidFill>
                  <a:schemeClr val="bg1"/>
                </a:solidFill>
                <a:latin typeface="Cambria" pitchFamily="18" charset="0"/>
              </a:rPr>
              <a:t>càu nhàu</a:t>
            </a:r>
            <a:r>
              <a:rPr lang="en-US" sz="2000">
                <a:solidFill>
                  <a:srgbClr val="000000"/>
                </a:solidFill>
                <a:latin typeface="Cambria" pitchFamily="18" charset="0"/>
              </a:rPr>
              <a:t>. Màu đỏ thấy thế bèn lên tiếng:</a:t>
            </a:r>
          </a:p>
          <a:p>
            <a:pPr algn="just"/>
            <a:r>
              <a:rPr lang="en-US" sz="2000">
                <a:solidFill>
                  <a:srgbClr val="000000"/>
                </a:solidFill>
                <a:latin typeface="Cambria" pitchFamily="18" charset="0"/>
              </a:rPr>
              <a:t>- Các bạn thật là những màu mềm yếu!</a:t>
            </a:r>
          </a:p>
          <a:p>
            <a:pPr algn="just"/>
            <a:r>
              <a:rPr lang="en-US" sz="2000">
                <a:solidFill>
                  <a:srgbClr val="000000"/>
                </a:solidFill>
                <a:latin typeface="Cambria" pitchFamily="18" charset="0"/>
              </a:rPr>
              <a:t>Màu da cam phản ứng:</a:t>
            </a:r>
          </a:p>
          <a:p>
            <a:pPr algn="just"/>
            <a:r>
              <a:rPr lang="en-US" sz="2000">
                <a:solidFill>
                  <a:srgbClr val="000000"/>
                </a:solidFill>
                <a:latin typeface="Cambria" pitchFamily="18" charset="0"/>
              </a:rPr>
              <a:t>- Bạn nói ai vậy? Mình là màu da cam nổi tiếng. Các quả cam đều sơn màu của mình đấy!</a:t>
            </a:r>
          </a:p>
          <a:p>
            <a:pPr algn="just"/>
            <a:r>
              <a:rPr lang="en-US" sz="2000">
                <a:solidFill>
                  <a:srgbClr val="000000"/>
                </a:solidFill>
                <a:latin typeface="Cambria" pitchFamily="18" charset="0"/>
              </a:rPr>
              <a:t>Màu vàng đáp:</a:t>
            </a:r>
          </a:p>
          <a:p>
            <a:pPr algn="just"/>
            <a:r>
              <a:rPr lang="en-US" sz="2000">
                <a:solidFill>
                  <a:srgbClr val="000000"/>
                </a:solidFill>
                <a:latin typeface="Cambria" pitchFamily="18" charset="0"/>
              </a:rPr>
              <a:t>- Nhưng màu vàng của tớ mới là màu của Mặt Trời, bạn nhé!</a:t>
            </a:r>
          </a:p>
          <a:p>
            <a:pPr algn="just"/>
            <a:r>
              <a:rPr lang="en-US" sz="2000">
                <a:solidFill>
                  <a:srgbClr val="000000"/>
                </a:solidFill>
                <a:latin typeface="Cambria" pitchFamily="18" charset="0"/>
              </a:rPr>
              <a:t>Thế là các màu quay ra tranh cãi xem màu nào đặc săc</a:t>
            </a:r>
            <a:r>
              <a:rPr lang="en-US" sz="2000">
                <a:solidFill>
                  <a:schemeClr val="bg1"/>
                </a:solidFill>
                <a:latin typeface="Cambria" pitchFamily="18" charset="0"/>
              </a:rPr>
              <a:t>đặc sắc</a:t>
            </a:r>
            <a:r>
              <a:rPr lang="en-US" sz="2000">
                <a:solidFill>
                  <a:srgbClr val="000000"/>
                </a:solidFill>
                <a:latin typeface="Cambria" pitchFamily="18" charset="0"/>
              </a:rPr>
              <a:t> nhất: Màu xanh lục nói rằng mình là màu của cây cỏ, thiên nhiên. Màu xanh lam cho rằng mình là màu của bất trời. Màu xanh dương bảo mình là sắc biếc của đại dương, sông suối. Màu tím thì tự hào vì có vẻ đẹp </a:t>
            </a:r>
            <a:r>
              <a:rPr lang="en-US" sz="2000">
                <a:solidFill>
                  <a:schemeClr val="bg1"/>
                </a:solidFill>
                <a:latin typeface="Cambria" pitchFamily="18" charset="0"/>
              </a:rPr>
              <a:t>đằm thắm</a:t>
            </a:r>
            <a:r>
              <a:rPr lang="en-US" sz="2000">
                <a:solidFill>
                  <a:srgbClr val="000000"/>
                </a:solidFill>
                <a:latin typeface="Cambria" pitchFamily="18" charset="0"/>
              </a:rPr>
              <a:t> giống như hoa vi ô lét…</a:t>
            </a:r>
          </a:p>
          <a:p>
            <a:pPr algn="just"/>
            <a:r>
              <a:rPr lang="en-US" sz="2000">
                <a:solidFill>
                  <a:srgbClr val="000000"/>
                </a:solidFill>
                <a:latin typeface="Cambria" pitchFamily="18" charset="0"/>
              </a:rPr>
              <a:t>Đúng lúc đó, mưa vụt tạnh. Mặt Trời ló ra. Một cây cầu vồng rực rỡ hiện lên trên nền trời. Họa sĩ liền vẽ bức tranh một cây cầu vồng vắt ngang qua cánh đồng lúa vàng rực. Các màu cũng bừng sáng. Chúng nắm tay nhau. Và trong vòng tay ấy, các màu càng rực rỡ hơn, cả ngàn lần khi đứng một mình.</a:t>
            </a:r>
          </a:p>
          <a:p>
            <a:pPr algn="r"/>
            <a:r>
              <a:rPr lang="en-US" sz="1600">
                <a:solidFill>
                  <a:srgbClr val="000000"/>
                </a:solidFill>
                <a:latin typeface="Cambria" pitchFamily="18" charset="0"/>
              </a:rPr>
              <a:t>TRẦN THỊ NGÂN, PHẠM HỒNG THÚY, NGUYỄN THỊ MỸ NGỌC</a:t>
            </a:r>
          </a:p>
          <a:p>
            <a:pPr algn="r"/>
            <a:r>
              <a:rPr lang="en-US" sz="1600">
                <a:solidFill>
                  <a:srgbClr val="000000"/>
                </a:solidFill>
                <a:latin typeface="Cambria" pitchFamily="18" charset="0"/>
              </a:rPr>
              <a:t>(Sưu tầm, biên soạn)</a:t>
            </a:r>
          </a:p>
        </p:txBody>
      </p:sp>
      <p:sp>
        <p:nvSpPr>
          <p:cNvPr id="5" name="Rounded Rectangle 13">
            <a:extLst/>
          </p:cNvPr>
          <p:cNvSpPr/>
          <p:nvPr/>
        </p:nvSpPr>
        <p:spPr>
          <a:xfrm>
            <a:off x="63500" y="52388"/>
            <a:ext cx="1606550" cy="373062"/>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200" b="1" dirty="0">
                <a:solidFill>
                  <a:prstClr val="white"/>
                </a:solidFill>
                <a:effectLst>
                  <a:outerShdw blurRad="38100" dist="38100" dir="2700000" algn="tl">
                    <a:srgbClr val="000000">
                      <a:alpha val="43137"/>
                    </a:srgbClr>
                  </a:outerShdw>
                </a:effectLst>
                <a:cs typeface="Calibri" panose="020F0502020204030204" pitchFamily="34" charset="0"/>
              </a:rPr>
              <a:t>LUYỆN ĐỌC</a:t>
            </a:r>
          </a:p>
        </p:txBody>
      </p:sp>
      <p:sp>
        <p:nvSpPr>
          <p:cNvPr id="3" name="Oval 2"/>
          <p:cNvSpPr/>
          <p:nvPr/>
        </p:nvSpPr>
        <p:spPr>
          <a:xfrm>
            <a:off x="330200" y="542925"/>
            <a:ext cx="366713" cy="365125"/>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400" b="1">
                <a:solidFill>
                  <a:srgbClr val="7030A0"/>
                </a:solidFill>
                <a:latin typeface="Cambria" panose="02040503050406030204" pitchFamily="18" charset="0"/>
                <a:ea typeface="Cambria" panose="02040503050406030204" pitchFamily="18" charset="0"/>
              </a:rPr>
              <a:t>1</a:t>
            </a:r>
          </a:p>
        </p:txBody>
      </p:sp>
      <p:sp>
        <p:nvSpPr>
          <p:cNvPr id="7" name="Oval 6"/>
          <p:cNvSpPr/>
          <p:nvPr/>
        </p:nvSpPr>
        <p:spPr>
          <a:xfrm>
            <a:off x="330200" y="1222375"/>
            <a:ext cx="366713" cy="366713"/>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400" b="1">
                <a:solidFill>
                  <a:srgbClr val="7030A0"/>
                </a:solidFill>
                <a:latin typeface="Cambria" panose="02040503050406030204" pitchFamily="18" charset="0"/>
                <a:ea typeface="Cambria" panose="02040503050406030204" pitchFamily="18" charset="0"/>
              </a:rPr>
              <a:t>2</a:t>
            </a:r>
          </a:p>
        </p:txBody>
      </p:sp>
      <p:sp>
        <p:nvSpPr>
          <p:cNvPr id="8" name="Oval 7"/>
          <p:cNvSpPr/>
          <p:nvPr/>
        </p:nvSpPr>
        <p:spPr>
          <a:xfrm>
            <a:off x="330200" y="3030538"/>
            <a:ext cx="366713" cy="365125"/>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400" b="1">
                <a:solidFill>
                  <a:srgbClr val="7030A0"/>
                </a:solidFill>
                <a:latin typeface="Cambria" panose="02040503050406030204" pitchFamily="18" charset="0"/>
                <a:ea typeface="Cambria" panose="02040503050406030204" pitchFamily="18" charset="0"/>
              </a:rPr>
              <a:t>3</a:t>
            </a:r>
          </a:p>
        </p:txBody>
      </p:sp>
      <p:sp>
        <p:nvSpPr>
          <p:cNvPr id="9" name="Oval 8"/>
          <p:cNvSpPr/>
          <p:nvPr/>
        </p:nvSpPr>
        <p:spPr>
          <a:xfrm>
            <a:off x="330200" y="3965575"/>
            <a:ext cx="366713" cy="365125"/>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400" b="1">
                <a:solidFill>
                  <a:srgbClr val="7030A0"/>
                </a:solidFill>
                <a:latin typeface="Cambria" panose="02040503050406030204" pitchFamily="18" charset="0"/>
                <a:ea typeface="Cambria" panose="02040503050406030204" pitchFamily="18" charset="0"/>
              </a:rPr>
              <a:t>4</a:t>
            </a:r>
          </a:p>
        </p:txBody>
      </p:sp>
      <p:sp>
        <p:nvSpPr>
          <p:cNvPr id="10" name="TextBox 9"/>
          <p:cNvSpPr txBox="1">
            <a:spLocks noChangeArrowheads="1"/>
          </p:cNvSpPr>
          <p:nvPr/>
        </p:nvSpPr>
        <p:spPr bwMode="auto">
          <a:xfrm>
            <a:off x="4111625" y="1189038"/>
            <a:ext cx="1282700" cy="400050"/>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  càu nhàu</a:t>
            </a:r>
          </a:p>
        </p:txBody>
      </p:sp>
      <p:sp>
        <p:nvSpPr>
          <p:cNvPr id="11" name="TextBox 10"/>
          <p:cNvSpPr txBox="1">
            <a:spLocks noChangeArrowheads="1"/>
          </p:cNvSpPr>
          <p:nvPr/>
        </p:nvSpPr>
        <p:spPr bwMode="auto">
          <a:xfrm>
            <a:off x="5754688" y="3016250"/>
            <a:ext cx="1036637" cy="400050"/>
          </a:xfrm>
          <a:prstGeom prst="rect">
            <a:avLst/>
          </a:prstGeom>
          <a:noFill/>
          <a:ln w="9525">
            <a:noFill/>
            <a:miter lim="800000"/>
            <a:headEnd/>
            <a:tailEnd/>
          </a:ln>
        </p:spPr>
        <p:txBody>
          <a:bodyPr>
            <a:spAutoFit/>
          </a:bodyPr>
          <a:lstStyle/>
          <a:p>
            <a:r>
              <a:rPr lang="en-US" sz="2000">
                <a:solidFill>
                  <a:srgbClr val="000000"/>
                </a:solidFill>
                <a:latin typeface="Cambria" pitchFamily="18" charset="0"/>
                <a:ea typeface="Cambria" pitchFamily="18" charset="0"/>
                <a:cs typeface="#9Slide03 Arima Madurai"/>
              </a:rPr>
              <a:t>đặc sắc</a:t>
            </a:r>
            <a:endParaRPr lang="en-US" sz="2000">
              <a:latin typeface="Cambria" pitchFamily="18" charset="0"/>
              <a:ea typeface="Cambria" pitchFamily="18" charset="0"/>
              <a:cs typeface="#9Slide03 Arima Madurai"/>
            </a:endParaRPr>
          </a:p>
        </p:txBody>
      </p:sp>
      <p:sp>
        <p:nvSpPr>
          <p:cNvPr id="12" name="TextBox 11"/>
          <p:cNvSpPr txBox="1">
            <a:spLocks noChangeArrowheads="1"/>
          </p:cNvSpPr>
          <p:nvPr/>
        </p:nvSpPr>
        <p:spPr bwMode="auto">
          <a:xfrm>
            <a:off x="5876925" y="3624263"/>
            <a:ext cx="1323975" cy="406400"/>
          </a:xfrm>
          <a:prstGeom prst="rect">
            <a:avLst/>
          </a:prstGeom>
          <a:noFill/>
          <a:ln w="9525">
            <a:noFill/>
            <a:miter lim="800000"/>
            <a:headEnd/>
            <a:tailEnd/>
          </a:ln>
        </p:spPr>
        <p:txBody>
          <a:bodyPr>
            <a:spAutoFit/>
          </a:bodyPr>
          <a:lstStyle/>
          <a:p>
            <a:r>
              <a:rPr lang="en-US" sz="2000">
                <a:solidFill>
                  <a:srgbClr val="000000"/>
                </a:solidFill>
                <a:latin typeface="Cambria" pitchFamily="18" charset="0"/>
                <a:ea typeface="Cambria" pitchFamily="18" charset="0"/>
                <a:cs typeface="#9Slide03 Arima Madurai"/>
              </a:rPr>
              <a:t>đằm thắm</a:t>
            </a:r>
            <a:endParaRPr lang="en-US" sz="2000">
              <a:latin typeface="Cambria" pitchFamily="18" charset="0"/>
              <a:ea typeface="Cambria" pitchFamily="18" charset="0"/>
              <a:cs typeface="#9Slide03 Arima Madurai"/>
            </a:endParaRPr>
          </a:p>
        </p:txBody>
      </p:sp>
      <p:sp>
        <p:nvSpPr>
          <p:cNvPr id="13" name="Rounded Rectangle 13">
            <a:extLst/>
          </p:cNvPr>
          <p:cNvSpPr/>
          <p:nvPr/>
        </p:nvSpPr>
        <p:spPr>
          <a:xfrm>
            <a:off x="95250" y="5105400"/>
            <a:ext cx="1574800" cy="292100"/>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200" b="1">
                <a:solidFill>
                  <a:schemeClr val="bg1"/>
                </a:solidFill>
                <a:effectLst>
                  <a:outerShdw blurRad="38100" dist="38100" dir="2700000" algn="tl">
                    <a:srgbClr val="000000">
                      <a:alpha val="43137"/>
                    </a:srgbClr>
                  </a:outerShdw>
                </a:effectLst>
                <a:latin typeface="+mj-lt"/>
                <a:ea typeface="Cambria" panose="02040503050406030204" pitchFamily="18" charset="0"/>
                <a:cs typeface="Calibri" panose="020F0502020204030204" pitchFamily="34" charset="0"/>
              </a:rPr>
              <a:t>CHÚ THÍCH</a:t>
            </a:r>
            <a:endParaRPr lang="en-US" sz="2200" b="1" dirty="0">
              <a:solidFill>
                <a:schemeClr val="bg1"/>
              </a:solidFill>
              <a:effectLst>
                <a:outerShdw blurRad="38100" dist="38100" dir="2700000" algn="tl">
                  <a:srgbClr val="000000">
                    <a:alpha val="43137"/>
                  </a:srgbClr>
                </a:outerShdw>
              </a:effectLst>
              <a:latin typeface="+mj-lt"/>
              <a:ea typeface="Cambria" panose="02040503050406030204" pitchFamily="18" charset="0"/>
              <a:cs typeface="Calibri" panose="020F0502020204030204" pitchFamily="34" charset="0"/>
            </a:endParaRPr>
          </a:p>
        </p:txBody>
      </p:sp>
      <p:sp>
        <p:nvSpPr>
          <p:cNvPr id="14" name="TextBox 13"/>
          <p:cNvSpPr txBox="1">
            <a:spLocks noChangeArrowheads="1"/>
          </p:cNvSpPr>
          <p:nvPr/>
        </p:nvSpPr>
        <p:spPr bwMode="auto">
          <a:xfrm>
            <a:off x="1616075" y="5391150"/>
            <a:ext cx="1831975" cy="461963"/>
          </a:xfrm>
          <a:prstGeom prst="rect">
            <a:avLst/>
          </a:prstGeom>
          <a:noFill/>
          <a:ln w="9525">
            <a:noFill/>
            <a:miter lim="800000"/>
            <a:headEnd/>
            <a:tailEnd/>
          </a:ln>
        </p:spPr>
        <p:txBody>
          <a:bodyPr>
            <a:spAutoFit/>
          </a:bodyPr>
          <a:lstStyle/>
          <a:p>
            <a:r>
              <a:rPr lang="en-US" sz="2400" b="1">
                <a:solidFill>
                  <a:srgbClr val="FF0000"/>
                </a:solidFill>
                <a:latin typeface="Cambria" pitchFamily="18" charset="0"/>
                <a:ea typeface="Cambria" pitchFamily="18" charset="0"/>
                <a:cs typeface="#9Slide03 Arima Madurai"/>
              </a:rPr>
              <a:t>Càu nhàu:</a:t>
            </a:r>
            <a:endParaRPr lang="en-US" sz="2400">
              <a:latin typeface="Cambria" pitchFamily="18" charset="0"/>
              <a:ea typeface="Cambria" pitchFamily="18" charset="0"/>
              <a:cs typeface="#9Slide03 Arima Madurai"/>
            </a:endParaRPr>
          </a:p>
        </p:txBody>
      </p:sp>
      <p:sp>
        <p:nvSpPr>
          <p:cNvPr id="15" name="TextBox 14"/>
          <p:cNvSpPr txBox="1">
            <a:spLocks noChangeArrowheads="1"/>
          </p:cNvSpPr>
          <p:nvPr/>
        </p:nvSpPr>
        <p:spPr bwMode="auto">
          <a:xfrm>
            <a:off x="3089275" y="5389563"/>
            <a:ext cx="4870450" cy="460375"/>
          </a:xfrm>
          <a:prstGeom prst="rect">
            <a:avLst/>
          </a:prstGeom>
          <a:noFill/>
          <a:ln w="9525">
            <a:noFill/>
            <a:miter lim="800000"/>
            <a:headEnd/>
            <a:tailEnd/>
          </a:ln>
        </p:spPr>
        <p:txBody>
          <a:bodyPr>
            <a:spAutoFit/>
          </a:bodyPr>
          <a:lstStyle/>
          <a:p>
            <a:r>
              <a:rPr lang="en-US" sz="2400">
                <a:latin typeface="Cambria" pitchFamily="18" charset="0"/>
                <a:ea typeface="Cambria" pitchFamily="18" charset="0"/>
                <a:cs typeface="#9Slide03 Arima Madurai"/>
              </a:rPr>
              <a:t>nói lẩm bẩm, tỏ ý không bằng lòng.</a:t>
            </a:r>
          </a:p>
        </p:txBody>
      </p:sp>
      <p:sp>
        <p:nvSpPr>
          <p:cNvPr id="16" name="TextBox 15"/>
          <p:cNvSpPr txBox="1">
            <a:spLocks noChangeArrowheads="1"/>
          </p:cNvSpPr>
          <p:nvPr/>
        </p:nvSpPr>
        <p:spPr bwMode="auto">
          <a:xfrm>
            <a:off x="3306763" y="6194425"/>
            <a:ext cx="7527925" cy="460375"/>
          </a:xfrm>
          <a:prstGeom prst="rect">
            <a:avLst/>
          </a:prstGeom>
          <a:noFill/>
          <a:ln w="9525">
            <a:noFill/>
            <a:miter lim="800000"/>
            <a:headEnd/>
            <a:tailEnd/>
          </a:ln>
        </p:spPr>
        <p:txBody>
          <a:bodyPr>
            <a:spAutoFit/>
          </a:bodyPr>
          <a:lstStyle/>
          <a:p>
            <a:r>
              <a:rPr lang="en-US" sz="2400" dirty="0" err="1">
                <a:latin typeface="Cambria" pitchFamily="18" charset="0"/>
                <a:ea typeface="Cambria" pitchFamily="18" charset="0"/>
                <a:cs typeface="#9Slide03 Arima Madurai"/>
              </a:rPr>
              <a:t>hành</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động</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thể</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hiện</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niềm</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vui</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khi</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gặp</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nhau</a:t>
            </a:r>
            <a:endParaRPr lang="en-US" sz="2400" dirty="0">
              <a:latin typeface="Cambria" pitchFamily="18" charset="0"/>
              <a:ea typeface="Cambria" pitchFamily="18" charset="0"/>
              <a:cs typeface="#9Slide03 Arima Madurai"/>
            </a:endParaRPr>
          </a:p>
        </p:txBody>
      </p:sp>
      <p:sp>
        <p:nvSpPr>
          <p:cNvPr id="17" name="TextBox 16"/>
          <p:cNvSpPr txBox="1">
            <a:spLocks noChangeArrowheads="1"/>
          </p:cNvSpPr>
          <p:nvPr/>
        </p:nvSpPr>
        <p:spPr bwMode="auto">
          <a:xfrm>
            <a:off x="1616075" y="5794375"/>
            <a:ext cx="1473200" cy="461963"/>
          </a:xfrm>
          <a:prstGeom prst="rect">
            <a:avLst/>
          </a:prstGeom>
          <a:noFill/>
          <a:ln w="9525">
            <a:noFill/>
            <a:miter lim="800000"/>
            <a:headEnd/>
            <a:tailEnd/>
          </a:ln>
        </p:spPr>
        <p:txBody>
          <a:bodyPr>
            <a:spAutoFit/>
          </a:bodyPr>
          <a:lstStyle/>
          <a:p>
            <a:r>
              <a:rPr lang="en-US" sz="2400" b="1">
                <a:solidFill>
                  <a:srgbClr val="FF0000"/>
                </a:solidFill>
                <a:latin typeface="Cambria" pitchFamily="18" charset="0"/>
                <a:ea typeface="Cambria" pitchFamily="18" charset="0"/>
                <a:cs typeface="#9Slide03 Arima Madurai"/>
              </a:rPr>
              <a:t>Đặc sắc:</a:t>
            </a:r>
            <a:endParaRPr lang="en-US" sz="2400">
              <a:latin typeface="Cambria" pitchFamily="18" charset="0"/>
              <a:ea typeface="Cambria" pitchFamily="18" charset="0"/>
              <a:cs typeface="#9Slide03 Arima Madurai"/>
            </a:endParaRPr>
          </a:p>
        </p:txBody>
      </p:sp>
      <p:sp>
        <p:nvSpPr>
          <p:cNvPr id="18" name="TextBox 17"/>
          <p:cNvSpPr txBox="1">
            <a:spLocks noChangeArrowheads="1"/>
          </p:cNvSpPr>
          <p:nvPr/>
        </p:nvSpPr>
        <p:spPr bwMode="auto">
          <a:xfrm>
            <a:off x="1603375" y="6259513"/>
            <a:ext cx="2028825" cy="461962"/>
          </a:xfrm>
          <a:prstGeom prst="rect">
            <a:avLst/>
          </a:prstGeom>
          <a:noFill/>
          <a:ln w="9525">
            <a:noFill/>
            <a:miter lim="800000"/>
            <a:headEnd/>
            <a:tailEnd/>
          </a:ln>
        </p:spPr>
        <p:txBody>
          <a:bodyPr>
            <a:spAutoFit/>
          </a:bodyPr>
          <a:lstStyle/>
          <a:p>
            <a:r>
              <a:rPr lang="en-US" sz="2400" b="1">
                <a:solidFill>
                  <a:srgbClr val="FF0000"/>
                </a:solidFill>
                <a:latin typeface="Cambria" pitchFamily="18" charset="0"/>
                <a:ea typeface="Cambria" pitchFamily="18" charset="0"/>
                <a:cs typeface="#9Slide03 Arima Madurai"/>
              </a:rPr>
              <a:t>Đằm thắm:</a:t>
            </a:r>
          </a:p>
        </p:txBody>
      </p:sp>
      <p:sp>
        <p:nvSpPr>
          <p:cNvPr id="19" name="TextBox 18"/>
          <p:cNvSpPr txBox="1">
            <a:spLocks noChangeArrowheads="1"/>
          </p:cNvSpPr>
          <p:nvPr/>
        </p:nvSpPr>
        <p:spPr bwMode="auto">
          <a:xfrm>
            <a:off x="3101975" y="5822417"/>
            <a:ext cx="3114675" cy="461962"/>
          </a:xfrm>
          <a:prstGeom prst="rect">
            <a:avLst/>
          </a:prstGeom>
          <a:noFill/>
          <a:ln w="9525">
            <a:noFill/>
            <a:miter lim="800000"/>
            <a:headEnd/>
            <a:tailEnd/>
          </a:ln>
        </p:spPr>
        <p:txBody>
          <a:bodyPr>
            <a:spAutoFit/>
          </a:bodyPr>
          <a:lstStyle/>
          <a:p>
            <a:r>
              <a:rPr lang="en-US" sz="2400" dirty="0" err="1">
                <a:latin typeface="Cambria" pitchFamily="18" charset="0"/>
                <a:ea typeface="Cambria" pitchFamily="18" charset="0"/>
                <a:cs typeface="#9Slide03 Arima Madurai"/>
              </a:rPr>
              <a:t>đậm</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đà</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khó</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phai</a:t>
            </a:r>
            <a:r>
              <a:rPr lang="en-US" sz="2400" dirty="0">
                <a:latin typeface="Cambria" pitchFamily="18" charset="0"/>
                <a:ea typeface="Cambria" pitchFamily="18" charset="0"/>
                <a:cs typeface="#9Slide03 Arima Madurai"/>
              </a:rPr>
              <a:t> </a:t>
            </a:r>
            <a:r>
              <a:rPr lang="en-US" sz="2400" dirty="0" err="1">
                <a:latin typeface="Cambria" pitchFamily="18" charset="0"/>
                <a:ea typeface="Cambria" pitchFamily="18" charset="0"/>
                <a:cs typeface="#9Slide03 Arima Madurai"/>
              </a:rPr>
              <a:t>nhạt</a:t>
            </a:r>
            <a:endParaRPr lang="en-US" sz="2400" dirty="0">
              <a:latin typeface="Cambria" pitchFamily="18" charset="0"/>
              <a:ea typeface="Cambria" pitchFamily="18" charset="0"/>
              <a:cs typeface="#9Slide03 Arima Madura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10"/>
                                        </p:tgtEl>
                                        <p:attrNameLst>
                                          <p:attrName>style.color</p:attrName>
                                        </p:attrNameLst>
                                      </p:cBhvr>
                                      <p:to>
                                        <p:clrVal>
                                          <a:srgbClr val="FB2823"/>
                                        </p:clrVal>
                                      </p:to>
                                    </p:se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1" grpId="0" nodeType="clickEffect">
                                  <p:stCondLst>
                                    <p:cond delay="0"/>
                                  </p:stCondLst>
                                  <p:childTnLst>
                                    <p:set>
                                      <p:cBhvr override="childStyle">
                                        <p:cTn id="23" dur="indefinite"/>
                                        <p:tgtEl>
                                          <p:spTgt spid="11"/>
                                        </p:tgtEl>
                                        <p:attrNameLst>
                                          <p:attrName>style.color</p:attrName>
                                        </p:attrNameLst>
                                      </p:cBhvr>
                                      <p:to>
                                        <p:clrVal>
                                          <a:srgbClr val="FB2823"/>
                                        </p:clrVal>
                                      </p:to>
                                    </p:se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1" grpId="0" nodeType="clickEffect">
                                  <p:stCondLst>
                                    <p:cond delay="0"/>
                                  </p:stCondLst>
                                  <p:childTnLst>
                                    <p:set>
                                      <p:cBhvr override="childStyle">
                                        <p:cTn id="35" dur="indefinite"/>
                                        <p:tgtEl>
                                          <p:spTgt spid="12"/>
                                        </p:tgtEl>
                                        <p:attrNameLst>
                                          <p:attrName>style.color</p:attrName>
                                        </p:attrNameLst>
                                      </p:cBhvr>
                                      <p:to>
                                        <p:clrVal>
                                          <a:srgbClr val="FB2823"/>
                                        </p:clrVal>
                                      </p:to>
                                    </p:se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Premium Vector | Cartoon happy kids reading a book"/>
          <p:cNvPicPr>
            <a:picLocks noChangeAspect="1" noChangeArrowheads="1"/>
          </p:cNvPicPr>
          <p:nvPr/>
        </p:nvPicPr>
        <p:blipFill>
          <a:blip r:embed="rId2"/>
          <a:srcRect/>
          <a:stretch>
            <a:fillRect/>
          </a:stretch>
        </p:blipFill>
        <p:spPr bwMode="auto">
          <a:xfrm>
            <a:off x="1577975" y="-163513"/>
            <a:ext cx="8447088" cy="5967413"/>
          </a:xfrm>
          <a:prstGeom prst="rect">
            <a:avLst/>
          </a:prstGeom>
          <a:noFill/>
          <a:ln w="9525">
            <a:noFill/>
            <a:miter lim="800000"/>
            <a:headEnd/>
            <a:tailEnd/>
          </a:ln>
        </p:spPr>
      </p:pic>
      <p:sp>
        <p:nvSpPr>
          <p:cNvPr id="6" name="Title 1"/>
          <p:cNvSpPr txBox="1">
            <a:spLocks/>
          </p:cNvSpPr>
          <p:nvPr/>
        </p:nvSpPr>
        <p:spPr bwMode="auto">
          <a:xfrm>
            <a:off x="908050" y="4989513"/>
            <a:ext cx="10272713" cy="2406650"/>
          </a:xfrm>
          <a:prstGeom prst="rect">
            <a:avLst/>
          </a:prstGeom>
          <a:noFill/>
          <a:ln w="9525">
            <a:noFill/>
            <a:miter lim="800000"/>
            <a:headEnd/>
            <a:tailEnd/>
          </a:ln>
        </p:spPr>
        <p:txBody>
          <a:bodyPr anchor="ctr"/>
          <a:lstStyle/>
          <a:p>
            <a:pPr algn="ctr" defTabSz="1217613"/>
            <a:r>
              <a:rPr lang="en-US" sz="7200" b="1">
                <a:solidFill>
                  <a:srgbClr val="CC00FF"/>
                </a:solidFill>
                <a:latin typeface="Cambria" pitchFamily="18" charset="0"/>
              </a:rPr>
              <a:t>ĐỌC HIỂU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3"/>
          <p:cNvPicPr>
            <a:picLocks noChangeAspect="1"/>
          </p:cNvPicPr>
          <p:nvPr/>
        </p:nvPicPr>
        <p:blipFill>
          <a:blip r:embed="rId2">
            <a:lum bright="70000" contrast="-70000"/>
          </a:blip>
          <a:srcRect/>
          <a:stretch>
            <a:fillRect/>
          </a:stretch>
        </p:blipFill>
        <p:spPr bwMode="auto">
          <a:xfrm rot="-681680">
            <a:off x="1389063" y="1917700"/>
            <a:ext cx="4824412" cy="2728913"/>
          </a:xfrm>
          <a:prstGeom prst="rect">
            <a:avLst/>
          </a:prstGeom>
          <a:noFill/>
          <a:ln w="9525">
            <a:noFill/>
            <a:miter lim="800000"/>
            <a:headEnd/>
            <a:tailEnd/>
          </a:ln>
        </p:spPr>
      </p:pic>
      <p:sp>
        <p:nvSpPr>
          <p:cNvPr id="113666" name="TextBox 2"/>
          <p:cNvSpPr txBox="1">
            <a:spLocks noChangeArrowheads="1"/>
          </p:cNvSpPr>
          <p:nvPr/>
        </p:nvSpPr>
        <p:spPr bwMode="auto">
          <a:xfrm>
            <a:off x="96838" y="-26988"/>
            <a:ext cx="7669212" cy="6864351"/>
          </a:xfrm>
          <a:prstGeom prst="rect">
            <a:avLst/>
          </a:prstGeom>
          <a:noFill/>
          <a:ln w="9525">
            <a:noFill/>
            <a:miter lim="800000"/>
            <a:headEnd/>
            <a:tailEnd/>
          </a:ln>
        </p:spPr>
        <p:txBody>
          <a:bodyPr>
            <a:spAutoFit/>
          </a:bodyPr>
          <a:lstStyle/>
          <a:p>
            <a:pPr algn="ctr"/>
            <a:r>
              <a:rPr lang="en-US" sz="2400" b="1" dirty="0" err="1">
                <a:solidFill>
                  <a:srgbClr val="FF0000"/>
                </a:solidFill>
                <a:latin typeface="Cambria" pitchFamily="18" charset="0"/>
              </a:rPr>
              <a:t>Bảy</a:t>
            </a:r>
            <a:r>
              <a:rPr lang="en-US" sz="2400" b="1" dirty="0">
                <a:solidFill>
                  <a:srgbClr val="FF0000"/>
                </a:solidFill>
                <a:latin typeface="Cambria" pitchFamily="18" charset="0"/>
              </a:rPr>
              <a:t> </a:t>
            </a:r>
            <a:r>
              <a:rPr lang="en-US" sz="2400" b="1" dirty="0" err="1">
                <a:solidFill>
                  <a:srgbClr val="FF0000"/>
                </a:solidFill>
                <a:latin typeface="Cambria" pitchFamily="18" charset="0"/>
              </a:rPr>
              <a:t>sắc</a:t>
            </a:r>
            <a:r>
              <a:rPr lang="en-US" sz="2400" b="1" dirty="0">
                <a:solidFill>
                  <a:srgbClr val="FF0000"/>
                </a:solidFill>
                <a:latin typeface="Cambria" pitchFamily="18" charset="0"/>
              </a:rPr>
              <a:t> </a:t>
            </a:r>
            <a:r>
              <a:rPr lang="en-US" sz="2400" b="1" dirty="0" err="1">
                <a:solidFill>
                  <a:srgbClr val="FF0000"/>
                </a:solidFill>
                <a:latin typeface="Cambria" pitchFamily="18" charset="0"/>
              </a:rPr>
              <a:t>cầu</a:t>
            </a:r>
            <a:r>
              <a:rPr lang="en-US" sz="2400" b="1" dirty="0">
                <a:solidFill>
                  <a:srgbClr val="FF0000"/>
                </a:solidFill>
                <a:latin typeface="Cambria" pitchFamily="18" charset="0"/>
              </a:rPr>
              <a:t> </a:t>
            </a:r>
            <a:r>
              <a:rPr lang="en-US" sz="2400" b="1" dirty="0" err="1">
                <a:solidFill>
                  <a:srgbClr val="FF0000"/>
                </a:solidFill>
                <a:latin typeface="Cambria" pitchFamily="18" charset="0"/>
              </a:rPr>
              <a:t>vồng</a:t>
            </a:r>
            <a:endParaRPr lang="en-US" sz="2400" b="1" dirty="0">
              <a:solidFill>
                <a:srgbClr val="FF0000"/>
              </a:solidFill>
              <a:latin typeface="Cambria" pitchFamily="18" charset="0"/>
            </a:endParaRPr>
          </a:p>
          <a:p>
            <a:pPr algn="just"/>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say </a:t>
            </a:r>
            <a:r>
              <a:rPr lang="en-US" sz="2000" dirty="0" err="1">
                <a:latin typeface="Cambria" pitchFamily="18" charset="0"/>
              </a:rPr>
              <a:t>sưa</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phong</a:t>
            </a:r>
            <a:r>
              <a:rPr lang="en-US" sz="2000" dirty="0">
                <a:latin typeface="Cambria" pitchFamily="18" charset="0"/>
              </a:rPr>
              <a:t> </a:t>
            </a:r>
            <a:r>
              <a:rPr lang="en-US" sz="2000" dirty="0" err="1">
                <a:latin typeface="Cambria" pitchFamily="18" charset="0"/>
              </a:rPr>
              <a:t>cảnh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quê</a:t>
            </a:r>
            <a:r>
              <a:rPr lang="en-US" sz="2000" dirty="0">
                <a:latin typeface="Cambria" pitchFamily="18" charset="0"/>
              </a:rPr>
              <a:t>. </a:t>
            </a:r>
            <a:r>
              <a:rPr lang="en-US" sz="2000" dirty="0" err="1">
                <a:latin typeface="Cambria" pitchFamily="18" charset="0"/>
              </a:rPr>
              <a:t>Bỗng</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đổ</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vội</a:t>
            </a:r>
            <a:r>
              <a:rPr lang="en-US" sz="2000" dirty="0">
                <a:latin typeface="Cambria" pitchFamily="18" charset="0"/>
              </a:rPr>
              <a:t> </a:t>
            </a:r>
            <a:r>
              <a:rPr lang="en-US" sz="2000" dirty="0" err="1">
                <a:latin typeface="Cambria" pitchFamily="18" charset="0"/>
              </a:rPr>
              <a:t>lấy</a:t>
            </a:r>
            <a:r>
              <a:rPr lang="en-US" sz="2000" dirty="0">
                <a:latin typeface="Cambria" pitchFamily="18" charset="0"/>
              </a:rPr>
              <a:t> ô </a:t>
            </a:r>
            <a:r>
              <a:rPr lang="en-US" sz="2000" dirty="0" err="1">
                <a:latin typeface="Cambria" pitchFamily="18" charset="0"/>
              </a:rPr>
              <a:t>để</a:t>
            </a:r>
            <a:r>
              <a:rPr lang="en-US" sz="2000" dirty="0">
                <a:latin typeface="Cambria" pitchFamily="18" charset="0"/>
              </a:rPr>
              <a:t> </a:t>
            </a:r>
            <a:r>
              <a:rPr lang="en-US" sz="2000" dirty="0" err="1">
                <a:latin typeface="Cambria" pitchFamily="18" charset="0"/>
              </a:rPr>
              <a:t>che</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dở</a:t>
            </a:r>
            <a:r>
              <a:rPr lang="en-US" sz="2000" dirty="0">
                <a:latin typeface="Cambria" pitchFamily="18" charset="0"/>
              </a:rPr>
              <a:t>.</a:t>
            </a:r>
          </a:p>
          <a:p>
            <a:pPr algn="just"/>
            <a:r>
              <a:rPr lang="en-US" sz="2000" dirty="0" err="1">
                <a:latin typeface="Cambria" pitchFamily="18" charset="0"/>
              </a:rPr>
              <a:t>Bị</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làm</a:t>
            </a:r>
            <a:r>
              <a:rPr lang="en-US" sz="2000" dirty="0">
                <a:latin typeface="Cambria" pitchFamily="18" charset="0"/>
              </a:rPr>
              <a:t> </a:t>
            </a:r>
            <a:r>
              <a:rPr lang="en-US" sz="2000" dirty="0" err="1">
                <a:latin typeface="Cambria" pitchFamily="18" charset="0"/>
              </a:rPr>
              <a:t>ướt</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bắt</a:t>
            </a:r>
            <a:r>
              <a:rPr lang="en-US" sz="2000" dirty="0">
                <a:latin typeface="Cambria" pitchFamily="18" charset="0"/>
              </a:rPr>
              <a:t> </a:t>
            </a:r>
            <a:r>
              <a:rPr lang="en-US" sz="2000" dirty="0" err="1">
                <a:latin typeface="Cambria" pitchFamily="18" charset="0"/>
              </a:rPr>
              <a:t>đầu</a:t>
            </a:r>
            <a:r>
              <a:rPr lang="en-US" sz="2000" dirty="0">
                <a:latin typeface="Cambria" pitchFamily="18" charset="0"/>
              </a:rPr>
              <a:t> </a:t>
            </a:r>
            <a:r>
              <a:rPr lang="en-US" sz="2000" dirty="0" err="1">
                <a:latin typeface="Cambria" pitchFamily="18" charset="0"/>
              </a:rPr>
              <a:t>càu</a:t>
            </a:r>
            <a:r>
              <a:rPr lang="en-US" sz="2000" dirty="0">
                <a:latin typeface="Cambria" pitchFamily="18" charset="0"/>
              </a:rPr>
              <a:t> </a:t>
            </a:r>
            <a:r>
              <a:rPr lang="en-US" sz="2000" dirty="0" err="1">
                <a:latin typeface="Cambria" pitchFamily="18" charset="0"/>
              </a:rPr>
              <a:t>nhàu</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đỏ</a:t>
            </a:r>
            <a:r>
              <a:rPr lang="en-US" sz="2000" dirty="0">
                <a:latin typeface="Cambria" pitchFamily="18" charset="0"/>
              </a:rPr>
              <a:t> </a:t>
            </a:r>
            <a:r>
              <a:rPr lang="en-US" sz="2000" dirty="0" err="1">
                <a:latin typeface="Cambria" pitchFamily="18" charset="0"/>
              </a:rPr>
              <a:t>thấy</a:t>
            </a:r>
            <a:r>
              <a:rPr lang="en-US" sz="2000" dirty="0">
                <a:latin typeface="Cambria" pitchFamily="18" charset="0"/>
              </a:rPr>
              <a:t> </a:t>
            </a:r>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bèn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thật</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những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mềm</a:t>
            </a:r>
            <a:r>
              <a:rPr lang="en-US" sz="2000" dirty="0">
                <a:latin typeface="Cambria" pitchFamily="18" charset="0"/>
              </a:rPr>
              <a:t> </a:t>
            </a:r>
            <a:r>
              <a:rPr lang="en-US" sz="2000" dirty="0" err="1">
                <a:latin typeface="Cambria" pitchFamily="18" charset="0"/>
              </a:rPr>
              <a:t>yếu</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phản</a:t>
            </a:r>
            <a:r>
              <a:rPr lang="en-US" sz="2000" dirty="0">
                <a:latin typeface="Cambria" pitchFamily="18" charset="0"/>
              </a:rPr>
              <a:t> </a:t>
            </a:r>
            <a:r>
              <a:rPr lang="en-US" sz="2000" dirty="0" err="1">
                <a:latin typeface="Cambria" pitchFamily="18" charset="0"/>
              </a:rPr>
              <a:t>ứng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ai</a:t>
            </a:r>
            <a:r>
              <a:rPr lang="en-US" sz="2000" dirty="0">
                <a:latin typeface="Cambria" pitchFamily="18" charset="0"/>
              </a:rPr>
              <a:t> </a:t>
            </a:r>
            <a:r>
              <a:rPr lang="en-US" sz="2000" dirty="0" err="1">
                <a:latin typeface="Cambria" pitchFamily="18" charset="0"/>
              </a:rPr>
              <a:t>vậy</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nổi</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quả</a:t>
            </a:r>
            <a:r>
              <a:rPr lang="en-US" sz="2000" dirty="0">
                <a:latin typeface="Cambria" pitchFamily="18" charset="0"/>
              </a:rPr>
              <a:t> cam </a:t>
            </a:r>
            <a:r>
              <a:rPr lang="en-US" sz="2000" dirty="0" err="1">
                <a:latin typeface="Cambria" pitchFamily="18" charset="0"/>
              </a:rPr>
              <a:t>đều</a:t>
            </a:r>
            <a:r>
              <a:rPr lang="en-US" sz="2000" dirty="0">
                <a:latin typeface="Cambria" pitchFamily="18" charset="0"/>
              </a:rPr>
              <a:t> </a:t>
            </a:r>
            <a:r>
              <a:rPr lang="en-US" sz="2000" dirty="0" err="1">
                <a:latin typeface="Cambria" pitchFamily="18" charset="0"/>
              </a:rPr>
              <a:t>sơn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đấy</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đáp</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Nhưng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tớ</a:t>
            </a:r>
            <a:r>
              <a:rPr lang="en-US" sz="2000" dirty="0">
                <a:latin typeface="Cambria" pitchFamily="18" charset="0"/>
              </a:rPr>
              <a:t> </a:t>
            </a:r>
            <a:r>
              <a:rPr lang="en-US" sz="2000" dirty="0" err="1">
                <a:latin typeface="Cambria" pitchFamily="18" charset="0"/>
              </a:rPr>
              <a:t>mới</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nhé</a:t>
            </a:r>
            <a:r>
              <a:rPr lang="en-US" sz="2000" dirty="0">
                <a:latin typeface="Cambria" pitchFamily="18" charset="0"/>
              </a:rPr>
              <a:t>!</a:t>
            </a:r>
          </a:p>
          <a:p>
            <a:pPr algn="just"/>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quay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cãi</a:t>
            </a:r>
            <a:r>
              <a:rPr lang="en-US" sz="2000" dirty="0">
                <a:latin typeface="Cambria" pitchFamily="18" charset="0"/>
              </a:rPr>
              <a:t> </a:t>
            </a:r>
            <a:r>
              <a:rPr lang="en-US" sz="2000" dirty="0" err="1">
                <a:latin typeface="Cambria" pitchFamily="18" charset="0"/>
              </a:rPr>
              <a:t>xem</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nào</a:t>
            </a:r>
            <a:r>
              <a:rPr lang="en-US" sz="2000" dirty="0">
                <a:latin typeface="Cambria" pitchFamily="18" charset="0"/>
              </a:rPr>
              <a:t> </a:t>
            </a:r>
            <a:r>
              <a:rPr lang="en-US" sz="2000" dirty="0" err="1">
                <a:latin typeface="Cambria" pitchFamily="18" charset="0"/>
              </a:rPr>
              <a:t>đặc</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nhất</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lục</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cỏ</a:t>
            </a:r>
            <a:r>
              <a:rPr lang="en-US" sz="2000" dirty="0">
                <a:latin typeface="Cambria" pitchFamily="18" charset="0"/>
              </a:rPr>
              <a:t>, </a:t>
            </a:r>
            <a:r>
              <a:rPr lang="en-US" sz="2000" dirty="0" err="1">
                <a:latin typeface="Cambria" pitchFamily="18" charset="0"/>
              </a:rPr>
              <a:t>thiên</a:t>
            </a:r>
            <a:r>
              <a:rPr lang="en-US" sz="2000" dirty="0">
                <a:latin typeface="Cambria" pitchFamily="18" charset="0"/>
              </a:rPr>
              <a:t> </a:t>
            </a:r>
            <a:r>
              <a:rPr lang="en-US" sz="2000" dirty="0" err="1">
                <a:latin typeface="Cambria" pitchFamily="18" charset="0"/>
              </a:rPr>
              <a:t>nhiên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lam </a:t>
            </a:r>
            <a:r>
              <a:rPr lang="en-US" sz="2000" dirty="0" err="1">
                <a:latin typeface="Cambria" pitchFamily="18" charset="0"/>
              </a:rPr>
              <a:t>cho</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smtClean="0">
                <a:latin typeface="Cambria" pitchFamily="18" charset="0"/>
              </a:rPr>
              <a:t>bầu</a:t>
            </a:r>
            <a:r>
              <a:rPr lang="en-US" sz="2000" dirty="0" smtClean="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bảo</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biếc</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đại</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sông</a:t>
            </a:r>
            <a:r>
              <a:rPr lang="en-US" sz="2000" dirty="0">
                <a:latin typeface="Cambria" pitchFamily="18" charset="0"/>
              </a:rPr>
              <a:t> </a:t>
            </a:r>
            <a:r>
              <a:rPr lang="en-US" sz="2000" dirty="0" err="1">
                <a:latin typeface="Cambria" pitchFamily="18" charset="0"/>
              </a:rPr>
              <a:t>suối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tím</a:t>
            </a:r>
            <a:r>
              <a:rPr lang="en-US" sz="2000" dirty="0">
                <a:latin typeface="Cambria" pitchFamily="18" charset="0"/>
              </a:rPr>
              <a:t> </a:t>
            </a:r>
            <a:r>
              <a:rPr lang="en-US" sz="2000" dirty="0" err="1">
                <a:latin typeface="Cambria" pitchFamily="18" charset="0"/>
              </a:rPr>
              <a:t>thì</a:t>
            </a:r>
            <a:r>
              <a:rPr lang="en-US" sz="2000" dirty="0">
                <a:latin typeface="Cambria" pitchFamily="18" charset="0"/>
              </a:rPr>
              <a:t> </a:t>
            </a:r>
            <a:r>
              <a:rPr lang="en-US" sz="2000" dirty="0" err="1">
                <a:latin typeface="Cambria" pitchFamily="18" charset="0"/>
              </a:rPr>
              <a:t>tự</a:t>
            </a:r>
            <a:r>
              <a:rPr lang="en-US" sz="2000" dirty="0">
                <a:latin typeface="Cambria" pitchFamily="18" charset="0"/>
              </a:rPr>
              <a:t> </a:t>
            </a:r>
            <a:r>
              <a:rPr lang="en-US" sz="2000" dirty="0" err="1">
                <a:latin typeface="Cambria" pitchFamily="18" charset="0"/>
              </a:rPr>
              <a:t>hào</a:t>
            </a:r>
            <a:r>
              <a:rPr lang="en-US" sz="2000" dirty="0">
                <a:latin typeface="Cambria" pitchFamily="18" charset="0"/>
              </a:rPr>
              <a:t> </a:t>
            </a:r>
            <a:r>
              <a:rPr lang="en-US" sz="2000" dirty="0" err="1">
                <a:latin typeface="Cambria" pitchFamily="18" charset="0"/>
              </a:rPr>
              <a:t>vì</a:t>
            </a:r>
            <a:r>
              <a:rPr lang="en-US" sz="2000" dirty="0">
                <a:latin typeface="Cambria" pitchFamily="18" charset="0"/>
              </a:rPr>
              <a:t> </a:t>
            </a:r>
            <a:r>
              <a:rPr lang="en-US" sz="2000" dirty="0" err="1">
                <a:latin typeface="Cambria" pitchFamily="18" charset="0"/>
              </a:rPr>
              <a:t>có</a:t>
            </a:r>
            <a:r>
              <a:rPr lang="en-US" sz="2000" dirty="0">
                <a:latin typeface="Cambria" pitchFamily="18" charset="0"/>
              </a:rPr>
              <a:t> </a:t>
            </a:r>
            <a:r>
              <a:rPr lang="en-US" sz="2000" dirty="0" err="1">
                <a:latin typeface="Cambria" pitchFamily="18" charset="0"/>
              </a:rPr>
              <a:t>vẻ</a:t>
            </a:r>
            <a:r>
              <a:rPr lang="en-US" sz="2000" dirty="0">
                <a:latin typeface="Cambria" pitchFamily="18" charset="0"/>
              </a:rPr>
              <a:t> </a:t>
            </a:r>
            <a:r>
              <a:rPr lang="en-US" sz="2000" dirty="0" err="1">
                <a:latin typeface="Cambria" pitchFamily="18" charset="0"/>
              </a:rPr>
              <a:t>đẹp</a:t>
            </a:r>
            <a:r>
              <a:rPr lang="en-US" sz="2000" dirty="0">
                <a:latin typeface="Cambria" pitchFamily="18" charset="0"/>
              </a:rPr>
              <a:t> </a:t>
            </a:r>
            <a:r>
              <a:rPr lang="en-US" sz="2000" dirty="0" err="1">
                <a:latin typeface="Cambria" pitchFamily="18" charset="0"/>
              </a:rPr>
              <a:t>đằm</a:t>
            </a:r>
            <a:r>
              <a:rPr lang="en-US" sz="2000" dirty="0">
                <a:latin typeface="Cambria" pitchFamily="18" charset="0"/>
              </a:rPr>
              <a:t> </a:t>
            </a:r>
            <a:r>
              <a:rPr lang="en-US" sz="2000" dirty="0" err="1">
                <a:latin typeface="Cambria" pitchFamily="18" charset="0"/>
              </a:rPr>
              <a:t>thắm</a:t>
            </a:r>
            <a:r>
              <a:rPr lang="en-US" sz="2000" dirty="0">
                <a:latin typeface="Cambria" pitchFamily="18" charset="0"/>
              </a:rPr>
              <a:t> </a:t>
            </a:r>
            <a:r>
              <a:rPr lang="en-US" sz="2000" dirty="0" err="1">
                <a:latin typeface="Cambria" pitchFamily="18" charset="0"/>
              </a:rPr>
              <a:t>giống</a:t>
            </a:r>
            <a:r>
              <a:rPr lang="en-US" sz="2000" dirty="0">
                <a:latin typeface="Cambria" pitchFamily="18" charset="0"/>
              </a:rPr>
              <a:t> </a:t>
            </a:r>
            <a:r>
              <a:rPr lang="en-US" sz="2000" dirty="0" err="1">
                <a:latin typeface="Cambria" pitchFamily="18" charset="0"/>
              </a:rPr>
              <a:t>như</a:t>
            </a:r>
            <a:r>
              <a:rPr lang="en-US" sz="2000" dirty="0">
                <a:latin typeface="Cambria" pitchFamily="18" charset="0"/>
              </a:rPr>
              <a:t> </a:t>
            </a:r>
            <a:r>
              <a:rPr lang="en-US" sz="2000" dirty="0" err="1">
                <a:latin typeface="Cambria" pitchFamily="18" charset="0"/>
              </a:rPr>
              <a:t>hoa</a:t>
            </a:r>
            <a:r>
              <a:rPr lang="en-US" sz="2000" dirty="0">
                <a:latin typeface="Cambria" pitchFamily="18" charset="0"/>
              </a:rPr>
              <a:t> vi ô </a:t>
            </a:r>
            <a:r>
              <a:rPr lang="en-US" sz="2000" dirty="0" err="1">
                <a:latin typeface="Cambria" pitchFamily="18" charset="0"/>
              </a:rPr>
              <a:t>lét</a:t>
            </a:r>
            <a:r>
              <a:rPr lang="en-US" sz="2000" dirty="0">
                <a:latin typeface="Cambria" pitchFamily="18" charset="0"/>
              </a:rPr>
              <a:t>…</a:t>
            </a:r>
          </a:p>
          <a:p>
            <a:pPr algn="just"/>
            <a:r>
              <a:rPr lang="en-US" sz="2000" dirty="0" err="1">
                <a:latin typeface="Cambria" pitchFamily="18" charset="0"/>
              </a:rPr>
              <a:t>Đúng</a:t>
            </a:r>
            <a:r>
              <a:rPr lang="en-US" sz="2000" dirty="0">
                <a:latin typeface="Cambria" pitchFamily="18" charset="0"/>
              </a:rPr>
              <a:t> </a:t>
            </a:r>
            <a:r>
              <a:rPr lang="en-US" sz="2000" dirty="0" err="1">
                <a:latin typeface="Cambria" pitchFamily="18" charset="0"/>
              </a:rPr>
              <a:t>lúc</a:t>
            </a:r>
            <a:r>
              <a:rPr lang="en-US" sz="2000" dirty="0">
                <a:latin typeface="Cambria" pitchFamily="18" charset="0"/>
              </a:rPr>
              <a:t> </a:t>
            </a:r>
            <a:r>
              <a:rPr lang="en-US" sz="2000" dirty="0" err="1">
                <a:latin typeface="Cambria" pitchFamily="18" charset="0"/>
              </a:rPr>
              <a:t>đó</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vụt</a:t>
            </a:r>
            <a:r>
              <a:rPr lang="en-US" sz="2000" dirty="0">
                <a:latin typeface="Cambria" pitchFamily="18" charset="0"/>
              </a:rPr>
              <a:t> </a:t>
            </a:r>
            <a:r>
              <a:rPr lang="en-US" sz="2000" dirty="0" err="1">
                <a:latin typeface="Cambria" pitchFamily="18" charset="0"/>
              </a:rPr>
              <a:t>tạnh</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ló</a:t>
            </a:r>
            <a:r>
              <a:rPr lang="en-US" sz="2000" dirty="0">
                <a:latin typeface="Cambria" pitchFamily="18" charset="0"/>
              </a:rPr>
              <a:t>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hiện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trên</a:t>
            </a:r>
            <a:r>
              <a:rPr lang="en-US" sz="2000" dirty="0">
                <a:latin typeface="Cambria" pitchFamily="18" charset="0"/>
              </a:rPr>
              <a:t> </a:t>
            </a:r>
            <a:r>
              <a:rPr lang="en-US" sz="2000" dirty="0" err="1">
                <a:latin typeface="Cambria" pitchFamily="18" charset="0"/>
              </a:rPr>
              <a:t>nền</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liền</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vắt</a:t>
            </a:r>
            <a:r>
              <a:rPr lang="en-US" sz="2000" dirty="0">
                <a:latin typeface="Cambria" pitchFamily="18" charset="0"/>
              </a:rPr>
              <a:t> </a:t>
            </a:r>
            <a:r>
              <a:rPr lang="en-US" sz="2000" dirty="0" err="1">
                <a:latin typeface="Cambria" pitchFamily="18" charset="0"/>
              </a:rPr>
              <a:t>ngang</a:t>
            </a:r>
            <a:r>
              <a:rPr lang="en-US" sz="2000" dirty="0">
                <a:latin typeface="Cambria" pitchFamily="18" charset="0"/>
              </a:rPr>
              <a:t> qua </a:t>
            </a:r>
            <a:r>
              <a:rPr lang="en-US" sz="2000" dirty="0" err="1">
                <a:latin typeface="Cambria" pitchFamily="18" charset="0"/>
              </a:rPr>
              <a:t>cánh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lúa</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cũng</a:t>
            </a:r>
            <a:r>
              <a:rPr lang="en-US" sz="2000" dirty="0">
                <a:latin typeface="Cambria" pitchFamily="18" charset="0"/>
              </a:rPr>
              <a:t> </a:t>
            </a:r>
            <a:r>
              <a:rPr lang="en-US" sz="2000" dirty="0" err="1">
                <a:latin typeface="Cambria" pitchFamily="18" charset="0"/>
              </a:rPr>
              <a:t>bừng</a:t>
            </a:r>
            <a:r>
              <a:rPr lang="en-US" sz="2000" dirty="0">
                <a:latin typeface="Cambria" pitchFamily="18" charset="0"/>
              </a:rPr>
              <a:t> </a:t>
            </a:r>
            <a:r>
              <a:rPr lang="en-US" sz="2000" dirty="0" err="1">
                <a:latin typeface="Cambria" pitchFamily="18" charset="0"/>
              </a:rPr>
              <a:t>sáng</a:t>
            </a:r>
            <a:r>
              <a:rPr lang="en-US" sz="2000" dirty="0">
                <a:latin typeface="Cambria" pitchFamily="18" charset="0"/>
              </a:rPr>
              <a:t>. </a:t>
            </a:r>
            <a:r>
              <a:rPr lang="en-US" sz="2000" dirty="0" err="1">
                <a:latin typeface="Cambria" pitchFamily="18" charset="0"/>
              </a:rPr>
              <a:t>Chúng</a:t>
            </a:r>
            <a:r>
              <a:rPr lang="en-US" sz="2000" dirty="0">
                <a:latin typeface="Cambria" pitchFamily="18" charset="0"/>
              </a:rPr>
              <a:t> </a:t>
            </a:r>
            <a:r>
              <a:rPr lang="en-US" sz="2000" dirty="0" err="1">
                <a:latin typeface="Cambria" pitchFamily="18" charset="0"/>
              </a:rPr>
              <a:t>nắm</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nhau</a:t>
            </a:r>
            <a:r>
              <a:rPr lang="en-US" sz="2000" dirty="0">
                <a:latin typeface="Cambria" pitchFamily="18" charset="0"/>
              </a:rPr>
              <a:t>. </a:t>
            </a:r>
            <a:r>
              <a:rPr lang="en-US" sz="2000" dirty="0" err="1">
                <a:latin typeface="Cambria" pitchFamily="18" charset="0"/>
              </a:rPr>
              <a:t>Và</a:t>
            </a:r>
            <a:r>
              <a:rPr lang="en-US" sz="2000" dirty="0">
                <a:latin typeface="Cambria" pitchFamily="18" charset="0"/>
              </a:rPr>
              <a:t> </a:t>
            </a:r>
            <a:r>
              <a:rPr lang="en-US" sz="2000" dirty="0" err="1">
                <a:latin typeface="Cambria" pitchFamily="18" charset="0"/>
              </a:rPr>
              <a:t>trong</a:t>
            </a:r>
            <a:r>
              <a:rPr lang="en-US" sz="2000" dirty="0">
                <a:latin typeface="Cambria" pitchFamily="18" charset="0"/>
              </a:rPr>
              <a:t> </a:t>
            </a:r>
            <a:r>
              <a:rPr lang="en-US" sz="2000" dirty="0" err="1">
                <a:latin typeface="Cambria" pitchFamily="18" charset="0"/>
              </a:rPr>
              <a:t>vòng</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ấy</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hơn</a:t>
            </a:r>
            <a:r>
              <a:rPr lang="en-US" sz="2000" dirty="0">
                <a:latin typeface="Cambria" pitchFamily="18" charset="0"/>
              </a:rPr>
              <a:t>, </a:t>
            </a:r>
            <a:r>
              <a:rPr lang="en-US" sz="2000" dirty="0" err="1">
                <a:latin typeface="Cambria" pitchFamily="18" charset="0"/>
              </a:rPr>
              <a:t>cả</a:t>
            </a:r>
            <a:r>
              <a:rPr lang="en-US" sz="2000" dirty="0">
                <a:latin typeface="Cambria" pitchFamily="18" charset="0"/>
              </a:rPr>
              <a:t> </a:t>
            </a:r>
            <a:r>
              <a:rPr lang="en-US" sz="2000" dirty="0" err="1">
                <a:latin typeface="Cambria" pitchFamily="18" charset="0"/>
              </a:rPr>
              <a:t>ngàn</a:t>
            </a:r>
            <a:r>
              <a:rPr lang="en-US" sz="2000" dirty="0">
                <a:latin typeface="Cambria" pitchFamily="18" charset="0"/>
              </a:rPr>
              <a:t> </a:t>
            </a:r>
            <a:r>
              <a:rPr lang="en-US" sz="2000" dirty="0" err="1">
                <a:latin typeface="Cambria" pitchFamily="18" charset="0"/>
              </a:rPr>
              <a:t>lần</a:t>
            </a:r>
            <a:r>
              <a:rPr lang="en-US" sz="2000" dirty="0">
                <a:latin typeface="Cambria" pitchFamily="18" charset="0"/>
              </a:rPr>
              <a:t> </a:t>
            </a:r>
            <a:r>
              <a:rPr lang="en-US" sz="2000" dirty="0" err="1">
                <a:latin typeface="Cambria" pitchFamily="18" charset="0"/>
              </a:rPr>
              <a:t>khi</a:t>
            </a:r>
            <a:r>
              <a:rPr lang="en-US" sz="2000" dirty="0">
                <a:latin typeface="Cambria" pitchFamily="18" charset="0"/>
              </a:rPr>
              <a:t> </a:t>
            </a:r>
            <a:r>
              <a:rPr lang="en-US" sz="2000" dirty="0" err="1">
                <a:latin typeface="Cambria" pitchFamily="18" charset="0"/>
              </a:rPr>
              <a:t>đứng</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a:t>
            </a:r>
          </a:p>
          <a:p>
            <a:pPr algn="r"/>
            <a:r>
              <a:rPr lang="en-US" sz="1600" dirty="0">
                <a:latin typeface="Cambria" pitchFamily="18" charset="0"/>
              </a:rPr>
              <a:t>TRẦN THỊ NGÂN, PHẠM HỒNG THÚY, NGUYỄN THỊ MỸ NGỌC</a:t>
            </a:r>
          </a:p>
        </p:txBody>
      </p:sp>
      <p:pic>
        <p:nvPicPr>
          <p:cNvPr id="3074" name="Picture 2" descr="3,312 Confused Student Illustrations &amp; Clip Art - iStock"/>
          <p:cNvPicPr>
            <a:picLocks noChangeAspect="1" noChangeArrowheads="1"/>
          </p:cNvPicPr>
          <p:nvPr/>
        </p:nvPicPr>
        <p:blipFill>
          <a:blip r:embed="rId3"/>
          <a:srcRect/>
          <a:stretch>
            <a:fillRect/>
          </a:stretch>
        </p:blipFill>
        <p:spPr bwMode="auto">
          <a:xfrm>
            <a:off x="7635875" y="3405188"/>
            <a:ext cx="3635375" cy="3633787"/>
          </a:xfrm>
          <a:prstGeom prst="rect">
            <a:avLst/>
          </a:prstGeom>
          <a:noFill/>
          <a:ln w="9525">
            <a:noFill/>
            <a:miter lim="800000"/>
            <a:headEnd/>
            <a:tailEnd/>
          </a:ln>
        </p:spPr>
      </p:pic>
      <p:sp>
        <p:nvSpPr>
          <p:cNvPr id="5" name="Rounded Rectangular Callout 4"/>
          <p:cNvSpPr/>
          <p:nvPr/>
        </p:nvSpPr>
        <p:spPr>
          <a:xfrm>
            <a:off x="7853363" y="187325"/>
            <a:ext cx="4184650" cy="3019425"/>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a:solidFill>
                  <a:srgbClr val="C00000"/>
                </a:solidFill>
                <a:latin typeface="Cambria" pitchFamily="18" charset="0"/>
                <a:cs typeface="Arial" charset="0"/>
              </a:rPr>
              <a:t>1. Tìm các đoạn ứng với mỗi ý sau:</a:t>
            </a:r>
          </a:p>
          <a:p>
            <a:pPr>
              <a:defRPr/>
            </a:pPr>
            <a:r>
              <a:rPr lang="en-US" sz="2800">
                <a:solidFill>
                  <a:srgbClr val="C00000"/>
                </a:solidFill>
                <a:latin typeface="Cambria" pitchFamily="18" charset="0"/>
                <a:cs typeface="Arial" charset="0"/>
              </a:rPr>
              <a:t>a) Cơn mưa bất ngờ.</a:t>
            </a:r>
          </a:p>
          <a:p>
            <a:pPr>
              <a:defRPr/>
            </a:pPr>
            <a:r>
              <a:rPr lang="en-US" sz="2800">
                <a:solidFill>
                  <a:srgbClr val="C00000"/>
                </a:solidFill>
                <a:latin typeface="Cambria" pitchFamily="18" charset="0"/>
                <a:cs typeface="Arial" charset="0"/>
              </a:rPr>
              <a:t>b) Các màu tranh cãi.</a:t>
            </a:r>
          </a:p>
          <a:p>
            <a:pPr>
              <a:defRPr/>
            </a:pPr>
            <a:r>
              <a:rPr lang="en-US" sz="2800">
                <a:solidFill>
                  <a:srgbClr val="C00000"/>
                </a:solidFill>
                <a:latin typeface="Cambria" pitchFamily="18" charset="0"/>
                <a:cs typeface="Arial" charset="0"/>
              </a:rPr>
              <a:t>c) Cùng nắm tay nhau.</a:t>
            </a:r>
          </a:p>
          <a:p>
            <a:pPr>
              <a:defRPr/>
            </a:pPr>
            <a:r>
              <a:rPr lang="en-US" sz="2400">
                <a:solidFill>
                  <a:srgbClr val="C00000"/>
                </a:solidFill>
                <a:latin typeface="Cambria" pitchFamily="18"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p:cNvPicPr>
            <a:picLocks noChangeAspect="1"/>
          </p:cNvPicPr>
          <p:nvPr/>
        </p:nvPicPr>
        <p:blipFill>
          <a:blip r:embed="rId2">
            <a:lum bright="70000" contrast="-70000"/>
          </a:blip>
          <a:srcRect/>
          <a:stretch>
            <a:fillRect/>
          </a:stretch>
        </p:blipFill>
        <p:spPr bwMode="auto">
          <a:xfrm rot="-681680">
            <a:off x="1389063" y="1917700"/>
            <a:ext cx="4824412" cy="2728913"/>
          </a:xfrm>
          <a:prstGeom prst="rect">
            <a:avLst/>
          </a:prstGeom>
          <a:noFill/>
          <a:ln w="9525">
            <a:noFill/>
            <a:miter lim="800000"/>
            <a:headEnd/>
            <a:tailEnd/>
          </a:ln>
        </p:spPr>
      </p:pic>
      <p:sp>
        <p:nvSpPr>
          <p:cNvPr id="114690" name="TextBox 2"/>
          <p:cNvSpPr txBox="1">
            <a:spLocks noChangeArrowheads="1"/>
          </p:cNvSpPr>
          <p:nvPr/>
        </p:nvSpPr>
        <p:spPr bwMode="auto">
          <a:xfrm>
            <a:off x="96838" y="-26988"/>
            <a:ext cx="7669212" cy="6864351"/>
          </a:xfrm>
          <a:prstGeom prst="rect">
            <a:avLst/>
          </a:prstGeom>
          <a:noFill/>
          <a:ln w="9525">
            <a:noFill/>
            <a:miter lim="800000"/>
            <a:headEnd/>
            <a:tailEnd/>
          </a:ln>
        </p:spPr>
        <p:txBody>
          <a:bodyPr>
            <a:spAutoFit/>
          </a:bodyPr>
          <a:lstStyle/>
          <a:p>
            <a:pPr algn="ctr"/>
            <a:r>
              <a:rPr lang="en-US" sz="2400" b="1" dirty="0" err="1">
                <a:solidFill>
                  <a:srgbClr val="FF0000"/>
                </a:solidFill>
                <a:latin typeface="Cambria" pitchFamily="18" charset="0"/>
              </a:rPr>
              <a:t>Bảy</a:t>
            </a:r>
            <a:r>
              <a:rPr lang="en-US" sz="2400" b="1" dirty="0">
                <a:solidFill>
                  <a:srgbClr val="FF0000"/>
                </a:solidFill>
                <a:latin typeface="Cambria" pitchFamily="18" charset="0"/>
              </a:rPr>
              <a:t> </a:t>
            </a:r>
            <a:r>
              <a:rPr lang="en-US" sz="2400" b="1" dirty="0" err="1">
                <a:solidFill>
                  <a:srgbClr val="FF0000"/>
                </a:solidFill>
                <a:latin typeface="Cambria" pitchFamily="18" charset="0"/>
              </a:rPr>
              <a:t>sắc</a:t>
            </a:r>
            <a:r>
              <a:rPr lang="en-US" sz="2400" b="1" dirty="0">
                <a:solidFill>
                  <a:srgbClr val="FF0000"/>
                </a:solidFill>
                <a:latin typeface="Cambria" pitchFamily="18" charset="0"/>
              </a:rPr>
              <a:t> </a:t>
            </a:r>
            <a:r>
              <a:rPr lang="en-US" sz="2400" b="1" dirty="0" err="1">
                <a:solidFill>
                  <a:srgbClr val="FF0000"/>
                </a:solidFill>
                <a:latin typeface="Cambria" pitchFamily="18" charset="0"/>
              </a:rPr>
              <a:t>cầu</a:t>
            </a:r>
            <a:r>
              <a:rPr lang="en-US" sz="2400" b="1" dirty="0">
                <a:solidFill>
                  <a:srgbClr val="FF0000"/>
                </a:solidFill>
                <a:latin typeface="Cambria" pitchFamily="18" charset="0"/>
              </a:rPr>
              <a:t> </a:t>
            </a:r>
            <a:r>
              <a:rPr lang="en-US" sz="2400" b="1" dirty="0" err="1">
                <a:solidFill>
                  <a:srgbClr val="FF0000"/>
                </a:solidFill>
                <a:latin typeface="Cambria" pitchFamily="18" charset="0"/>
              </a:rPr>
              <a:t>vồng</a:t>
            </a:r>
            <a:endParaRPr lang="en-US" sz="2400" b="1" dirty="0">
              <a:solidFill>
                <a:srgbClr val="FF0000"/>
              </a:solidFill>
              <a:latin typeface="Cambria" pitchFamily="18" charset="0"/>
            </a:endParaRPr>
          </a:p>
          <a:p>
            <a:pPr algn="just"/>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say </a:t>
            </a:r>
            <a:r>
              <a:rPr lang="en-US" sz="2000" dirty="0" err="1">
                <a:latin typeface="Cambria" pitchFamily="18" charset="0"/>
              </a:rPr>
              <a:t>sưa</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phong</a:t>
            </a:r>
            <a:r>
              <a:rPr lang="en-US" sz="2000" dirty="0">
                <a:latin typeface="Cambria" pitchFamily="18" charset="0"/>
              </a:rPr>
              <a:t> </a:t>
            </a:r>
            <a:r>
              <a:rPr lang="en-US" sz="2000" dirty="0" err="1">
                <a:latin typeface="Cambria" pitchFamily="18" charset="0"/>
              </a:rPr>
              <a:t>cảnh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quê</a:t>
            </a:r>
            <a:r>
              <a:rPr lang="en-US" sz="2000" dirty="0">
                <a:latin typeface="Cambria" pitchFamily="18" charset="0"/>
              </a:rPr>
              <a:t>. </a:t>
            </a:r>
            <a:r>
              <a:rPr lang="en-US" sz="2000" dirty="0" err="1">
                <a:latin typeface="Cambria" pitchFamily="18" charset="0"/>
              </a:rPr>
              <a:t>Bỗng</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đổ</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vội</a:t>
            </a:r>
            <a:r>
              <a:rPr lang="en-US" sz="2000" dirty="0">
                <a:latin typeface="Cambria" pitchFamily="18" charset="0"/>
              </a:rPr>
              <a:t> </a:t>
            </a:r>
            <a:r>
              <a:rPr lang="en-US" sz="2000" dirty="0" err="1">
                <a:latin typeface="Cambria" pitchFamily="18" charset="0"/>
              </a:rPr>
              <a:t>lấy</a:t>
            </a:r>
            <a:r>
              <a:rPr lang="en-US" sz="2000" dirty="0">
                <a:latin typeface="Cambria" pitchFamily="18" charset="0"/>
              </a:rPr>
              <a:t> ô </a:t>
            </a:r>
            <a:r>
              <a:rPr lang="en-US" sz="2000" dirty="0" err="1">
                <a:latin typeface="Cambria" pitchFamily="18" charset="0"/>
              </a:rPr>
              <a:t>để</a:t>
            </a:r>
            <a:r>
              <a:rPr lang="en-US" sz="2000" dirty="0">
                <a:latin typeface="Cambria" pitchFamily="18" charset="0"/>
              </a:rPr>
              <a:t> </a:t>
            </a:r>
            <a:r>
              <a:rPr lang="en-US" sz="2000" dirty="0" err="1">
                <a:latin typeface="Cambria" pitchFamily="18" charset="0"/>
              </a:rPr>
              <a:t>che</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dở</a:t>
            </a:r>
            <a:r>
              <a:rPr lang="en-US" sz="2000" dirty="0">
                <a:latin typeface="Cambria" pitchFamily="18" charset="0"/>
              </a:rPr>
              <a:t>.</a:t>
            </a:r>
          </a:p>
          <a:p>
            <a:pPr algn="just"/>
            <a:r>
              <a:rPr lang="en-US" sz="2000" dirty="0" err="1">
                <a:latin typeface="Cambria" pitchFamily="18" charset="0"/>
              </a:rPr>
              <a:t>Bị</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làm</a:t>
            </a:r>
            <a:r>
              <a:rPr lang="en-US" sz="2000" dirty="0">
                <a:latin typeface="Cambria" pitchFamily="18" charset="0"/>
              </a:rPr>
              <a:t> </a:t>
            </a:r>
            <a:r>
              <a:rPr lang="en-US" sz="2000" dirty="0" err="1">
                <a:latin typeface="Cambria" pitchFamily="18" charset="0"/>
              </a:rPr>
              <a:t>ướt</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bắt</a:t>
            </a:r>
            <a:r>
              <a:rPr lang="en-US" sz="2000" dirty="0">
                <a:latin typeface="Cambria" pitchFamily="18" charset="0"/>
              </a:rPr>
              <a:t> </a:t>
            </a:r>
            <a:r>
              <a:rPr lang="en-US" sz="2000" dirty="0" err="1">
                <a:latin typeface="Cambria" pitchFamily="18" charset="0"/>
              </a:rPr>
              <a:t>đầu</a:t>
            </a:r>
            <a:r>
              <a:rPr lang="en-US" sz="2000" dirty="0">
                <a:latin typeface="Cambria" pitchFamily="18" charset="0"/>
              </a:rPr>
              <a:t> </a:t>
            </a:r>
            <a:r>
              <a:rPr lang="en-US" sz="2000" dirty="0" err="1">
                <a:latin typeface="Cambria" pitchFamily="18" charset="0"/>
              </a:rPr>
              <a:t>càu</a:t>
            </a:r>
            <a:r>
              <a:rPr lang="en-US" sz="2000" dirty="0">
                <a:latin typeface="Cambria" pitchFamily="18" charset="0"/>
              </a:rPr>
              <a:t> </a:t>
            </a:r>
            <a:r>
              <a:rPr lang="en-US" sz="2000" dirty="0" err="1">
                <a:latin typeface="Cambria" pitchFamily="18" charset="0"/>
              </a:rPr>
              <a:t>nhàu</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đỏ</a:t>
            </a:r>
            <a:r>
              <a:rPr lang="en-US" sz="2000" dirty="0">
                <a:latin typeface="Cambria" pitchFamily="18" charset="0"/>
              </a:rPr>
              <a:t> </a:t>
            </a:r>
            <a:r>
              <a:rPr lang="en-US" sz="2000" dirty="0" err="1">
                <a:latin typeface="Cambria" pitchFamily="18" charset="0"/>
              </a:rPr>
              <a:t>thấy</a:t>
            </a:r>
            <a:r>
              <a:rPr lang="en-US" sz="2000" dirty="0">
                <a:latin typeface="Cambria" pitchFamily="18" charset="0"/>
              </a:rPr>
              <a:t> </a:t>
            </a:r>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bèn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thật</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những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mềm</a:t>
            </a:r>
            <a:r>
              <a:rPr lang="en-US" sz="2000" dirty="0">
                <a:latin typeface="Cambria" pitchFamily="18" charset="0"/>
              </a:rPr>
              <a:t> </a:t>
            </a:r>
            <a:r>
              <a:rPr lang="en-US" sz="2000" dirty="0" err="1">
                <a:latin typeface="Cambria" pitchFamily="18" charset="0"/>
              </a:rPr>
              <a:t>yếu</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phản</a:t>
            </a:r>
            <a:r>
              <a:rPr lang="en-US" sz="2000" dirty="0">
                <a:latin typeface="Cambria" pitchFamily="18" charset="0"/>
              </a:rPr>
              <a:t> </a:t>
            </a:r>
            <a:r>
              <a:rPr lang="en-US" sz="2000" dirty="0" err="1">
                <a:latin typeface="Cambria" pitchFamily="18" charset="0"/>
              </a:rPr>
              <a:t>ứng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ai</a:t>
            </a:r>
            <a:r>
              <a:rPr lang="en-US" sz="2000" dirty="0">
                <a:latin typeface="Cambria" pitchFamily="18" charset="0"/>
              </a:rPr>
              <a:t> </a:t>
            </a:r>
            <a:r>
              <a:rPr lang="en-US" sz="2000" dirty="0" err="1">
                <a:latin typeface="Cambria" pitchFamily="18" charset="0"/>
              </a:rPr>
              <a:t>vậy</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nổi</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quả</a:t>
            </a:r>
            <a:r>
              <a:rPr lang="en-US" sz="2000" dirty="0">
                <a:latin typeface="Cambria" pitchFamily="18" charset="0"/>
              </a:rPr>
              <a:t> cam </a:t>
            </a:r>
            <a:r>
              <a:rPr lang="en-US" sz="2000" dirty="0" err="1">
                <a:latin typeface="Cambria" pitchFamily="18" charset="0"/>
              </a:rPr>
              <a:t>đều</a:t>
            </a:r>
            <a:r>
              <a:rPr lang="en-US" sz="2000" dirty="0">
                <a:latin typeface="Cambria" pitchFamily="18" charset="0"/>
              </a:rPr>
              <a:t> </a:t>
            </a:r>
            <a:r>
              <a:rPr lang="en-US" sz="2000" dirty="0" err="1">
                <a:latin typeface="Cambria" pitchFamily="18" charset="0"/>
              </a:rPr>
              <a:t>sơn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đấy</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đáp</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Nhưng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tớ</a:t>
            </a:r>
            <a:r>
              <a:rPr lang="en-US" sz="2000" dirty="0">
                <a:latin typeface="Cambria" pitchFamily="18" charset="0"/>
              </a:rPr>
              <a:t> </a:t>
            </a:r>
            <a:r>
              <a:rPr lang="en-US" sz="2000" dirty="0" err="1">
                <a:latin typeface="Cambria" pitchFamily="18" charset="0"/>
              </a:rPr>
              <a:t>mới</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nhé</a:t>
            </a:r>
            <a:r>
              <a:rPr lang="en-US" sz="2000" dirty="0">
                <a:latin typeface="Cambria" pitchFamily="18" charset="0"/>
              </a:rPr>
              <a:t>!</a:t>
            </a:r>
          </a:p>
          <a:p>
            <a:pPr algn="just"/>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quay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cãi</a:t>
            </a:r>
            <a:r>
              <a:rPr lang="en-US" sz="2000" dirty="0">
                <a:latin typeface="Cambria" pitchFamily="18" charset="0"/>
              </a:rPr>
              <a:t> </a:t>
            </a:r>
            <a:r>
              <a:rPr lang="en-US" sz="2000" dirty="0" err="1">
                <a:latin typeface="Cambria" pitchFamily="18" charset="0"/>
              </a:rPr>
              <a:t>xem</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nào</a:t>
            </a:r>
            <a:r>
              <a:rPr lang="en-US" sz="2000" dirty="0">
                <a:latin typeface="Cambria" pitchFamily="18" charset="0"/>
              </a:rPr>
              <a:t> </a:t>
            </a:r>
            <a:r>
              <a:rPr lang="en-US" sz="2000" dirty="0" err="1">
                <a:latin typeface="Cambria" pitchFamily="18" charset="0"/>
              </a:rPr>
              <a:t>đặc</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nhất</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lục</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cỏ</a:t>
            </a:r>
            <a:r>
              <a:rPr lang="en-US" sz="2000" dirty="0">
                <a:latin typeface="Cambria" pitchFamily="18" charset="0"/>
              </a:rPr>
              <a:t>, </a:t>
            </a:r>
            <a:r>
              <a:rPr lang="en-US" sz="2000" dirty="0" err="1">
                <a:latin typeface="Cambria" pitchFamily="18" charset="0"/>
              </a:rPr>
              <a:t>thiên</a:t>
            </a:r>
            <a:r>
              <a:rPr lang="en-US" sz="2000" dirty="0">
                <a:latin typeface="Cambria" pitchFamily="18" charset="0"/>
              </a:rPr>
              <a:t> </a:t>
            </a:r>
            <a:r>
              <a:rPr lang="en-US" sz="2000" dirty="0" err="1">
                <a:latin typeface="Cambria" pitchFamily="18" charset="0"/>
              </a:rPr>
              <a:t>nhiên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lam </a:t>
            </a:r>
            <a:r>
              <a:rPr lang="en-US" sz="2000" dirty="0" err="1">
                <a:latin typeface="Cambria" pitchFamily="18" charset="0"/>
              </a:rPr>
              <a:t>cho</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smtClean="0">
                <a:latin typeface="Cambria" pitchFamily="18" charset="0"/>
              </a:rPr>
              <a:t>bầu</a:t>
            </a:r>
            <a:r>
              <a:rPr lang="en-US" sz="2000" dirty="0" smtClean="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bảo</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biếc</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đại</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sông</a:t>
            </a:r>
            <a:r>
              <a:rPr lang="en-US" sz="2000" dirty="0">
                <a:latin typeface="Cambria" pitchFamily="18" charset="0"/>
              </a:rPr>
              <a:t> </a:t>
            </a:r>
            <a:r>
              <a:rPr lang="en-US" sz="2000" dirty="0" err="1">
                <a:latin typeface="Cambria" pitchFamily="18" charset="0"/>
              </a:rPr>
              <a:t>suối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tím</a:t>
            </a:r>
            <a:r>
              <a:rPr lang="en-US" sz="2000" dirty="0">
                <a:latin typeface="Cambria" pitchFamily="18" charset="0"/>
              </a:rPr>
              <a:t> </a:t>
            </a:r>
            <a:r>
              <a:rPr lang="en-US" sz="2000" dirty="0" err="1">
                <a:latin typeface="Cambria" pitchFamily="18" charset="0"/>
              </a:rPr>
              <a:t>thì</a:t>
            </a:r>
            <a:r>
              <a:rPr lang="en-US" sz="2000" dirty="0">
                <a:latin typeface="Cambria" pitchFamily="18" charset="0"/>
              </a:rPr>
              <a:t> </a:t>
            </a:r>
            <a:r>
              <a:rPr lang="en-US" sz="2000" dirty="0" err="1">
                <a:latin typeface="Cambria" pitchFamily="18" charset="0"/>
              </a:rPr>
              <a:t>tự</a:t>
            </a:r>
            <a:r>
              <a:rPr lang="en-US" sz="2000" dirty="0">
                <a:latin typeface="Cambria" pitchFamily="18" charset="0"/>
              </a:rPr>
              <a:t> </a:t>
            </a:r>
            <a:r>
              <a:rPr lang="en-US" sz="2000" dirty="0" err="1">
                <a:latin typeface="Cambria" pitchFamily="18" charset="0"/>
              </a:rPr>
              <a:t>hào</a:t>
            </a:r>
            <a:r>
              <a:rPr lang="en-US" sz="2000" dirty="0">
                <a:latin typeface="Cambria" pitchFamily="18" charset="0"/>
              </a:rPr>
              <a:t> </a:t>
            </a:r>
            <a:r>
              <a:rPr lang="en-US" sz="2000" dirty="0" err="1">
                <a:latin typeface="Cambria" pitchFamily="18" charset="0"/>
              </a:rPr>
              <a:t>vì</a:t>
            </a:r>
            <a:r>
              <a:rPr lang="en-US" sz="2000" dirty="0">
                <a:latin typeface="Cambria" pitchFamily="18" charset="0"/>
              </a:rPr>
              <a:t> </a:t>
            </a:r>
            <a:r>
              <a:rPr lang="en-US" sz="2000" dirty="0" err="1">
                <a:latin typeface="Cambria" pitchFamily="18" charset="0"/>
              </a:rPr>
              <a:t>có</a:t>
            </a:r>
            <a:r>
              <a:rPr lang="en-US" sz="2000" dirty="0">
                <a:latin typeface="Cambria" pitchFamily="18" charset="0"/>
              </a:rPr>
              <a:t> </a:t>
            </a:r>
            <a:r>
              <a:rPr lang="en-US" sz="2000" dirty="0" err="1">
                <a:latin typeface="Cambria" pitchFamily="18" charset="0"/>
              </a:rPr>
              <a:t>vẻ</a:t>
            </a:r>
            <a:r>
              <a:rPr lang="en-US" sz="2000" dirty="0">
                <a:latin typeface="Cambria" pitchFamily="18" charset="0"/>
              </a:rPr>
              <a:t> </a:t>
            </a:r>
            <a:r>
              <a:rPr lang="en-US" sz="2000" dirty="0" err="1">
                <a:latin typeface="Cambria" pitchFamily="18" charset="0"/>
              </a:rPr>
              <a:t>đẹp</a:t>
            </a:r>
            <a:r>
              <a:rPr lang="en-US" sz="2000" dirty="0">
                <a:latin typeface="Cambria" pitchFamily="18" charset="0"/>
              </a:rPr>
              <a:t> </a:t>
            </a:r>
            <a:r>
              <a:rPr lang="en-US" sz="2000" dirty="0" err="1">
                <a:latin typeface="Cambria" pitchFamily="18" charset="0"/>
              </a:rPr>
              <a:t>đằm</a:t>
            </a:r>
            <a:r>
              <a:rPr lang="en-US" sz="2000" dirty="0">
                <a:latin typeface="Cambria" pitchFamily="18" charset="0"/>
              </a:rPr>
              <a:t> </a:t>
            </a:r>
            <a:r>
              <a:rPr lang="en-US" sz="2000" dirty="0" err="1">
                <a:latin typeface="Cambria" pitchFamily="18" charset="0"/>
              </a:rPr>
              <a:t>thắm</a:t>
            </a:r>
            <a:r>
              <a:rPr lang="en-US" sz="2000" dirty="0">
                <a:latin typeface="Cambria" pitchFamily="18" charset="0"/>
              </a:rPr>
              <a:t> </a:t>
            </a:r>
            <a:r>
              <a:rPr lang="en-US" sz="2000" dirty="0" err="1">
                <a:latin typeface="Cambria" pitchFamily="18" charset="0"/>
              </a:rPr>
              <a:t>giống</a:t>
            </a:r>
            <a:r>
              <a:rPr lang="en-US" sz="2000" dirty="0">
                <a:latin typeface="Cambria" pitchFamily="18" charset="0"/>
              </a:rPr>
              <a:t> </a:t>
            </a:r>
            <a:r>
              <a:rPr lang="en-US" sz="2000" dirty="0" err="1">
                <a:latin typeface="Cambria" pitchFamily="18" charset="0"/>
              </a:rPr>
              <a:t>như</a:t>
            </a:r>
            <a:r>
              <a:rPr lang="en-US" sz="2000" dirty="0">
                <a:latin typeface="Cambria" pitchFamily="18" charset="0"/>
              </a:rPr>
              <a:t> </a:t>
            </a:r>
            <a:r>
              <a:rPr lang="en-US" sz="2000" dirty="0" err="1">
                <a:latin typeface="Cambria" pitchFamily="18" charset="0"/>
              </a:rPr>
              <a:t>hoa</a:t>
            </a:r>
            <a:r>
              <a:rPr lang="en-US" sz="2000" dirty="0">
                <a:latin typeface="Cambria" pitchFamily="18" charset="0"/>
              </a:rPr>
              <a:t> vi ô </a:t>
            </a:r>
            <a:r>
              <a:rPr lang="en-US" sz="2000" dirty="0" err="1">
                <a:latin typeface="Cambria" pitchFamily="18" charset="0"/>
              </a:rPr>
              <a:t>lét</a:t>
            </a:r>
            <a:r>
              <a:rPr lang="en-US" sz="2000" dirty="0">
                <a:latin typeface="Cambria" pitchFamily="18" charset="0"/>
              </a:rPr>
              <a:t>…</a:t>
            </a:r>
          </a:p>
          <a:p>
            <a:pPr algn="just"/>
            <a:r>
              <a:rPr lang="en-US" sz="2000" dirty="0" err="1">
                <a:latin typeface="Cambria" pitchFamily="18" charset="0"/>
              </a:rPr>
              <a:t>Đúng</a:t>
            </a:r>
            <a:r>
              <a:rPr lang="en-US" sz="2000" dirty="0">
                <a:latin typeface="Cambria" pitchFamily="18" charset="0"/>
              </a:rPr>
              <a:t> </a:t>
            </a:r>
            <a:r>
              <a:rPr lang="en-US" sz="2000" dirty="0" err="1">
                <a:latin typeface="Cambria" pitchFamily="18" charset="0"/>
              </a:rPr>
              <a:t>lúc</a:t>
            </a:r>
            <a:r>
              <a:rPr lang="en-US" sz="2000" dirty="0">
                <a:latin typeface="Cambria" pitchFamily="18" charset="0"/>
              </a:rPr>
              <a:t> </a:t>
            </a:r>
            <a:r>
              <a:rPr lang="en-US" sz="2000" dirty="0" err="1">
                <a:latin typeface="Cambria" pitchFamily="18" charset="0"/>
              </a:rPr>
              <a:t>đó</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vụt</a:t>
            </a:r>
            <a:r>
              <a:rPr lang="en-US" sz="2000" dirty="0">
                <a:latin typeface="Cambria" pitchFamily="18" charset="0"/>
              </a:rPr>
              <a:t> </a:t>
            </a:r>
            <a:r>
              <a:rPr lang="en-US" sz="2000" dirty="0" err="1">
                <a:latin typeface="Cambria" pitchFamily="18" charset="0"/>
              </a:rPr>
              <a:t>tạnh</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ló</a:t>
            </a:r>
            <a:r>
              <a:rPr lang="en-US" sz="2000" dirty="0">
                <a:latin typeface="Cambria" pitchFamily="18" charset="0"/>
              </a:rPr>
              <a:t>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hiện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trên</a:t>
            </a:r>
            <a:r>
              <a:rPr lang="en-US" sz="2000" dirty="0">
                <a:latin typeface="Cambria" pitchFamily="18" charset="0"/>
              </a:rPr>
              <a:t> </a:t>
            </a:r>
            <a:r>
              <a:rPr lang="en-US" sz="2000" dirty="0" err="1">
                <a:latin typeface="Cambria" pitchFamily="18" charset="0"/>
              </a:rPr>
              <a:t>nền</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liền</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vắt</a:t>
            </a:r>
            <a:r>
              <a:rPr lang="en-US" sz="2000" dirty="0">
                <a:latin typeface="Cambria" pitchFamily="18" charset="0"/>
              </a:rPr>
              <a:t> </a:t>
            </a:r>
            <a:r>
              <a:rPr lang="en-US" sz="2000" dirty="0" err="1">
                <a:latin typeface="Cambria" pitchFamily="18" charset="0"/>
              </a:rPr>
              <a:t>ngang</a:t>
            </a:r>
            <a:r>
              <a:rPr lang="en-US" sz="2000" dirty="0">
                <a:latin typeface="Cambria" pitchFamily="18" charset="0"/>
              </a:rPr>
              <a:t> qua </a:t>
            </a:r>
            <a:r>
              <a:rPr lang="en-US" sz="2000" dirty="0" err="1">
                <a:latin typeface="Cambria" pitchFamily="18" charset="0"/>
              </a:rPr>
              <a:t>cánh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lúa</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cũng</a:t>
            </a:r>
            <a:r>
              <a:rPr lang="en-US" sz="2000" dirty="0">
                <a:latin typeface="Cambria" pitchFamily="18" charset="0"/>
              </a:rPr>
              <a:t> </a:t>
            </a:r>
            <a:r>
              <a:rPr lang="en-US" sz="2000" dirty="0" err="1">
                <a:latin typeface="Cambria" pitchFamily="18" charset="0"/>
              </a:rPr>
              <a:t>bừng</a:t>
            </a:r>
            <a:r>
              <a:rPr lang="en-US" sz="2000" dirty="0">
                <a:latin typeface="Cambria" pitchFamily="18" charset="0"/>
              </a:rPr>
              <a:t> </a:t>
            </a:r>
            <a:r>
              <a:rPr lang="en-US" sz="2000" dirty="0" err="1">
                <a:latin typeface="Cambria" pitchFamily="18" charset="0"/>
              </a:rPr>
              <a:t>sáng</a:t>
            </a:r>
            <a:r>
              <a:rPr lang="en-US" sz="2000" dirty="0">
                <a:latin typeface="Cambria" pitchFamily="18" charset="0"/>
              </a:rPr>
              <a:t>. </a:t>
            </a:r>
            <a:r>
              <a:rPr lang="en-US" sz="2000" dirty="0" err="1">
                <a:latin typeface="Cambria" pitchFamily="18" charset="0"/>
              </a:rPr>
              <a:t>Chúng</a:t>
            </a:r>
            <a:r>
              <a:rPr lang="en-US" sz="2000" dirty="0">
                <a:latin typeface="Cambria" pitchFamily="18" charset="0"/>
              </a:rPr>
              <a:t> </a:t>
            </a:r>
            <a:r>
              <a:rPr lang="en-US" sz="2000" dirty="0" err="1">
                <a:latin typeface="Cambria" pitchFamily="18" charset="0"/>
              </a:rPr>
              <a:t>nắm</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nhau</a:t>
            </a:r>
            <a:r>
              <a:rPr lang="en-US" sz="2000" dirty="0">
                <a:latin typeface="Cambria" pitchFamily="18" charset="0"/>
              </a:rPr>
              <a:t>. </a:t>
            </a:r>
            <a:r>
              <a:rPr lang="en-US" sz="2000" dirty="0" err="1">
                <a:latin typeface="Cambria" pitchFamily="18" charset="0"/>
              </a:rPr>
              <a:t>Và</a:t>
            </a:r>
            <a:r>
              <a:rPr lang="en-US" sz="2000" dirty="0">
                <a:latin typeface="Cambria" pitchFamily="18" charset="0"/>
              </a:rPr>
              <a:t> </a:t>
            </a:r>
            <a:r>
              <a:rPr lang="en-US" sz="2000" dirty="0" err="1">
                <a:latin typeface="Cambria" pitchFamily="18" charset="0"/>
              </a:rPr>
              <a:t>trong</a:t>
            </a:r>
            <a:r>
              <a:rPr lang="en-US" sz="2000" dirty="0">
                <a:latin typeface="Cambria" pitchFamily="18" charset="0"/>
              </a:rPr>
              <a:t> </a:t>
            </a:r>
            <a:r>
              <a:rPr lang="en-US" sz="2000" dirty="0" err="1">
                <a:latin typeface="Cambria" pitchFamily="18" charset="0"/>
              </a:rPr>
              <a:t>vòng</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ấy</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hơn</a:t>
            </a:r>
            <a:r>
              <a:rPr lang="en-US" sz="2000" dirty="0">
                <a:latin typeface="Cambria" pitchFamily="18" charset="0"/>
              </a:rPr>
              <a:t>, </a:t>
            </a:r>
            <a:r>
              <a:rPr lang="en-US" sz="2000" dirty="0" err="1">
                <a:latin typeface="Cambria" pitchFamily="18" charset="0"/>
              </a:rPr>
              <a:t>cả</a:t>
            </a:r>
            <a:r>
              <a:rPr lang="en-US" sz="2000" dirty="0">
                <a:latin typeface="Cambria" pitchFamily="18" charset="0"/>
              </a:rPr>
              <a:t> </a:t>
            </a:r>
            <a:r>
              <a:rPr lang="en-US" sz="2000" dirty="0" err="1">
                <a:latin typeface="Cambria" pitchFamily="18" charset="0"/>
              </a:rPr>
              <a:t>ngàn</a:t>
            </a:r>
            <a:r>
              <a:rPr lang="en-US" sz="2000" dirty="0">
                <a:latin typeface="Cambria" pitchFamily="18" charset="0"/>
              </a:rPr>
              <a:t> </a:t>
            </a:r>
            <a:r>
              <a:rPr lang="en-US" sz="2000" dirty="0" err="1">
                <a:latin typeface="Cambria" pitchFamily="18" charset="0"/>
              </a:rPr>
              <a:t>lần</a:t>
            </a:r>
            <a:r>
              <a:rPr lang="en-US" sz="2000" dirty="0">
                <a:latin typeface="Cambria" pitchFamily="18" charset="0"/>
              </a:rPr>
              <a:t> </a:t>
            </a:r>
            <a:r>
              <a:rPr lang="en-US" sz="2000" dirty="0" err="1">
                <a:latin typeface="Cambria" pitchFamily="18" charset="0"/>
              </a:rPr>
              <a:t>khi</a:t>
            </a:r>
            <a:r>
              <a:rPr lang="en-US" sz="2000" dirty="0">
                <a:latin typeface="Cambria" pitchFamily="18" charset="0"/>
              </a:rPr>
              <a:t> </a:t>
            </a:r>
            <a:r>
              <a:rPr lang="en-US" sz="2000" dirty="0" err="1">
                <a:latin typeface="Cambria" pitchFamily="18" charset="0"/>
              </a:rPr>
              <a:t>đứng</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a:t>
            </a:r>
          </a:p>
          <a:p>
            <a:pPr algn="r"/>
            <a:r>
              <a:rPr lang="en-US" sz="1600" dirty="0">
                <a:latin typeface="Cambria" pitchFamily="18" charset="0"/>
              </a:rPr>
              <a:t>TRẦN THỊ NGÂN, PHẠM HỒNG THÚY, NGUYỄN THỊ MỸ NGỌC</a:t>
            </a:r>
          </a:p>
        </p:txBody>
      </p:sp>
      <p:sp>
        <p:nvSpPr>
          <p:cNvPr id="6" name="Right Brace 5"/>
          <p:cNvSpPr/>
          <p:nvPr/>
        </p:nvSpPr>
        <p:spPr>
          <a:xfrm>
            <a:off x="7778750" y="412750"/>
            <a:ext cx="187325" cy="552450"/>
          </a:xfrm>
          <a:prstGeom prst="rightBrace">
            <a:avLst>
              <a:gd name="adj1" fmla="val 3518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Right Brace 9"/>
          <p:cNvSpPr/>
          <p:nvPr/>
        </p:nvSpPr>
        <p:spPr>
          <a:xfrm>
            <a:off x="7767638" y="1141413"/>
            <a:ext cx="287337" cy="3668712"/>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Right Brace 10"/>
          <p:cNvSpPr/>
          <p:nvPr/>
        </p:nvSpPr>
        <p:spPr>
          <a:xfrm>
            <a:off x="7778750" y="5024438"/>
            <a:ext cx="276225" cy="1341437"/>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Rectangle 8"/>
          <p:cNvSpPr>
            <a:spLocks noChangeArrowheads="1"/>
          </p:cNvSpPr>
          <p:nvPr/>
        </p:nvSpPr>
        <p:spPr bwMode="auto">
          <a:xfrm>
            <a:off x="8213725" y="427038"/>
            <a:ext cx="3840163" cy="523875"/>
          </a:xfrm>
          <a:prstGeom prst="rect">
            <a:avLst/>
          </a:prstGeom>
          <a:noFill/>
          <a:ln w="9525">
            <a:noFill/>
            <a:miter lim="800000"/>
            <a:headEnd/>
            <a:tailEnd/>
          </a:ln>
        </p:spPr>
        <p:txBody>
          <a:bodyPr>
            <a:spAutoFit/>
          </a:bodyPr>
          <a:lstStyle/>
          <a:p>
            <a:r>
              <a:rPr lang="en-US" sz="2800" b="1">
                <a:solidFill>
                  <a:srgbClr val="C00000"/>
                </a:solidFill>
                <a:latin typeface="Cambria" pitchFamily="18" charset="0"/>
              </a:rPr>
              <a:t>a) Cơn mưa bất ngờ.</a:t>
            </a:r>
          </a:p>
        </p:txBody>
      </p:sp>
      <p:sp>
        <p:nvSpPr>
          <p:cNvPr id="13" name="Rectangle 12"/>
          <p:cNvSpPr>
            <a:spLocks noChangeArrowheads="1"/>
          </p:cNvSpPr>
          <p:nvPr/>
        </p:nvSpPr>
        <p:spPr bwMode="auto">
          <a:xfrm>
            <a:off x="8213725" y="2714625"/>
            <a:ext cx="3840163" cy="522288"/>
          </a:xfrm>
          <a:prstGeom prst="rect">
            <a:avLst/>
          </a:prstGeom>
          <a:noFill/>
          <a:ln w="9525">
            <a:noFill/>
            <a:miter lim="800000"/>
            <a:headEnd/>
            <a:tailEnd/>
          </a:ln>
        </p:spPr>
        <p:txBody>
          <a:bodyPr>
            <a:spAutoFit/>
          </a:bodyPr>
          <a:lstStyle/>
          <a:p>
            <a:r>
              <a:rPr lang="en-US" sz="2800" b="1">
                <a:solidFill>
                  <a:srgbClr val="C00000"/>
                </a:solidFill>
                <a:latin typeface="Cambria" pitchFamily="18" charset="0"/>
              </a:rPr>
              <a:t>b) Các màu tranh cãi.</a:t>
            </a:r>
          </a:p>
        </p:txBody>
      </p:sp>
      <p:sp>
        <p:nvSpPr>
          <p:cNvPr id="14" name="Rectangle 13"/>
          <p:cNvSpPr>
            <a:spLocks noChangeArrowheads="1"/>
          </p:cNvSpPr>
          <p:nvPr/>
        </p:nvSpPr>
        <p:spPr bwMode="auto">
          <a:xfrm>
            <a:off x="8213725" y="5335588"/>
            <a:ext cx="3840163" cy="523875"/>
          </a:xfrm>
          <a:prstGeom prst="rect">
            <a:avLst/>
          </a:prstGeom>
          <a:noFill/>
          <a:ln w="9525">
            <a:noFill/>
            <a:miter lim="800000"/>
            <a:headEnd/>
            <a:tailEnd/>
          </a:ln>
        </p:spPr>
        <p:txBody>
          <a:bodyPr>
            <a:spAutoFit/>
          </a:bodyPr>
          <a:lstStyle/>
          <a:p>
            <a:r>
              <a:rPr lang="en-US" sz="2800" b="1">
                <a:solidFill>
                  <a:srgbClr val="C00000"/>
                </a:solidFill>
                <a:latin typeface="Cambria" pitchFamily="18" charset="0"/>
              </a:rPr>
              <a:t>c) Cùng nắm tay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9"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2"/>
          <a:srcRect/>
          <a:stretch>
            <a:fillRect/>
          </a:stretch>
        </p:blipFill>
        <p:spPr bwMode="auto">
          <a:xfrm>
            <a:off x="1625600" y="2108200"/>
            <a:ext cx="8453438"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3"/>
          <p:cNvPicPr>
            <a:picLocks noChangeAspect="1"/>
          </p:cNvPicPr>
          <p:nvPr/>
        </p:nvPicPr>
        <p:blipFill>
          <a:blip r:embed="rId2">
            <a:lum bright="70000" contrast="-70000"/>
          </a:blip>
          <a:srcRect/>
          <a:stretch>
            <a:fillRect/>
          </a:stretch>
        </p:blipFill>
        <p:spPr bwMode="auto">
          <a:xfrm rot="-681680">
            <a:off x="1389063" y="1917700"/>
            <a:ext cx="4824412" cy="2728913"/>
          </a:xfrm>
          <a:prstGeom prst="rect">
            <a:avLst/>
          </a:prstGeom>
          <a:noFill/>
          <a:ln w="9525">
            <a:noFill/>
            <a:miter lim="800000"/>
            <a:headEnd/>
            <a:tailEnd/>
          </a:ln>
        </p:spPr>
      </p:pic>
      <p:sp>
        <p:nvSpPr>
          <p:cNvPr id="115714" name="TextBox 2"/>
          <p:cNvSpPr txBox="1">
            <a:spLocks noChangeArrowheads="1"/>
          </p:cNvSpPr>
          <p:nvPr/>
        </p:nvSpPr>
        <p:spPr bwMode="auto">
          <a:xfrm>
            <a:off x="96838" y="-26988"/>
            <a:ext cx="7669212" cy="6864351"/>
          </a:xfrm>
          <a:prstGeom prst="rect">
            <a:avLst/>
          </a:prstGeom>
          <a:noFill/>
          <a:ln w="9525">
            <a:noFill/>
            <a:miter lim="800000"/>
            <a:headEnd/>
            <a:tailEnd/>
          </a:ln>
        </p:spPr>
        <p:txBody>
          <a:bodyPr>
            <a:spAutoFit/>
          </a:bodyPr>
          <a:lstStyle/>
          <a:p>
            <a:pPr algn="ctr"/>
            <a:r>
              <a:rPr lang="en-US" sz="2400" b="1" dirty="0" err="1">
                <a:solidFill>
                  <a:srgbClr val="FF0000"/>
                </a:solidFill>
                <a:latin typeface="Cambria" pitchFamily="18" charset="0"/>
              </a:rPr>
              <a:t>Bảy</a:t>
            </a:r>
            <a:r>
              <a:rPr lang="en-US" sz="2400" b="1" dirty="0">
                <a:solidFill>
                  <a:srgbClr val="FF0000"/>
                </a:solidFill>
                <a:latin typeface="Cambria" pitchFamily="18" charset="0"/>
              </a:rPr>
              <a:t> </a:t>
            </a:r>
            <a:r>
              <a:rPr lang="en-US" sz="2400" b="1" dirty="0" err="1">
                <a:solidFill>
                  <a:srgbClr val="FF0000"/>
                </a:solidFill>
                <a:latin typeface="Cambria" pitchFamily="18" charset="0"/>
              </a:rPr>
              <a:t>sắc</a:t>
            </a:r>
            <a:r>
              <a:rPr lang="en-US" sz="2400" b="1" dirty="0">
                <a:solidFill>
                  <a:srgbClr val="FF0000"/>
                </a:solidFill>
                <a:latin typeface="Cambria" pitchFamily="18" charset="0"/>
              </a:rPr>
              <a:t> </a:t>
            </a:r>
            <a:r>
              <a:rPr lang="en-US" sz="2400" b="1" dirty="0" err="1">
                <a:solidFill>
                  <a:srgbClr val="FF0000"/>
                </a:solidFill>
                <a:latin typeface="Cambria" pitchFamily="18" charset="0"/>
              </a:rPr>
              <a:t>cầu</a:t>
            </a:r>
            <a:r>
              <a:rPr lang="en-US" sz="2400" b="1" dirty="0">
                <a:solidFill>
                  <a:srgbClr val="FF0000"/>
                </a:solidFill>
                <a:latin typeface="Cambria" pitchFamily="18" charset="0"/>
              </a:rPr>
              <a:t> </a:t>
            </a:r>
            <a:r>
              <a:rPr lang="en-US" sz="2400" b="1" dirty="0" err="1">
                <a:solidFill>
                  <a:srgbClr val="FF0000"/>
                </a:solidFill>
                <a:latin typeface="Cambria" pitchFamily="18" charset="0"/>
              </a:rPr>
              <a:t>vồng</a:t>
            </a:r>
            <a:endParaRPr lang="en-US" sz="2400" b="1" dirty="0">
              <a:solidFill>
                <a:srgbClr val="FF0000"/>
              </a:solidFill>
              <a:latin typeface="Cambria" pitchFamily="18" charset="0"/>
            </a:endParaRPr>
          </a:p>
          <a:p>
            <a:pPr algn="just"/>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say </a:t>
            </a:r>
            <a:r>
              <a:rPr lang="en-US" sz="2000" dirty="0" err="1">
                <a:latin typeface="Cambria" pitchFamily="18" charset="0"/>
              </a:rPr>
              <a:t>sưa</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phong</a:t>
            </a:r>
            <a:r>
              <a:rPr lang="en-US" sz="2000" dirty="0">
                <a:latin typeface="Cambria" pitchFamily="18" charset="0"/>
              </a:rPr>
              <a:t> </a:t>
            </a:r>
            <a:r>
              <a:rPr lang="en-US" sz="2000" dirty="0" err="1">
                <a:latin typeface="Cambria" pitchFamily="18" charset="0"/>
              </a:rPr>
              <a:t>cảnh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quê</a:t>
            </a:r>
            <a:r>
              <a:rPr lang="en-US" sz="2000" dirty="0">
                <a:latin typeface="Cambria" pitchFamily="18" charset="0"/>
              </a:rPr>
              <a:t>. </a:t>
            </a:r>
            <a:r>
              <a:rPr lang="en-US" sz="2000" dirty="0" err="1">
                <a:latin typeface="Cambria" pitchFamily="18" charset="0"/>
              </a:rPr>
              <a:t>Bỗng</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đổ</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vội</a:t>
            </a:r>
            <a:r>
              <a:rPr lang="en-US" sz="2000" dirty="0">
                <a:latin typeface="Cambria" pitchFamily="18" charset="0"/>
              </a:rPr>
              <a:t> </a:t>
            </a:r>
            <a:r>
              <a:rPr lang="en-US" sz="2000" dirty="0" err="1">
                <a:latin typeface="Cambria" pitchFamily="18" charset="0"/>
              </a:rPr>
              <a:t>lấy</a:t>
            </a:r>
            <a:r>
              <a:rPr lang="en-US" sz="2000" dirty="0">
                <a:latin typeface="Cambria" pitchFamily="18" charset="0"/>
              </a:rPr>
              <a:t> ô </a:t>
            </a:r>
            <a:r>
              <a:rPr lang="en-US" sz="2000" dirty="0" err="1">
                <a:latin typeface="Cambria" pitchFamily="18" charset="0"/>
              </a:rPr>
              <a:t>để</a:t>
            </a:r>
            <a:r>
              <a:rPr lang="en-US" sz="2000" dirty="0">
                <a:latin typeface="Cambria" pitchFamily="18" charset="0"/>
              </a:rPr>
              <a:t> </a:t>
            </a:r>
            <a:r>
              <a:rPr lang="en-US" sz="2000" dirty="0" err="1">
                <a:latin typeface="Cambria" pitchFamily="18" charset="0"/>
              </a:rPr>
              <a:t>che</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dở</a:t>
            </a:r>
            <a:r>
              <a:rPr lang="en-US" sz="2000" dirty="0">
                <a:latin typeface="Cambria" pitchFamily="18" charset="0"/>
              </a:rPr>
              <a:t>.</a:t>
            </a:r>
          </a:p>
          <a:p>
            <a:pPr algn="just"/>
            <a:r>
              <a:rPr lang="en-US" sz="2000" dirty="0" err="1">
                <a:latin typeface="Cambria" pitchFamily="18" charset="0"/>
              </a:rPr>
              <a:t>Bị</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làm</a:t>
            </a:r>
            <a:r>
              <a:rPr lang="en-US" sz="2000" dirty="0">
                <a:latin typeface="Cambria" pitchFamily="18" charset="0"/>
              </a:rPr>
              <a:t> </a:t>
            </a:r>
            <a:r>
              <a:rPr lang="en-US" sz="2000" dirty="0" err="1">
                <a:latin typeface="Cambria" pitchFamily="18" charset="0"/>
              </a:rPr>
              <a:t>ướt</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bắt</a:t>
            </a:r>
            <a:r>
              <a:rPr lang="en-US" sz="2000" dirty="0">
                <a:latin typeface="Cambria" pitchFamily="18" charset="0"/>
              </a:rPr>
              <a:t> </a:t>
            </a:r>
            <a:r>
              <a:rPr lang="en-US" sz="2000" dirty="0" err="1">
                <a:latin typeface="Cambria" pitchFamily="18" charset="0"/>
              </a:rPr>
              <a:t>đầu</a:t>
            </a:r>
            <a:r>
              <a:rPr lang="en-US" sz="2000" dirty="0">
                <a:latin typeface="Cambria" pitchFamily="18" charset="0"/>
              </a:rPr>
              <a:t> </a:t>
            </a:r>
            <a:r>
              <a:rPr lang="en-US" sz="2000" dirty="0" err="1">
                <a:latin typeface="Cambria" pitchFamily="18" charset="0"/>
              </a:rPr>
              <a:t>càu</a:t>
            </a:r>
            <a:r>
              <a:rPr lang="en-US" sz="2000" dirty="0">
                <a:latin typeface="Cambria" pitchFamily="18" charset="0"/>
              </a:rPr>
              <a:t> </a:t>
            </a:r>
            <a:r>
              <a:rPr lang="en-US" sz="2000" dirty="0" err="1">
                <a:latin typeface="Cambria" pitchFamily="18" charset="0"/>
              </a:rPr>
              <a:t>nhàu</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đỏ</a:t>
            </a:r>
            <a:r>
              <a:rPr lang="en-US" sz="2000" dirty="0">
                <a:latin typeface="Cambria" pitchFamily="18" charset="0"/>
              </a:rPr>
              <a:t> </a:t>
            </a:r>
            <a:r>
              <a:rPr lang="en-US" sz="2000" dirty="0" err="1">
                <a:latin typeface="Cambria" pitchFamily="18" charset="0"/>
              </a:rPr>
              <a:t>thấy</a:t>
            </a:r>
            <a:r>
              <a:rPr lang="en-US" sz="2000" dirty="0">
                <a:latin typeface="Cambria" pitchFamily="18" charset="0"/>
              </a:rPr>
              <a:t> </a:t>
            </a:r>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bèn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thật</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những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mềm</a:t>
            </a:r>
            <a:r>
              <a:rPr lang="en-US" sz="2000" dirty="0">
                <a:latin typeface="Cambria" pitchFamily="18" charset="0"/>
              </a:rPr>
              <a:t> </a:t>
            </a:r>
            <a:r>
              <a:rPr lang="en-US" sz="2000" dirty="0" err="1">
                <a:latin typeface="Cambria" pitchFamily="18" charset="0"/>
              </a:rPr>
              <a:t>yếu</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phản</a:t>
            </a:r>
            <a:r>
              <a:rPr lang="en-US" sz="2000" dirty="0">
                <a:latin typeface="Cambria" pitchFamily="18" charset="0"/>
              </a:rPr>
              <a:t> </a:t>
            </a:r>
            <a:r>
              <a:rPr lang="en-US" sz="2000" dirty="0" err="1">
                <a:latin typeface="Cambria" pitchFamily="18" charset="0"/>
              </a:rPr>
              <a:t>ứng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ai</a:t>
            </a:r>
            <a:r>
              <a:rPr lang="en-US" sz="2000" dirty="0">
                <a:latin typeface="Cambria" pitchFamily="18" charset="0"/>
              </a:rPr>
              <a:t> </a:t>
            </a:r>
            <a:r>
              <a:rPr lang="en-US" sz="2000" dirty="0" err="1">
                <a:latin typeface="Cambria" pitchFamily="18" charset="0"/>
              </a:rPr>
              <a:t>vậy</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nổi</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quả</a:t>
            </a:r>
            <a:r>
              <a:rPr lang="en-US" sz="2000" dirty="0">
                <a:latin typeface="Cambria" pitchFamily="18" charset="0"/>
              </a:rPr>
              <a:t> cam </a:t>
            </a:r>
            <a:r>
              <a:rPr lang="en-US" sz="2000" dirty="0" err="1">
                <a:latin typeface="Cambria" pitchFamily="18" charset="0"/>
              </a:rPr>
              <a:t>đều</a:t>
            </a:r>
            <a:r>
              <a:rPr lang="en-US" sz="2000" dirty="0">
                <a:latin typeface="Cambria" pitchFamily="18" charset="0"/>
              </a:rPr>
              <a:t> </a:t>
            </a:r>
            <a:r>
              <a:rPr lang="en-US" sz="2000" dirty="0" err="1">
                <a:latin typeface="Cambria" pitchFamily="18" charset="0"/>
              </a:rPr>
              <a:t>sơn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đấy</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đáp</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Nhưng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tớ</a:t>
            </a:r>
            <a:r>
              <a:rPr lang="en-US" sz="2000" dirty="0">
                <a:latin typeface="Cambria" pitchFamily="18" charset="0"/>
              </a:rPr>
              <a:t> </a:t>
            </a:r>
            <a:r>
              <a:rPr lang="en-US" sz="2000" dirty="0" err="1">
                <a:latin typeface="Cambria" pitchFamily="18" charset="0"/>
              </a:rPr>
              <a:t>mới</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nhé</a:t>
            </a:r>
            <a:r>
              <a:rPr lang="en-US" sz="2000" dirty="0">
                <a:latin typeface="Cambria" pitchFamily="18" charset="0"/>
              </a:rPr>
              <a:t>!</a:t>
            </a:r>
          </a:p>
          <a:p>
            <a:pPr algn="just"/>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quay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cãi</a:t>
            </a:r>
            <a:r>
              <a:rPr lang="en-US" sz="2000" dirty="0">
                <a:latin typeface="Cambria" pitchFamily="18" charset="0"/>
              </a:rPr>
              <a:t> </a:t>
            </a:r>
            <a:r>
              <a:rPr lang="en-US" sz="2000" dirty="0" err="1">
                <a:latin typeface="Cambria" pitchFamily="18" charset="0"/>
              </a:rPr>
              <a:t>xem</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nào</a:t>
            </a:r>
            <a:r>
              <a:rPr lang="en-US" sz="2000" dirty="0">
                <a:latin typeface="Cambria" pitchFamily="18" charset="0"/>
              </a:rPr>
              <a:t> </a:t>
            </a:r>
            <a:r>
              <a:rPr lang="en-US" sz="2000" dirty="0" err="1">
                <a:latin typeface="Cambria" pitchFamily="18" charset="0"/>
              </a:rPr>
              <a:t>đặc</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nhất</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lục</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cỏ</a:t>
            </a:r>
            <a:r>
              <a:rPr lang="en-US" sz="2000" dirty="0">
                <a:latin typeface="Cambria" pitchFamily="18" charset="0"/>
              </a:rPr>
              <a:t>, </a:t>
            </a:r>
            <a:r>
              <a:rPr lang="en-US" sz="2000" dirty="0" err="1">
                <a:latin typeface="Cambria" pitchFamily="18" charset="0"/>
              </a:rPr>
              <a:t>thiên</a:t>
            </a:r>
            <a:r>
              <a:rPr lang="en-US" sz="2000" dirty="0">
                <a:latin typeface="Cambria" pitchFamily="18" charset="0"/>
              </a:rPr>
              <a:t> </a:t>
            </a:r>
            <a:r>
              <a:rPr lang="en-US" sz="2000" dirty="0" err="1">
                <a:latin typeface="Cambria" pitchFamily="18" charset="0"/>
              </a:rPr>
              <a:t>nhiên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lam </a:t>
            </a:r>
            <a:r>
              <a:rPr lang="en-US" sz="2000" dirty="0" err="1">
                <a:latin typeface="Cambria" pitchFamily="18" charset="0"/>
              </a:rPr>
              <a:t>cho</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smtClean="0">
                <a:latin typeface="Cambria" pitchFamily="18" charset="0"/>
              </a:rPr>
              <a:t>bầu</a:t>
            </a:r>
            <a:r>
              <a:rPr lang="en-US" sz="2000" dirty="0" smtClean="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bảo</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biếc</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đại</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sông</a:t>
            </a:r>
            <a:r>
              <a:rPr lang="en-US" sz="2000" dirty="0">
                <a:latin typeface="Cambria" pitchFamily="18" charset="0"/>
              </a:rPr>
              <a:t> </a:t>
            </a:r>
            <a:r>
              <a:rPr lang="en-US" sz="2000" dirty="0" err="1">
                <a:latin typeface="Cambria" pitchFamily="18" charset="0"/>
              </a:rPr>
              <a:t>suối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tím</a:t>
            </a:r>
            <a:r>
              <a:rPr lang="en-US" sz="2000" dirty="0">
                <a:latin typeface="Cambria" pitchFamily="18" charset="0"/>
              </a:rPr>
              <a:t> </a:t>
            </a:r>
            <a:r>
              <a:rPr lang="en-US" sz="2000" dirty="0" err="1">
                <a:latin typeface="Cambria" pitchFamily="18" charset="0"/>
              </a:rPr>
              <a:t>thì</a:t>
            </a:r>
            <a:r>
              <a:rPr lang="en-US" sz="2000" dirty="0">
                <a:latin typeface="Cambria" pitchFamily="18" charset="0"/>
              </a:rPr>
              <a:t> </a:t>
            </a:r>
            <a:r>
              <a:rPr lang="en-US" sz="2000" dirty="0" err="1">
                <a:latin typeface="Cambria" pitchFamily="18" charset="0"/>
              </a:rPr>
              <a:t>tự</a:t>
            </a:r>
            <a:r>
              <a:rPr lang="en-US" sz="2000" dirty="0">
                <a:latin typeface="Cambria" pitchFamily="18" charset="0"/>
              </a:rPr>
              <a:t> </a:t>
            </a:r>
            <a:r>
              <a:rPr lang="en-US" sz="2000" dirty="0" err="1">
                <a:latin typeface="Cambria" pitchFamily="18" charset="0"/>
              </a:rPr>
              <a:t>hào</a:t>
            </a:r>
            <a:r>
              <a:rPr lang="en-US" sz="2000" dirty="0">
                <a:latin typeface="Cambria" pitchFamily="18" charset="0"/>
              </a:rPr>
              <a:t> </a:t>
            </a:r>
            <a:r>
              <a:rPr lang="en-US" sz="2000" dirty="0" err="1">
                <a:latin typeface="Cambria" pitchFamily="18" charset="0"/>
              </a:rPr>
              <a:t>vì</a:t>
            </a:r>
            <a:r>
              <a:rPr lang="en-US" sz="2000" dirty="0">
                <a:latin typeface="Cambria" pitchFamily="18" charset="0"/>
              </a:rPr>
              <a:t> </a:t>
            </a:r>
            <a:r>
              <a:rPr lang="en-US" sz="2000" dirty="0" err="1">
                <a:latin typeface="Cambria" pitchFamily="18" charset="0"/>
              </a:rPr>
              <a:t>có</a:t>
            </a:r>
            <a:r>
              <a:rPr lang="en-US" sz="2000" dirty="0">
                <a:latin typeface="Cambria" pitchFamily="18" charset="0"/>
              </a:rPr>
              <a:t> </a:t>
            </a:r>
            <a:r>
              <a:rPr lang="en-US" sz="2000" dirty="0" err="1">
                <a:latin typeface="Cambria" pitchFamily="18" charset="0"/>
              </a:rPr>
              <a:t>vẻ</a:t>
            </a:r>
            <a:r>
              <a:rPr lang="en-US" sz="2000" dirty="0">
                <a:latin typeface="Cambria" pitchFamily="18" charset="0"/>
              </a:rPr>
              <a:t> </a:t>
            </a:r>
            <a:r>
              <a:rPr lang="en-US" sz="2000" dirty="0" err="1">
                <a:latin typeface="Cambria" pitchFamily="18" charset="0"/>
              </a:rPr>
              <a:t>đẹp</a:t>
            </a:r>
            <a:r>
              <a:rPr lang="en-US" sz="2000" dirty="0">
                <a:latin typeface="Cambria" pitchFamily="18" charset="0"/>
              </a:rPr>
              <a:t> </a:t>
            </a:r>
            <a:r>
              <a:rPr lang="en-US" sz="2000" dirty="0" err="1">
                <a:latin typeface="Cambria" pitchFamily="18" charset="0"/>
              </a:rPr>
              <a:t>đằm</a:t>
            </a:r>
            <a:r>
              <a:rPr lang="en-US" sz="2000" dirty="0">
                <a:latin typeface="Cambria" pitchFamily="18" charset="0"/>
              </a:rPr>
              <a:t> </a:t>
            </a:r>
            <a:r>
              <a:rPr lang="en-US" sz="2000" dirty="0" err="1">
                <a:latin typeface="Cambria" pitchFamily="18" charset="0"/>
              </a:rPr>
              <a:t>thắm</a:t>
            </a:r>
            <a:r>
              <a:rPr lang="en-US" sz="2000" dirty="0">
                <a:latin typeface="Cambria" pitchFamily="18" charset="0"/>
              </a:rPr>
              <a:t> </a:t>
            </a:r>
            <a:r>
              <a:rPr lang="en-US" sz="2000" dirty="0" err="1">
                <a:latin typeface="Cambria" pitchFamily="18" charset="0"/>
              </a:rPr>
              <a:t>giống</a:t>
            </a:r>
            <a:r>
              <a:rPr lang="en-US" sz="2000" dirty="0">
                <a:latin typeface="Cambria" pitchFamily="18" charset="0"/>
              </a:rPr>
              <a:t> </a:t>
            </a:r>
            <a:r>
              <a:rPr lang="en-US" sz="2000" dirty="0" err="1">
                <a:latin typeface="Cambria" pitchFamily="18" charset="0"/>
              </a:rPr>
              <a:t>như</a:t>
            </a:r>
            <a:r>
              <a:rPr lang="en-US" sz="2000" dirty="0">
                <a:latin typeface="Cambria" pitchFamily="18" charset="0"/>
              </a:rPr>
              <a:t> </a:t>
            </a:r>
            <a:r>
              <a:rPr lang="en-US" sz="2000" dirty="0" err="1">
                <a:latin typeface="Cambria" pitchFamily="18" charset="0"/>
              </a:rPr>
              <a:t>hoa</a:t>
            </a:r>
            <a:r>
              <a:rPr lang="en-US" sz="2000" dirty="0">
                <a:latin typeface="Cambria" pitchFamily="18" charset="0"/>
              </a:rPr>
              <a:t> vi ô </a:t>
            </a:r>
            <a:r>
              <a:rPr lang="en-US" sz="2000" dirty="0" err="1">
                <a:latin typeface="Cambria" pitchFamily="18" charset="0"/>
              </a:rPr>
              <a:t>lét</a:t>
            </a:r>
            <a:r>
              <a:rPr lang="en-US" sz="2000" dirty="0">
                <a:latin typeface="Cambria" pitchFamily="18" charset="0"/>
              </a:rPr>
              <a:t>…</a:t>
            </a:r>
          </a:p>
          <a:p>
            <a:pPr algn="just"/>
            <a:r>
              <a:rPr lang="en-US" sz="2000" dirty="0" err="1">
                <a:latin typeface="Cambria" pitchFamily="18" charset="0"/>
              </a:rPr>
              <a:t>Đúng</a:t>
            </a:r>
            <a:r>
              <a:rPr lang="en-US" sz="2000" dirty="0">
                <a:latin typeface="Cambria" pitchFamily="18" charset="0"/>
              </a:rPr>
              <a:t> </a:t>
            </a:r>
            <a:r>
              <a:rPr lang="en-US" sz="2000" dirty="0" err="1">
                <a:latin typeface="Cambria" pitchFamily="18" charset="0"/>
              </a:rPr>
              <a:t>lúc</a:t>
            </a:r>
            <a:r>
              <a:rPr lang="en-US" sz="2000" dirty="0">
                <a:latin typeface="Cambria" pitchFamily="18" charset="0"/>
              </a:rPr>
              <a:t> </a:t>
            </a:r>
            <a:r>
              <a:rPr lang="en-US" sz="2000" dirty="0" err="1">
                <a:latin typeface="Cambria" pitchFamily="18" charset="0"/>
              </a:rPr>
              <a:t>đó</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vụt</a:t>
            </a:r>
            <a:r>
              <a:rPr lang="en-US" sz="2000" dirty="0">
                <a:latin typeface="Cambria" pitchFamily="18" charset="0"/>
              </a:rPr>
              <a:t> </a:t>
            </a:r>
            <a:r>
              <a:rPr lang="en-US" sz="2000" dirty="0" err="1">
                <a:latin typeface="Cambria" pitchFamily="18" charset="0"/>
              </a:rPr>
              <a:t>tạnh</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ló</a:t>
            </a:r>
            <a:r>
              <a:rPr lang="en-US" sz="2000" dirty="0">
                <a:latin typeface="Cambria" pitchFamily="18" charset="0"/>
              </a:rPr>
              <a:t>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hiện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trên</a:t>
            </a:r>
            <a:r>
              <a:rPr lang="en-US" sz="2000" dirty="0">
                <a:latin typeface="Cambria" pitchFamily="18" charset="0"/>
              </a:rPr>
              <a:t> </a:t>
            </a:r>
            <a:r>
              <a:rPr lang="en-US" sz="2000" dirty="0" err="1">
                <a:latin typeface="Cambria" pitchFamily="18" charset="0"/>
              </a:rPr>
              <a:t>nền</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liền</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vắt</a:t>
            </a:r>
            <a:r>
              <a:rPr lang="en-US" sz="2000" dirty="0">
                <a:latin typeface="Cambria" pitchFamily="18" charset="0"/>
              </a:rPr>
              <a:t> </a:t>
            </a:r>
            <a:r>
              <a:rPr lang="en-US" sz="2000" dirty="0" err="1">
                <a:latin typeface="Cambria" pitchFamily="18" charset="0"/>
              </a:rPr>
              <a:t>ngang</a:t>
            </a:r>
            <a:r>
              <a:rPr lang="en-US" sz="2000" dirty="0">
                <a:latin typeface="Cambria" pitchFamily="18" charset="0"/>
              </a:rPr>
              <a:t> qua </a:t>
            </a:r>
            <a:r>
              <a:rPr lang="en-US" sz="2000" dirty="0" err="1">
                <a:latin typeface="Cambria" pitchFamily="18" charset="0"/>
              </a:rPr>
              <a:t>cánh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lúa</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cũng</a:t>
            </a:r>
            <a:r>
              <a:rPr lang="en-US" sz="2000" dirty="0">
                <a:latin typeface="Cambria" pitchFamily="18" charset="0"/>
              </a:rPr>
              <a:t> </a:t>
            </a:r>
            <a:r>
              <a:rPr lang="en-US" sz="2000" dirty="0" err="1">
                <a:latin typeface="Cambria" pitchFamily="18" charset="0"/>
              </a:rPr>
              <a:t>bừng</a:t>
            </a:r>
            <a:r>
              <a:rPr lang="en-US" sz="2000" dirty="0">
                <a:latin typeface="Cambria" pitchFamily="18" charset="0"/>
              </a:rPr>
              <a:t> </a:t>
            </a:r>
            <a:r>
              <a:rPr lang="en-US" sz="2000" dirty="0" err="1">
                <a:latin typeface="Cambria" pitchFamily="18" charset="0"/>
              </a:rPr>
              <a:t>sáng</a:t>
            </a:r>
            <a:r>
              <a:rPr lang="en-US" sz="2000" dirty="0">
                <a:latin typeface="Cambria" pitchFamily="18" charset="0"/>
              </a:rPr>
              <a:t>. </a:t>
            </a:r>
            <a:r>
              <a:rPr lang="en-US" sz="2000" dirty="0" err="1">
                <a:latin typeface="Cambria" pitchFamily="18" charset="0"/>
              </a:rPr>
              <a:t>Chúng</a:t>
            </a:r>
            <a:r>
              <a:rPr lang="en-US" sz="2000" dirty="0">
                <a:latin typeface="Cambria" pitchFamily="18" charset="0"/>
              </a:rPr>
              <a:t> </a:t>
            </a:r>
            <a:r>
              <a:rPr lang="en-US" sz="2000" dirty="0" err="1">
                <a:latin typeface="Cambria" pitchFamily="18" charset="0"/>
              </a:rPr>
              <a:t>nắm</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nhau</a:t>
            </a:r>
            <a:r>
              <a:rPr lang="en-US" sz="2000" dirty="0">
                <a:latin typeface="Cambria" pitchFamily="18" charset="0"/>
              </a:rPr>
              <a:t>. </a:t>
            </a:r>
            <a:r>
              <a:rPr lang="en-US" sz="2000" dirty="0" err="1">
                <a:latin typeface="Cambria" pitchFamily="18" charset="0"/>
              </a:rPr>
              <a:t>Và</a:t>
            </a:r>
            <a:r>
              <a:rPr lang="en-US" sz="2000" dirty="0">
                <a:latin typeface="Cambria" pitchFamily="18" charset="0"/>
              </a:rPr>
              <a:t> </a:t>
            </a:r>
            <a:r>
              <a:rPr lang="en-US" sz="2000" dirty="0" err="1">
                <a:latin typeface="Cambria" pitchFamily="18" charset="0"/>
              </a:rPr>
              <a:t>trong</a:t>
            </a:r>
            <a:r>
              <a:rPr lang="en-US" sz="2000" dirty="0">
                <a:latin typeface="Cambria" pitchFamily="18" charset="0"/>
              </a:rPr>
              <a:t> </a:t>
            </a:r>
            <a:r>
              <a:rPr lang="en-US" sz="2000" dirty="0" err="1">
                <a:latin typeface="Cambria" pitchFamily="18" charset="0"/>
              </a:rPr>
              <a:t>vòng</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ấy</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hơn</a:t>
            </a:r>
            <a:r>
              <a:rPr lang="en-US" sz="2000" dirty="0">
                <a:latin typeface="Cambria" pitchFamily="18" charset="0"/>
              </a:rPr>
              <a:t>, </a:t>
            </a:r>
            <a:r>
              <a:rPr lang="en-US" sz="2000" dirty="0" err="1">
                <a:latin typeface="Cambria" pitchFamily="18" charset="0"/>
              </a:rPr>
              <a:t>cả</a:t>
            </a:r>
            <a:r>
              <a:rPr lang="en-US" sz="2000" dirty="0">
                <a:latin typeface="Cambria" pitchFamily="18" charset="0"/>
              </a:rPr>
              <a:t> </a:t>
            </a:r>
            <a:r>
              <a:rPr lang="en-US" sz="2000" dirty="0" err="1">
                <a:latin typeface="Cambria" pitchFamily="18" charset="0"/>
              </a:rPr>
              <a:t>ngàn</a:t>
            </a:r>
            <a:r>
              <a:rPr lang="en-US" sz="2000" dirty="0">
                <a:latin typeface="Cambria" pitchFamily="18" charset="0"/>
              </a:rPr>
              <a:t> </a:t>
            </a:r>
            <a:r>
              <a:rPr lang="en-US" sz="2000" dirty="0" err="1">
                <a:latin typeface="Cambria" pitchFamily="18" charset="0"/>
              </a:rPr>
              <a:t>lần</a:t>
            </a:r>
            <a:r>
              <a:rPr lang="en-US" sz="2000" dirty="0">
                <a:latin typeface="Cambria" pitchFamily="18" charset="0"/>
              </a:rPr>
              <a:t> </a:t>
            </a:r>
            <a:r>
              <a:rPr lang="en-US" sz="2000" dirty="0" err="1">
                <a:latin typeface="Cambria" pitchFamily="18" charset="0"/>
              </a:rPr>
              <a:t>khi</a:t>
            </a:r>
            <a:r>
              <a:rPr lang="en-US" sz="2000" dirty="0">
                <a:latin typeface="Cambria" pitchFamily="18" charset="0"/>
              </a:rPr>
              <a:t> </a:t>
            </a:r>
            <a:r>
              <a:rPr lang="en-US" sz="2000" dirty="0" err="1">
                <a:latin typeface="Cambria" pitchFamily="18" charset="0"/>
              </a:rPr>
              <a:t>đứng</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a:t>
            </a:r>
          </a:p>
          <a:p>
            <a:pPr algn="r"/>
            <a:r>
              <a:rPr lang="en-US" sz="1600" dirty="0">
                <a:latin typeface="Cambria" pitchFamily="18" charset="0"/>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a:blip r:embed="rId3"/>
          <a:srcRect r="53734"/>
          <a:stretch>
            <a:fillRect/>
          </a:stretch>
        </p:blipFill>
        <p:spPr bwMode="auto">
          <a:xfrm>
            <a:off x="7502525" y="628650"/>
            <a:ext cx="2089150" cy="3429000"/>
          </a:xfrm>
          <a:prstGeom prst="rect">
            <a:avLst/>
          </a:prstGeom>
          <a:noFill/>
          <a:ln w="9525">
            <a:noFill/>
            <a:miter lim="800000"/>
            <a:headEnd/>
            <a:tailEnd/>
          </a:ln>
        </p:spPr>
      </p:pic>
      <p:pic>
        <p:nvPicPr>
          <p:cNvPr id="7" name="Picture 4" descr="Wondering Cartoon Images – Browse 21,347 Stock Photos, Vectors, and Video |  Adobe Stock"/>
          <p:cNvPicPr>
            <a:picLocks noChangeAspect="1" noChangeArrowheads="1"/>
          </p:cNvPicPr>
          <p:nvPr/>
        </p:nvPicPr>
        <p:blipFill>
          <a:blip r:embed="rId4"/>
          <a:srcRect l="42896" b="8495"/>
          <a:stretch>
            <a:fillRect/>
          </a:stretch>
        </p:blipFill>
        <p:spPr bwMode="auto">
          <a:xfrm>
            <a:off x="10390188" y="4057650"/>
            <a:ext cx="2578100" cy="3136900"/>
          </a:xfrm>
          <a:prstGeom prst="rect">
            <a:avLst/>
          </a:prstGeom>
          <a:noFill/>
          <a:ln w="9525">
            <a:noFill/>
            <a:miter lim="800000"/>
            <a:headEnd/>
            <a:tailEnd/>
          </a:ln>
        </p:spPr>
      </p:pic>
      <p:sp>
        <p:nvSpPr>
          <p:cNvPr id="2" name="Oval Callout 1"/>
          <p:cNvSpPr/>
          <p:nvPr/>
        </p:nvSpPr>
        <p:spPr>
          <a:xfrm>
            <a:off x="9086850" y="119063"/>
            <a:ext cx="2998788" cy="2039937"/>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6" name="TextBox 5"/>
          <p:cNvSpPr txBox="1">
            <a:spLocks noChangeArrowheads="1"/>
          </p:cNvSpPr>
          <p:nvPr/>
        </p:nvSpPr>
        <p:spPr bwMode="auto">
          <a:xfrm>
            <a:off x="9329738" y="527050"/>
            <a:ext cx="2568575" cy="1816100"/>
          </a:xfrm>
          <a:prstGeom prst="rect">
            <a:avLst/>
          </a:prstGeom>
          <a:noFill/>
          <a:ln w="9525">
            <a:noFill/>
            <a:miter lim="800000"/>
            <a:headEnd/>
            <a:tailEnd/>
          </a:ln>
        </p:spPr>
        <p:txBody>
          <a:bodyPr>
            <a:spAutoFit/>
          </a:bodyPr>
          <a:lstStyle/>
          <a:p>
            <a:pPr algn="ctr"/>
            <a:r>
              <a:rPr lang="en-US" sz="2800" b="1">
                <a:solidFill>
                  <a:srgbClr val="C00000"/>
                </a:solidFill>
                <a:latin typeface="Cambria" pitchFamily="18" charset="0"/>
              </a:rPr>
              <a:t>2. Các màu tranh cãi nhau về điều gì?</a:t>
            </a:r>
          </a:p>
          <a:p>
            <a:pPr algn="just"/>
            <a:endParaRPr lang="en-US" sz="2800" b="1">
              <a:solidFill>
                <a:srgbClr val="C00000"/>
              </a:solidFill>
              <a:latin typeface="Cambria" pitchFamily="18" charset="0"/>
            </a:endParaRPr>
          </a:p>
        </p:txBody>
      </p:sp>
      <p:sp>
        <p:nvSpPr>
          <p:cNvPr id="10" name="Oval Callout 9"/>
          <p:cNvSpPr/>
          <p:nvPr/>
        </p:nvSpPr>
        <p:spPr>
          <a:xfrm>
            <a:off x="7766050" y="3724275"/>
            <a:ext cx="2827338" cy="2947988"/>
          </a:xfrm>
          <a:prstGeom prst="wedgeEllipseCallout">
            <a:avLst>
              <a:gd name="adj1" fmla="val 54881"/>
              <a:gd name="adj2" fmla="val 176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11" name="TextBox 10"/>
          <p:cNvSpPr txBox="1">
            <a:spLocks noChangeArrowheads="1"/>
          </p:cNvSpPr>
          <p:nvPr/>
        </p:nvSpPr>
        <p:spPr bwMode="auto">
          <a:xfrm>
            <a:off x="7935913" y="4284663"/>
            <a:ext cx="2549525" cy="2308225"/>
          </a:xfrm>
          <a:prstGeom prst="rect">
            <a:avLst/>
          </a:prstGeom>
          <a:noFill/>
          <a:ln w="9525">
            <a:noFill/>
            <a:miter lim="800000"/>
            <a:headEnd/>
            <a:tailEnd/>
          </a:ln>
        </p:spPr>
        <p:txBody>
          <a:bodyPr>
            <a:spAutoFit/>
          </a:bodyPr>
          <a:lstStyle/>
          <a:p>
            <a:pPr algn="just"/>
            <a:r>
              <a:rPr lang="en-US" sz="2400" b="1">
                <a:solidFill>
                  <a:srgbClr val="C00000"/>
                </a:solidFill>
                <a:latin typeface="Cambria" pitchFamily="18" charset="0"/>
              </a:rPr>
              <a:t>Từ chỗ chê nhau mềm yếu, các màu quay sang tranh cãi xem màu nào đặc sắc nhất.</a:t>
            </a:r>
          </a:p>
          <a:p>
            <a:pPr algn="just"/>
            <a:endParaRPr lang="en-US" sz="2400" b="1">
              <a:solidFill>
                <a:srgbClr val="C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3"/>
          <p:cNvPicPr>
            <a:picLocks noChangeAspect="1"/>
          </p:cNvPicPr>
          <p:nvPr/>
        </p:nvPicPr>
        <p:blipFill>
          <a:blip r:embed="rId2">
            <a:lum bright="70000" contrast="-70000"/>
          </a:blip>
          <a:srcRect/>
          <a:stretch>
            <a:fillRect/>
          </a:stretch>
        </p:blipFill>
        <p:spPr bwMode="auto">
          <a:xfrm rot="-681680">
            <a:off x="1389063" y="1917700"/>
            <a:ext cx="4824412" cy="2728913"/>
          </a:xfrm>
          <a:prstGeom prst="rect">
            <a:avLst/>
          </a:prstGeom>
          <a:noFill/>
          <a:ln w="9525">
            <a:noFill/>
            <a:miter lim="800000"/>
            <a:headEnd/>
            <a:tailEnd/>
          </a:ln>
        </p:spPr>
      </p:pic>
      <p:sp>
        <p:nvSpPr>
          <p:cNvPr id="116738" name="TextBox 2"/>
          <p:cNvSpPr txBox="1">
            <a:spLocks noChangeArrowheads="1"/>
          </p:cNvSpPr>
          <p:nvPr/>
        </p:nvSpPr>
        <p:spPr bwMode="auto">
          <a:xfrm>
            <a:off x="96838" y="-26988"/>
            <a:ext cx="7669212" cy="6864351"/>
          </a:xfrm>
          <a:prstGeom prst="rect">
            <a:avLst/>
          </a:prstGeom>
          <a:noFill/>
          <a:ln w="9525">
            <a:noFill/>
            <a:miter lim="800000"/>
            <a:headEnd/>
            <a:tailEnd/>
          </a:ln>
        </p:spPr>
        <p:txBody>
          <a:bodyPr>
            <a:spAutoFit/>
          </a:bodyPr>
          <a:lstStyle/>
          <a:p>
            <a:pPr algn="ctr"/>
            <a:r>
              <a:rPr lang="en-US" sz="2400" b="1" dirty="0" err="1">
                <a:solidFill>
                  <a:srgbClr val="FF0000"/>
                </a:solidFill>
                <a:latin typeface="Cambria" pitchFamily="18" charset="0"/>
              </a:rPr>
              <a:t>Bảy</a:t>
            </a:r>
            <a:r>
              <a:rPr lang="en-US" sz="2400" b="1" dirty="0">
                <a:solidFill>
                  <a:srgbClr val="FF0000"/>
                </a:solidFill>
                <a:latin typeface="Cambria" pitchFamily="18" charset="0"/>
              </a:rPr>
              <a:t> </a:t>
            </a:r>
            <a:r>
              <a:rPr lang="en-US" sz="2400" b="1" dirty="0" err="1">
                <a:solidFill>
                  <a:srgbClr val="FF0000"/>
                </a:solidFill>
                <a:latin typeface="Cambria" pitchFamily="18" charset="0"/>
              </a:rPr>
              <a:t>sắc</a:t>
            </a:r>
            <a:r>
              <a:rPr lang="en-US" sz="2400" b="1" dirty="0">
                <a:solidFill>
                  <a:srgbClr val="FF0000"/>
                </a:solidFill>
                <a:latin typeface="Cambria" pitchFamily="18" charset="0"/>
              </a:rPr>
              <a:t> </a:t>
            </a:r>
            <a:r>
              <a:rPr lang="en-US" sz="2400" b="1" dirty="0" err="1">
                <a:solidFill>
                  <a:srgbClr val="FF0000"/>
                </a:solidFill>
                <a:latin typeface="Cambria" pitchFamily="18" charset="0"/>
              </a:rPr>
              <a:t>cầu</a:t>
            </a:r>
            <a:r>
              <a:rPr lang="en-US" sz="2400" b="1" dirty="0">
                <a:solidFill>
                  <a:srgbClr val="FF0000"/>
                </a:solidFill>
                <a:latin typeface="Cambria" pitchFamily="18" charset="0"/>
              </a:rPr>
              <a:t> </a:t>
            </a:r>
            <a:r>
              <a:rPr lang="en-US" sz="2400" b="1" dirty="0" err="1">
                <a:solidFill>
                  <a:srgbClr val="FF0000"/>
                </a:solidFill>
                <a:latin typeface="Cambria" pitchFamily="18" charset="0"/>
              </a:rPr>
              <a:t>vồng</a:t>
            </a:r>
            <a:endParaRPr lang="en-US" sz="2400" b="1" dirty="0">
              <a:solidFill>
                <a:srgbClr val="FF0000"/>
              </a:solidFill>
              <a:latin typeface="Cambria" pitchFamily="18" charset="0"/>
            </a:endParaRPr>
          </a:p>
          <a:p>
            <a:pPr algn="just"/>
            <a:r>
              <a:rPr lang="en-US" sz="2000" dirty="0" err="1">
                <a:solidFill>
                  <a:srgbClr val="000000"/>
                </a:solidFill>
                <a:latin typeface="Cambria" pitchFamily="18" charset="0"/>
              </a:rPr>
              <a:t>Một</a:t>
            </a:r>
            <a:r>
              <a:rPr lang="en-US" sz="2000" dirty="0">
                <a:solidFill>
                  <a:srgbClr val="000000"/>
                </a:solidFill>
                <a:latin typeface="Cambria" pitchFamily="18" charset="0"/>
              </a:rPr>
              <a:t> </a:t>
            </a:r>
            <a:r>
              <a:rPr lang="en-US" sz="2000" dirty="0" err="1">
                <a:solidFill>
                  <a:srgbClr val="000000"/>
                </a:solidFill>
                <a:latin typeface="Cambria" pitchFamily="18" charset="0"/>
              </a:rPr>
              <a:t>họa</a:t>
            </a:r>
            <a:r>
              <a:rPr lang="en-US" sz="2000" dirty="0">
                <a:solidFill>
                  <a:srgbClr val="000000"/>
                </a:solidFill>
                <a:latin typeface="Cambria" pitchFamily="18" charset="0"/>
              </a:rPr>
              <a:t> </a:t>
            </a:r>
            <a:r>
              <a:rPr lang="en-US" sz="2000" dirty="0" err="1">
                <a:solidFill>
                  <a:srgbClr val="000000"/>
                </a:solidFill>
                <a:latin typeface="Cambria" pitchFamily="18" charset="0"/>
              </a:rPr>
              <a:t>sĩ</a:t>
            </a:r>
            <a:r>
              <a:rPr lang="en-US" sz="2000" dirty="0">
                <a:solidFill>
                  <a:srgbClr val="000000"/>
                </a:solidFill>
                <a:latin typeface="Cambria" pitchFamily="18" charset="0"/>
              </a:rPr>
              <a:t> </a:t>
            </a:r>
            <a:r>
              <a:rPr lang="en-US" sz="2000" dirty="0" err="1">
                <a:solidFill>
                  <a:srgbClr val="000000"/>
                </a:solidFill>
                <a:latin typeface="Cambria" pitchFamily="18" charset="0"/>
              </a:rPr>
              <a:t>đang</a:t>
            </a:r>
            <a:r>
              <a:rPr lang="en-US" sz="2000" dirty="0">
                <a:solidFill>
                  <a:srgbClr val="000000"/>
                </a:solidFill>
                <a:latin typeface="Cambria" pitchFamily="18" charset="0"/>
              </a:rPr>
              <a:t> say </a:t>
            </a:r>
            <a:r>
              <a:rPr lang="en-US" sz="2000" dirty="0" err="1">
                <a:solidFill>
                  <a:srgbClr val="000000"/>
                </a:solidFill>
                <a:latin typeface="Cambria" pitchFamily="18" charset="0"/>
              </a:rPr>
              <a:t>sưa</a:t>
            </a:r>
            <a:r>
              <a:rPr lang="en-US" sz="2000" dirty="0">
                <a:solidFill>
                  <a:srgbClr val="000000"/>
                </a:solidFill>
                <a:latin typeface="Cambria" pitchFamily="18" charset="0"/>
              </a:rPr>
              <a:t> </a:t>
            </a:r>
            <a:r>
              <a:rPr lang="en-US" sz="2000" dirty="0" err="1">
                <a:solidFill>
                  <a:srgbClr val="000000"/>
                </a:solidFill>
                <a:latin typeface="Cambria" pitchFamily="18" charset="0"/>
              </a:rPr>
              <a:t>vẽ</a:t>
            </a:r>
            <a:r>
              <a:rPr lang="en-US" sz="2000" dirty="0">
                <a:solidFill>
                  <a:srgbClr val="000000"/>
                </a:solidFill>
                <a:latin typeface="Cambria" pitchFamily="18" charset="0"/>
              </a:rPr>
              <a:t> </a:t>
            </a:r>
            <a:r>
              <a:rPr lang="en-US" sz="2000" dirty="0" err="1">
                <a:solidFill>
                  <a:srgbClr val="000000"/>
                </a:solidFill>
                <a:latin typeface="Cambria" pitchFamily="18" charset="0"/>
              </a:rPr>
              <a:t>bức</a:t>
            </a:r>
            <a:r>
              <a:rPr lang="en-US" sz="2000" dirty="0">
                <a:solidFill>
                  <a:srgbClr val="000000"/>
                </a:solidFill>
                <a:latin typeface="Cambria" pitchFamily="18" charset="0"/>
              </a:rPr>
              <a:t> </a:t>
            </a:r>
            <a:r>
              <a:rPr lang="en-US" sz="2000" dirty="0" err="1">
                <a:solidFill>
                  <a:srgbClr val="000000"/>
                </a:solidFill>
                <a:latin typeface="Cambria" pitchFamily="18" charset="0"/>
              </a:rPr>
              <a:t>tranh</a:t>
            </a:r>
            <a:r>
              <a:rPr lang="en-US" sz="2000" dirty="0">
                <a:solidFill>
                  <a:srgbClr val="000000"/>
                </a:solidFill>
                <a:latin typeface="Cambria" pitchFamily="18" charset="0"/>
              </a:rPr>
              <a:t> </a:t>
            </a:r>
            <a:r>
              <a:rPr lang="en-US" sz="2000" dirty="0" err="1">
                <a:solidFill>
                  <a:srgbClr val="000000"/>
                </a:solidFill>
                <a:latin typeface="Cambria" pitchFamily="18" charset="0"/>
              </a:rPr>
              <a:t>phong</a:t>
            </a:r>
            <a:r>
              <a:rPr lang="en-US" sz="2000" dirty="0">
                <a:solidFill>
                  <a:srgbClr val="000000"/>
                </a:solidFill>
                <a:latin typeface="Cambria" pitchFamily="18" charset="0"/>
              </a:rPr>
              <a:t> </a:t>
            </a:r>
            <a:r>
              <a:rPr lang="en-US" sz="2000" dirty="0" err="1">
                <a:solidFill>
                  <a:srgbClr val="000000"/>
                </a:solidFill>
                <a:latin typeface="Cambria" pitchFamily="18" charset="0"/>
              </a:rPr>
              <a:t>cảnh</a:t>
            </a:r>
            <a:r>
              <a:rPr lang="en-US" sz="2000" dirty="0">
                <a:solidFill>
                  <a:srgbClr val="000000"/>
                </a:solidFill>
                <a:latin typeface="Cambria" pitchFamily="18" charset="0"/>
              </a:rPr>
              <a:t> </a:t>
            </a:r>
            <a:r>
              <a:rPr lang="en-US" sz="2000" dirty="0" err="1">
                <a:solidFill>
                  <a:srgbClr val="000000"/>
                </a:solidFill>
                <a:latin typeface="Cambria" pitchFamily="18" charset="0"/>
              </a:rPr>
              <a:t>đồng</a:t>
            </a:r>
            <a:r>
              <a:rPr lang="en-US" sz="2000" dirty="0">
                <a:solidFill>
                  <a:srgbClr val="000000"/>
                </a:solidFill>
                <a:latin typeface="Cambria" pitchFamily="18" charset="0"/>
              </a:rPr>
              <a:t> </a:t>
            </a:r>
            <a:r>
              <a:rPr lang="en-US" sz="2000" dirty="0" err="1">
                <a:solidFill>
                  <a:srgbClr val="000000"/>
                </a:solidFill>
                <a:latin typeface="Cambria" pitchFamily="18" charset="0"/>
              </a:rPr>
              <a:t>quê</a:t>
            </a:r>
            <a:r>
              <a:rPr lang="en-US" sz="2000" dirty="0">
                <a:solidFill>
                  <a:srgbClr val="000000"/>
                </a:solidFill>
                <a:latin typeface="Cambria" pitchFamily="18" charset="0"/>
              </a:rPr>
              <a:t>. </a:t>
            </a:r>
            <a:r>
              <a:rPr lang="en-US" sz="2000" dirty="0" err="1">
                <a:solidFill>
                  <a:srgbClr val="000000"/>
                </a:solidFill>
                <a:latin typeface="Cambria" pitchFamily="18" charset="0"/>
              </a:rPr>
              <a:t>Bỗng</a:t>
            </a:r>
            <a:r>
              <a:rPr lang="en-US" sz="2000" dirty="0">
                <a:solidFill>
                  <a:srgbClr val="000000"/>
                </a:solidFill>
                <a:latin typeface="Cambria" pitchFamily="18" charset="0"/>
              </a:rPr>
              <a:t> </a:t>
            </a:r>
            <a:r>
              <a:rPr lang="en-US" sz="2000" dirty="0" err="1">
                <a:solidFill>
                  <a:srgbClr val="000000"/>
                </a:solidFill>
                <a:latin typeface="Cambria" pitchFamily="18" charset="0"/>
              </a:rPr>
              <a:t>trời</a:t>
            </a:r>
            <a:r>
              <a:rPr lang="en-US" sz="2000" dirty="0">
                <a:solidFill>
                  <a:srgbClr val="000000"/>
                </a:solidFill>
                <a:latin typeface="Cambria" pitchFamily="18" charset="0"/>
              </a:rPr>
              <a:t> </a:t>
            </a:r>
            <a:r>
              <a:rPr lang="en-US" sz="2000" dirty="0" err="1">
                <a:solidFill>
                  <a:srgbClr val="000000"/>
                </a:solidFill>
                <a:latin typeface="Cambria" pitchFamily="18" charset="0"/>
              </a:rPr>
              <a:t>đổ</a:t>
            </a:r>
            <a:r>
              <a:rPr lang="en-US" sz="2000" dirty="0">
                <a:solidFill>
                  <a:srgbClr val="000000"/>
                </a:solidFill>
                <a:latin typeface="Cambria" pitchFamily="18" charset="0"/>
              </a:rPr>
              <a:t> </a:t>
            </a:r>
            <a:r>
              <a:rPr lang="en-US" sz="2000" dirty="0" err="1">
                <a:solidFill>
                  <a:srgbClr val="000000"/>
                </a:solidFill>
                <a:latin typeface="Cambria" pitchFamily="18" charset="0"/>
              </a:rPr>
              <a:t>mưa</a:t>
            </a:r>
            <a:r>
              <a:rPr lang="en-US" sz="2000" dirty="0">
                <a:solidFill>
                  <a:srgbClr val="000000"/>
                </a:solidFill>
                <a:latin typeface="Cambria" pitchFamily="18" charset="0"/>
              </a:rPr>
              <a:t>. </a:t>
            </a:r>
            <a:r>
              <a:rPr lang="en-US" sz="2000" dirty="0" err="1">
                <a:solidFill>
                  <a:srgbClr val="000000"/>
                </a:solidFill>
                <a:latin typeface="Cambria" pitchFamily="18" charset="0"/>
              </a:rPr>
              <a:t>Họa</a:t>
            </a:r>
            <a:r>
              <a:rPr lang="en-US" sz="2000" dirty="0">
                <a:solidFill>
                  <a:srgbClr val="000000"/>
                </a:solidFill>
                <a:latin typeface="Cambria" pitchFamily="18" charset="0"/>
              </a:rPr>
              <a:t> </a:t>
            </a:r>
            <a:r>
              <a:rPr lang="en-US" sz="2000" dirty="0" err="1">
                <a:solidFill>
                  <a:srgbClr val="000000"/>
                </a:solidFill>
                <a:latin typeface="Cambria" pitchFamily="18" charset="0"/>
              </a:rPr>
              <a:t>sĩ</a:t>
            </a:r>
            <a:r>
              <a:rPr lang="en-US" sz="2000" dirty="0">
                <a:solidFill>
                  <a:srgbClr val="000000"/>
                </a:solidFill>
                <a:latin typeface="Cambria" pitchFamily="18" charset="0"/>
              </a:rPr>
              <a:t> </a:t>
            </a:r>
            <a:r>
              <a:rPr lang="en-US" sz="2000" dirty="0" err="1">
                <a:solidFill>
                  <a:srgbClr val="000000"/>
                </a:solidFill>
                <a:latin typeface="Cambria" pitchFamily="18" charset="0"/>
              </a:rPr>
              <a:t>vội</a:t>
            </a:r>
            <a:r>
              <a:rPr lang="en-US" sz="2000" dirty="0">
                <a:solidFill>
                  <a:srgbClr val="000000"/>
                </a:solidFill>
                <a:latin typeface="Cambria" pitchFamily="18" charset="0"/>
              </a:rPr>
              <a:t> </a:t>
            </a:r>
            <a:r>
              <a:rPr lang="en-US" sz="2000" dirty="0" err="1">
                <a:solidFill>
                  <a:srgbClr val="000000"/>
                </a:solidFill>
                <a:latin typeface="Cambria" pitchFamily="18" charset="0"/>
              </a:rPr>
              <a:t>lấy</a:t>
            </a:r>
            <a:r>
              <a:rPr lang="en-US" sz="2000" dirty="0">
                <a:solidFill>
                  <a:srgbClr val="000000"/>
                </a:solidFill>
                <a:latin typeface="Cambria" pitchFamily="18" charset="0"/>
              </a:rPr>
              <a:t> ô </a:t>
            </a:r>
            <a:r>
              <a:rPr lang="en-US" sz="2000" dirty="0" err="1">
                <a:solidFill>
                  <a:srgbClr val="000000"/>
                </a:solidFill>
                <a:latin typeface="Cambria" pitchFamily="18" charset="0"/>
              </a:rPr>
              <a:t>để</a:t>
            </a:r>
            <a:r>
              <a:rPr lang="en-US" sz="2000" dirty="0">
                <a:solidFill>
                  <a:srgbClr val="000000"/>
                </a:solidFill>
                <a:latin typeface="Cambria" pitchFamily="18" charset="0"/>
              </a:rPr>
              <a:t> </a:t>
            </a:r>
            <a:r>
              <a:rPr lang="en-US" sz="2000" dirty="0" err="1">
                <a:solidFill>
                  <a:srgbClr val="000000"/>
                </a:solidFill>
                <a:latin typeface="Cambria" pitchFamily="18" charset="0"/>
              </a:rPr>
              <a:t>che</a:t>
            </a:r>
            <a:r>
              <a:rPr lang="en-US" sz="2000" dirty="0">
                <a:solidFill>
                  <a:srgbClr val="000000"/>
                </a:solidFill>
                <a:latin typeface="Cambria" pitchFamily="18" charset="0"/>
              </a:rPr>
              <a:t> </a:t>
            </a:r>
            <a:r>
              <a:rPr lang="en-US" sz="2000" dirty="0" err="1">
                <a:solidFill>
                  <a:srgbClr val="000000"/>
                </a:solidFill>
                <a:latin typeface="Cambria" pitchFamily="18" charset="0"/>
              </a:rPr>
              <a:t>bức</a:t>
            </a:r>
            <a:r>
              <a:rPr lang="en-US" sz="2000" dirty="0">
                <a:solidFill>
                  <a:srgbClr val="000000"/>
                </a:solidFill>
                <a:latin typeface="Cambria" pitchFamily="18" charset="0"/>
              </a:rPr>
              <a:t> </a:t>
            </a:r>
            <a:r>
              <a:rPr lang="en-US" sz="2000" dirty="0" err="1">
                <a:solidFill>
                  <a:srgbClr val="000000"/>
                </a:solidFill>
                <a:latin typeface="Cambria" pitchFamily="18" charset="0"/>
              </a:rPr>
              <a:t>tranh</a:t>
            </a:r>
            <a:r>
              <a:rPr lang="en-US" sz="2000" dirty="0">
                <a:solidFill>
                  <a:srgbClr val="000000"/>
                </a:solidFill>
                <a:latin typeface="Cambria" pitchFamily="18" charset="0"/>
              </a:rPr>
              <a:t> </a:t>
            </a:r>
            <a:r>
              <a:rPr lang="en-US" sz="2000" dirty="0" err="1">
                <a:solidFill>
                  <a:srgbClr val="000000"/>
                </a:solidFill>
                <a:latin typeface="Cambria" pitchFamily="18" charset="0"/>
              </a:rPr>
              <a:t>đang</a:t>
            </a:r>
            <a:r>
              <a:rPr lang="en-US" sz="2000" dirty="0">
                <a:solidFill>
                  <a:srgbClr val="000000"/>
                </a:solidFill>
                <a:latin typeface="Cambria" pitchFamily="18" charset="0"/>
              </a:rPr>
              <a:t> </a:t>
            </a:r>
            <a:r>
              <a:rPr lang="en-US" sz="2000" dirty="0" err="1">
                <a:solidFill>
                  <a:srgbClr val="000000"/>
                </a:solidFill>
                <a:latin typeface="Cambria" pitchFamily="18" charset="0"/>
              </a:rPr>
              <a:t>vẽ</a:t>
            </a:r>
            <a:r>
              <a:rPr lang="en-US" sz="2000" dirty="0">
                <a:solidFill>
                  <a:srgbClr val="000000"/>
                </a:solidFill>
                <a:latin typeface="Cambria" pitchFamily="18" charset="0"/>
              </a:rPr>
              <a:t> </a:t>
            </a:r>
            <a:r>
              <a:rPr lang="en-US" sz="2000" dirty="0" err="1">
                <a:solidFill>
                  <a:srgbClr val="000000"/>
                </a:solidFill>
                <a:latin typeface="Cambria" pitchFamily="18" charset="0"/>
              </a:rPr>
              <a:t>dở</a:t>
            </a:r>
            <a:r>
              <a:rPr lang="en-US" sz="2000" dirty="0">
                <a:solidFill>
                  <a:srgbClr val="000000"/>
                </a:solidFill>
                <a:latin typeface="Cambria" pitchFamily="18" charset="0"/>
              </a:rPr>
              <a:t>.</a:t>
            </a:r>
          </a:p>
          <a:p>
            <a:pPr algn="just"/>
            <a:r>
              <a:rPr lang="en-US" sz="2000" dirty="0" err="1">
                <a:solidFill>
                  <a:srgbClr val="000000"/>
                </a:solidFill>
                <a:latin typeface="Cambria" pitchFamily="18" charset="0"/>
              </a:rPr>
              <a:t>Bị</a:t>
            </a:r>
            <a:r>
              <a:rPr lang="en-US" sz="2000" dirty="0">
                <a:solidFill>
                  <a:srgbClr val="000000"/>
                </a:solidFill>
                <a:latin typeface="Cambria" pitchFamily="18" charset="0"/>
              </a:rPr>
              <a:t> </a:t>
            </a:r>
            <a:r>
              <a:rPr lang="en-US" sz="2000" dirty="0" err="1">
                <a:solidFill>
                  <a:srgbClr val="000000"/>
                </a:solidFill>
                <a:latin typeface="Cambria" pitchFamily="18" charset="0"/>
              </a:rPr>
              <a:t>mưa</a:t>
            </a:r>
            <a:r>
              <a:rPr lang="en-US" sz="2000" dirty="0">
                <a:solidFill>
                  <a:srgbClr val="000000"/>
                </a:solidFill>
                <a:latin typeface="Cambria" pitchFamily="18" charset="0"/>
              </a:rPr>
              <a:t> </a:t>
            </a:r>
            <a:r>
              <a:rPr lang="en-US" sz="2000" dirty="0" err="1">
                <a:solidFill>
                  <a:srgbClr val="000000"/>
                </a:solidFill>
                <a:latin typeface="Cambria" pitchFamily="18" charset="0"/>
              </a:rPr>
              <a:t>làm</a:t>
            </a:r>
            <a:r>
              <a:rPr lang="en-US" sz="2000" dirty="0">
                <a:solidFill>
                  <a:srgbClr val="000000"/>
                </a:solidFill>
                <a:latin typeface="Cambria" pitchFamily="18" charset="0"/>
              </a:rPr>
              <a:t> </a:t>
            </a:r>
            <a:r>
              <a:rPr lang="en-US" sz="2000" dirty="0" err="1">
                <a:solidFill>
                  <a:srgbClr val="000000"/>
                </a:solidFill>
                <a:latin typeface="Cambria" pitchFamily="18" charset="0"/>
              </a:rPr>
              <a:t>ướt</a:t>
            </a:r>
            <a:r>
              <a:rPr lang="en-US" sz="2000" dirty="0">
                <a:solidFill>
                  <a:srgbClr val="000000"/>
                </a:solidFill>
                <a:latin typeface="Cambria" pitchFamily="18" charset="0"/>
              </a:rPr>
              <a:t>, </a:t>
            </a:r>
            <a:r>
              <a:rPr lang="en-US" sz="2000" dirty="0" err="1">
                <a:solidFill>
                  <a:srgbClr val="000000"/>
                </a:solidFill>
                <a:latin typeface="Cambria" pitchFamily="18" charset="0"/>
              </a:rPr>
              <a:t>các</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bắt</a:t>
            </a:r>
            <a:r>
              <a:rPr lang="en-US" sz="2000" dirty="0">
                <a:solidFill>
                  <a:srgbClr val="000000"/>
                </a:solidFill>
                <a:latin typeface="Cambria" pitchFamily="18" charset="0"/>
              </a:rPr>
              <a:t> </a:t>
            </a:r>
            <a:r>
              <a:rPr lang="en-US" sz="2000" dirty="0" err="1">
                <a:solidFill>
                  <a:srgbClr val="000000"/>
                </a:solidFill>
                <a:latin typeface="Cambria" pitchFamily="18" charset="0"/>
              </a:rPr>
              <a:t>đầu</a:t>
            </a:r>
            <a:r>
              <a:rPr lang="en-US" sz="2000" dirty="0">
                <a:solidFill>
                  <a:srgbClr val="000000"/>
                </a:solidFill>
                <a:latin typeface="Cambria" pitchFamily="18" charset="0"/>
              </a:rPr>
              <a:t> </a:t>
            </a:r>
            <a:r>
              <a:rPr lang="en-US" sz="2000" dirty="0" err="1">
                <a:solidFill>
                  <a:srgbClr val="000000"/>
                </a:solidFill>
                <a:latin typeface="Cambria" pitchFamily="18" charset="0"/>
              </a:rPr>
              <a:t>càu</a:t>
            </a:r>
            <a:r>
              <a:rPr lang="en-US" sz="2000" dirty="0">
                <a:solidFill>
                  <a:srgbClr val="000000"/>
                </a:solidFill>
                <a:latin typeface="Cambria" pitchFamily="18" charset="0"/>
              </a:rPr>
              <a:t> </a:t>
            </a:r>
            <a:r>
              <a:rPr lang="en-US" sz="2000" dirty="0" err="1">
                <a:solidFill>
                  <a:srgbClr val="000000"/>
                </a:solidFill>
                <a:latin typeface="Cambria" pitchFamily="18" charset="0"/>
              </a:rPr>
              <a:t>nhàu</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đỏ</a:t>
            </a:r>
            <a:r>
              <a:rPr lang="en-US" sz="2000" dirty="0">
                <a:solidFill>
                  <a:srgbClr val="000000"/>
                </a:solidFill>
                <a:latin typeface="Cambria" pitchFamily="18" charset="0"/>
              </a:rPr>
              <a:t> </a:t>
            </a:r>
            <a:r>
              <a:rPr lang="en-US" sz="2000" dirty="0" err="1">
                <a:solidFill>
                  <a:srgbClr val="000000"/>
                </a:solidFill>
                <a:latin typeface="Cambria" pitchFamily="18" charset="0"/>
              </a:rPr>
              <a:t>thấy</a:t>
            </a:r>
            <a:r>
              <a:rPr lang="en-US" sz="2000" dirty="0">
                <a:solidFill>
                  <a:srgbClr val="000000"/>
                </a:solidFill>
                <a:latin typeface="Cambria" pitchFamily="18" charset="0"/>
              </a:rPr>
              <a:t> </a:t>
            </a:r>
            <a:r>
              <a:rPr lang="en-US" sz="2000" dirty="0" err="1">
                <a:solidFill>
                  <a:srgbClr val="000000"/>
                </a:solidFill>
                <a:latin typeface="Cambria" pitchFamily="18" charset="0"/>
              </a:rPr>
              <a:t>thế</a:t>
            </a:r>
            <a:r>
              <a:rPr lang="en-US" sz="2000" dirty="0">
                <a:solidFill>
                  <a:srgbClr val="000000"/>
                </a:solidFill>
                <a:latin typeface="Cambria" pitchFamily="18" charset="0"/>
              </a:rPr>
              <a:t> </a:t>
            </a:r>
            <a:r>
              <a:rPr lang="en-US" sz="2000" dirty="0" err="1">
                <a:solidFill>
                  <a:srgbClr val="000000"/>
                </a:solidFill>
                <a:latin typeface="Cambria" pitchFamily="18" charset="0"/>
              </a:rPr>
              <a:t>bèn</a:t>
            </a:r>
            <a:r>
              <a:rPr lang="en-US" sz="2000" dirty="0">
                <a:solidFill>
                  <a:srgbClr val="000000"/>
                </a:solidFill>
                <a:latin typeface="Cambria" pitchFamily="18" charset="0"/>
              </a:rPr>
              <a:t> </a:t>
            </a:r>
            <a:r>
              <a:rPr lang="en-US" sz="2000" dirty="0" err="1">
                <a:solidFill>
                  <a:srgbClr val="000000"/>
                </a:solidFill>
                <a:latin typeface="Cambria" pitchFamily="18" charset="0"/>
              </a:rPr>
              <a:t>lên</a:t>
            </a:r>
            <a:r>
              <a:rPr lang="en-US" sz="2000" dirty="0">
                <a:solidFill>
                  <a:srgbClr val="000000"/>
                </a:solidFill>
                <a:latin typeface="Cambria" pitchFamily="18" charset="0"/>
              </a:rPr>
              <a:t> </a:t>
            </a:r>
            <a:r>
              <a:rPr lang="en-US" sz="2000" dirty="0" err="1">
                <a:solidFill>
                  <a:srgbClr val="000000"/>
                </a:solidFill>
                <a:latin typeface="Cambria" pitchFamily="18" charset="0"/>
              </a:rPr>
              <a:t>tiếng</a:t>
            </a:r>
            <a:r>
              <a:rPr lang="en-US" sz="2000" dirty="0">
                <a:solidFill>
                  <a:srgbClr val="000000"/>
                </a:solidFill>
                <a:latin typeface="Cambria" pitchFamily="18" charset="0"/>
              </a:rPr>
              <a:t>:</a:t>
            </a:r>
          </a:p>
          <a:p>
            <a:pPr algn="just"/>
            <a:r>
              <a:rPr lang="en-US" sz="2000" dirty="0">
                <a:solidFill>
                  <a:srgbClr val="000000"/>
                </a:solidFill>
                <a:latin typeface="Cambria" pitchFamily="18" charset="0"/>
              </a:rPr>
              <a:t>- </a:t>
            </a:r>
            <a:r>
              <a:rPr lang="en-US" sz="2000" dirty="0" err="1">
                <a:solidFill>
                  <a:srgbClr val="000000"/>
                </a:solidFill>
                <a:latin typeface="Cambria" pitchFamily="18" charset="0"/>
              </a:rPr>
              <a:t>Các</a:t>
            </a:r>
            <a:r>
              <a:rPr lang="en-US" sz="2000" dirty="0">
                <a:solidFill>
                  <a:srgbClr val="000000"/>
                </a:solidFill>
                <a:latin typeface="Cambria" pitchFamily="18" charset="0"/>
              </a:rPr>
              <a:t> </a:t>
            </a:r>
            <a:r>
              <a:rPr lang="en-US" sz="2000" dirty="0" err="1">
                <a:solidFill>
                  <a:srgbClr val="000000"/>
                </a:solidFill>
                <a:latin typeface="Cambria" pitchFamily="18" charset="0"/>
              </a:rPr>
              <a:t>bạn</a:t>
            </a:r>
            <a:r>
              <a:rPr lang="en-US" sz="2000" dirty="0">
                <a:solidFill>
                  <a:srgbClr val="000000"/>
                </a:solidFill>
                <a:latin typeface="Cambria" pitchFamily="18" charset="0"/>
              </a:rPr>
              <a:t> </a:t>
            </a:r>
            <a:r>
              <a:rPr lang="en-US" sz="2000" dirty="0" err="1">
                <a:solidFill>
                  <a:srgbClr val="000000"/>
                </a:solidFill>
                <a:latin typeface="Cambria" pitchFamily="18" charset="0"/>
              </a:rPr>
              <a:t>thật</a:t>
            </a:r>
            <a:r>
              <a:rPr lang="en-US" sz="2000" dirty="0">
                <a:solidFill>
                  <a:srgbClr val="000000"/>
                </a:solidFill>
                <a:latin typeface="Cambria" pitchFamily="18" charset="0"/>
              </a:rPr>
              <a:t> </a:t>
            </a:r>
            <a:r>
              <a:rPr lang="en-US" sz="2000" dirty="0" err="1">
                <a:solidFill>
                  <a:srgbClr val="000000"/>
                </a:solidFill>
                <a:latin typeface="Cambria" pitchFamily="18" charset="0"/>
              </a:rPr>
              <a:t>là</a:t>
            </a:r>
            <a:r>
              <a:rPr lang="en-US" sz="2000" dirty="0">
                <a:solidFill>
                  <a:srgbClr val="000000"/>
                </a:solidFill>
                <a:latin typeface="Cambria" pitchFamily="18" charset="0"/>
              </a:rPr>
              <a:t> </a:t>
            </a:r>
            <a:r>
              <a:rPr lang="en-US" sz="2000" dirty="0" err="1">
                <a:solidFill>
                  <a:srgbClr val="000000"/>
                </a:solidFill>
                <a:latin typeface="Cambria" pitchFamily="18" charset="0"/>
              </a:rPr>
              <a:t>những</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mềm</a:t>
            </a:r>
            <a:r>
              <a:rPr lang="en-US" sz="2000" dirty="0">
                <a:solidFill>
                  <a:srgbClr val="000000"/>
                </a:solidFill>
                <a:latin typeface="Cambria" pitchFamily="18" charset="0"/>
              </a:rPr>
              <a:t> </a:t>
            </a:r>
            <a:r>
              <a:rPr lang="en-US" sz="2000" dirty="0" err="1">
                <a:solidFill>
                  <a:srgbClr val="000000"/>
                </a:solidFill>
                <a:latin typeface="Cambria" pitchFamily="18" charset="0"/>
              </a:rPr>
              <a:t>yếu</a:t>
            </a:r>
            <a:r>
              <a:rPr lang="en-US" sz="2000" dirty="0">
                <a:solidFill>
                  <a:srgbClr val="000000"/>
                </a:solidFill>
                <a:latin typeface="Cambria" pitchFamily="18" charset="0"/>
              </a:rPr>
              <a:t>!</a:t>
            </a:r>
          </a:p>
          <a:p>
            <a:pPr algn="just"/>
            <a:r>
              <a:rPr lang="en-US" sz="2000" dirty="0" err="1">
                <a:solidFill>
                  <a:srgbClr val="000000"/>
                </a:solidFill>
                <a:latin typeface="Cambria" pitchFamily="18" charset="0"/>
              </a:rPr>
              <a:t>Màu</a:t>
            </a:r>
            <a:r>
              <a:rPr lang="en-US" sz="2000" dirty="0">
                <a:solidFill>
                  <a:srgbClr val="000000"/>
                </a:solidFill>
                <a:latin typeface="Cambria" pitchFamily="18" charset="0"/>
              </a:rPr>
              <a:t> da cam </a:t>
            </a:r>
            <a:r>
              <a:rPr lang="en-US" sz="2000" dirty="0" err="1">
                <a:solidFill>
                  <a:srgbClr val="000000"/>
                </a:solidFill>
                <a:latin typeface="Cambria" pitchFamily="18" charset="0"/>
              </a:rPr>
              <a:t>phản</a:t>
            </a:r>
            <a:r>
              <a:rPr lang="en-US" sz="2000" dirty="0">
                <a:solidFill>
                  <a:srgbClr val="000000"/>
                </a:solidFill>
                <a:latin typeface="Cambria" pitchFamily="18" charset="0"/>
              </a:rPr>
              <a:t> </a:t>
            </a:r>
            <a:r>
              <a:rPr lang="en-US" sz="2000" dirty="0" err="1">
                <a:solidFill>
                  <a:srgbClr val="000000"/>
                </a:solidFill>
                <a:latin typeface="Cambria" pitchFamily="18" charset="0"/>
              </a:rPr>
              <a:t>ứng</a:t>
            </a:r>
            <a:r>
              <a:rPr lang="en-US" sz="2000" dirty="0">
                <a:solidFill>
                  <a:srgbClr val="000000"/>
                </a:solidFill>
                <a:latin typeface="Cambria" pitchFamily="18" charset="0"/>
              </a:rPr>
              <a:t>:</a:t>
            </a:r>
          </a:p>
          <a:p>
            <a:pPr algn="just"/>
            <a:r>
              <a:rPr lang="en-US" sz="2000" dirty="0">
                <a:solidFill>
                  <a:srgbClr val="000000"/>
                </a:solidFill>
                <a:latin typeface="Cambria" pitchFamily="18" charset="0"/>
              </a:rPr>
              <a:t>- </a:t>
            </a:r>
            <a:r>
              <a:rPr lang="en-US" sz="2000" dirty="0" err="1">
                <a:solidFill>
                  <a:srgbClr val="000000"/>
                </a:solidFill>
                <a:latin typeface="Cambria" pitchFamily="18" charset="0"/>
              </a:rPr>
              <a:t>Bạn</a:t>
            </a:r>
            <a:r>
              <a:rPr lang="en-US" sz="2000" dirty="0">
                <a:solidFill>
                  <a:srgbClr val="000000"/>
                </a:solidFill>
                <a:latin typeface="Cambria" pitchFamily="18" charset="0"/>
              </a:rPr>
              <a:t> </a:t>
            </a:r>
            <a:r>
              <a:rPr lang="en-US" sz="2000" dirty="0" err="1">
                <a:solidFill>
                  <a:srgbClr val="000000"/>
                </a:solidFill>
                <a:latin typeface="Cambria" pitchFamily="18" charset="0"/>
              </a:rPr>
              <a:t>nói</a:t>
            </a:r>
            <a:r>
              <a:rPr lang="en-US" sz="2000" dirty="0">
                <a:solidFill>
                  <a:srgbClr val="000000"/>
                </a:solidFill>
                <a:latin typeface="Cambria" pitchFamily="18" charset="0"/>
              </a:rPr>
              <a:t> </a:t>
            </a:r>
            <a:r>
              <a:rPr lang="en-US" sz="2000" dirty="0" err="1">
                <a:solidFill>
                  <a:srgbClr val="000000"/>
                </a:solidFill>
                <a:latin typeface="Cambria" pitchFamily="18" charset="0"/>
              </a:rPr>
              <a:t>ai</a:t>
            </a:r>
            <a:r>
              <a:rPr lang="en-US" sz="2000" dirty="0">
                <a:solidFill>
                  <a:srgbClr val="000000"/>
                </a:solidFill>
                <a:latin typeface="Cambria" pitchFamily="18" charset="0"/>
              </a:rPr>
              <a:t> </a:t>
            </a:r>
            <a:r>
              <a:rPr lang="en-US" sz="2000" dirty="0" err="1">
                <a:solidFill>
                  <a:srgbClr val="000000"/>
                </a:solidFill>
                <a:latin typeface="Cambria" pitchFamily="18" charset="0"/>
              </a:rPr>
              <a:t>vậy</a:t>
            </a:r>
            <a:r>
              <a:rPr lang="en-US" sz="2000" dirty="0">
                <a:solidFill>
                  <a:srgbClr val="000000"/>
                </a:solidFill>
                <a:latin typeface="Cambria" pitchFamily="18" charset="0"/>
              </a:rPr>
              <a:t>? </a:t>
            </a:r>
            <a:r>
              <a:rPr lang="en-US" sz="2000" dirty="0" err="1">
                <a:solidFill>
                  <a:srgbClr val="000000"/>
                </a:solidFill>
                <a:latin typeface="Cambria" pitchFamily="18" charset="0"/>
              </a:rPr>
              <a:t>Mình</a:t>
            </a:r>
            <a:r>
              <a:rPr lang="en-US" sz="2000" dirty="0">
                <a:solidFill>
                  <a:srgbClr val="000000"/>
                </a:solidFill>
                <a:latin typeface="Cambria" pitchFamily="18" charset="0"/>
              </a:rPr>
              <a:t> </a:t>
            </a:r>
            <a:r>
              <a:rPr lang="en-US" sz="2000" dirty="0" err="1">
                <a:solidFill>
                  <a:srgbClr val="000000"/>
                </a:solidFill>
                <a:latin typeface="Cambria" pitchFamily="18" charset="0"/>
              </a:rPr>
              <a:t>là</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da cam </a:t>
            </a:r>
            <a:r>
              <a:rPr lang="en-US" sz="2000" dirty="0" err="1">
                <a:solidFill>
                  <a:srgbClr val="000000"/>
                </a:solidFill>
                <a:latin typeface="Cambria" pitchFamily="18" charset="0"/>
              </a:rPr>
              <a:t>nổi</a:t>
            </a:r>
            <a:r>
              <a:rPr lang="en-US" sz="2000" dirty="0">
                <a:solidFill>
                  <a:srgbClr val="000000"/>
                </a:solidFill>
                <a:latin typeface="Cambria" pitchFamily="18" charset="0"/>
              </a:rPr>
              <a:t> </a:t>
            </a:r>
            <a:r>
              <a:rPr lang="en-US" sz="2000" dirty="0" err="1">
                <a:solidFill>
                  <a:srgbClr val="000000"/>
                </a:solidFill>
                <a:latin typeface="Cambria" pitchFamily="18" charset="0"/>
              </a:rPr>
              <a:t>tiếng</a:t>
            </a:r>
            <a:r>
              <a:rPr lang="en-US" sz="2000" dirty="0">
                <a:solidFill>
                  <a:srgbClr val="000000"/>
                </a:solidFill>
                <a:latin typeface="Cambria" pitchFamily="18" charset="0"/>
              </a:rPr>
              <a:t>. </a:t>
            </a:r>
            <a:r>
              <a:rPr lang="en-US" sz="2000" dirty="0" err="1">
                <a:solidFill>
                  <a:srgbClr val="000000"/>
                </a:solidFill>
                <a:latin typeface="Cambria" pitchFamily="18" charset="0"/>
              </a:rPr>
              <a:t>Các</a:t>
            </a:r>
            <a:r>
              <a:rPr lang="en-US" sz="2000" dirty="0">
                <a:solidFill>
                  <a:srgbClr val="000000"/>
                </a:solidFill>
                <a:latin typeface="Cambria" pitchFamily="18" charset="0"/>
              </a:rPr>
              <a:t> </a:t>
            </a:r>
            <a:r>
              <a:rPr lang="en-US" sz="2000" dirty="0" err="1">
                <a:solidFill>
                  <a:srgbClr val="000000"/>
                </a:solidFill>
                <a:latin typeface="Cambria" pitchFamily="18" charset="0"/>
              </a:rPr>
              <a:t>quả</a:t>
            </a:r>
            <a:r>
              <a:rPr lang="en-US" sz="2000" dirty="0">
                <a:solidFill>
                  <a:srgbClr val="000000"/>
                </a:solidFill>
                <a:latin typeface="Cambria" pitchFamily="18" charset="0"/>
              </a:rPr>
              <a:t> cam </a:t>
            </a:r>
            <a:r>
              <a:rPr lang="en-US" sz="2000" dirty="0" err="1">
                <a:solidFill>
                  <a:srgbClr val="000000"/>
                </a:solidFill>
                <a:latin typeface="Cambria" pitchFamily="18" charset="0"/>
              </a:rPr>
              <a:t>đều</a:t>
            </a:r>
            <a:r>
              <a:rPr lang="en-US" sz="2000" dirty="0">
                <a:solidFill>
                  <a:srgbClr val="000000"/>
                </a:solidFill>
                <a:latin typeface="Cambria" pitchFamily="18" charset="0"/>
              </a:rPr>
              <a:t> </a:t>
            </a:r>
            <a:r>
              <a:rPr lang="en-US" sz="2000" dirty="0" err="1">
                <a:solidFill>
                  <a:srgbClr val="000000"/>
                </a:solidFill>
                <a:latin typeface="Cambria" pitchFamily="18" charset="0"/>
              </a:rPr>
              <a:t>sơn</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của</a:t>
            </a:r>
            <a:r>
              <a:rPr lang="en-US" sz="2000" dirty="0">
                <a:solidFill>
                  <a:srgbClr val="000000"/>
                </a:solidFill>
                <a:latin typeface="Cambria" pitchFamily="18" charset="0"/>
              </a:rPr>
              <a:t> </a:t>
            </a:r>
            <a:r>
              <a:rPr lang="en-US" sz="2000" dirty="0" err="1">
                <a:solidFill>
                  <a:srgbClr val="000000"/>
                </a:solidFill>
                <a:latin typeface="Cambria" pitchFamily="18" charset="0"/>
              </a:rPr>
              <a:t>mình</a:t>
            </a:r>
            <a:r>
              <a:rPr lang="en-US" sz="2000" dirty="0">
                <a:solidFill>
                  <a:srgbClr val="000000"/>
                </a:solidFill>
                <a:latin typeface="Cambria" pitchFamily="18" charset="0"/>
              </a:rPr>
              <a:t> </a:t>
            </a:r>
            <a:r>
              <a:rPr lang="en-US" sz="2000" dirty="0" err="1">
                <a:solidFill>
                  <a:srgbClr val="000000"/>
                </a:solidFill>
                <a:latin typeface="Cambria" pitchFamily="18" charset="0"/>
              </a:rPr>
              <a:t>đấy</a:t>
            </a:r>
            <a:r>
              <a:rPr lang="en-US" sz="2000" dirty="0">
                <a:solidFill>
                  <a:srgbClr val="000000"/>
                </a:solidFill>
                <a:latin typeface="Cambria" pitchFamily="18" charset="0"/>
              </a:rPr>
              <a:t>!</a:t>
            </a:r>
          </a:p>
          <a:p>
            <a:pPr algn="just"/>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vàng</a:t>
            </a:r>
            <a:r>
              <a:rPr lang="en-US" sz="2000" dirty="0">
                <a:solidFill>
                  <a:srgbClr val="000000"/>
                </a:solidFill>
                <a:latin typeface="Cambria" pitchFamily="18" charset="0"/>
              </a:rPr>
              <a:t> </a:t>
            </a:r>
            <a:r>
              <a:rPr lang="en-US" sz="2000" dirty="0" err="1">
                <a:solidFill>
                  <a:srgbClr val="000000"/>
                </a:solidFill>
                <a:latin typeface="Cambria" pitchFamily="18" charset="0"/>
              </a:rPr>
              <a:t>đáp</a:t>
            </a:r>
            <a:r>
              <a:rPr lang="en-US" sz="2000" dirty="0">
                <a:solidFill>
                  <a:srgbClr val="000000"/>
                </a:solidFill>
                <a:latin typeface="Cambria" pitchFamily="18" charset="0"/>
              </a:rPr>
              <a:t>:</a:t>
            </a:r>
          </a:p>
          <a:p>
            <a:pPr algn="just"/>
            <a:r>
              <a:rPr lang="en-US" sz="2000" dirty="0">
                <a:solidFill>
                  <a:srgbClr val="000000"/>
                </a:solidFill>
                <a:latin typeface="Cambria" pitchFamily="18" charset="0"/>
              </a:rPr>
              <a:t>- </a:t>
            </a:r>
            <a:r>
              <a:rPr lang="en-US" sz="2000" dirty="0" err="1">
                <a:solidFill>
                  <a:srgbClr val="000000"/>
                </a:solidFill>
                <a:latin typeface="Cambria" pitchFamily="18" charset="0"/>
              </a:rPr>
              <a:t>Nhưng</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vàng</a:t>
            </a:r>
            <a:r>
              <a:rPr lang="en-US" sz="2000" dirty="0">
                <a:solidFill>
                  <a:srgbClr val="000000"/>
                </a:solidFill>
                <a:latin typeface="Cambria" pitchFamily="18" charset="0"/>
              </a:rPr>
              <a:t> </a:t>
            </a:r>
            <a:r>
              <a:rPr lang="en-US" sz="2000" dirty="0" err="1">
                <a:solidFill>
                  <a:srgbClr val="000000"/>
                </a:solidFill>
                <a:latin typeface="Cambria" pitchFamily="18" charset="0"/>
              </a:rPr>
              <a:t>của</a:t>
            </a:r>
            <a:r>
              <a:rPr lang="en-US" sz="2000" dirty="0">
                <a:solidFill>
                  <a:srgbClr val="000000"/>
                </a:solidFill>
                <a:latin typeface="Cambria" pitchFamily="18" charset="0"/>
              </a:rPr>
              <a:t> </a:t>
            </a:r>
            <a:r>
              <a:rPr lang="en-US" sz="2000" dirty="0" err="1">
                <a:solidFill>
                  <a:srgbClr val="000000"/>
                </a:solidFill>
                <a:latin typeface="Cambria" pitchFamily="18" charset="0"/>
              </a:rPr>
              <a:t>tớ</a:t>
            </a:r>
            <a:r>
              <a:rPr lang="en-US" sz="2000" dirty="0">
                <a:solidFill>
                  <a:srgbClr val="000000"/>
                </a:solidFill>
                <a:latin typeface="Cambria" pitchFamily="18" charset="0"/>
              </a:rPr>
              <a:t> </a:t>
            </a:r>
            <a:r>
              <a:rPr lang="en-US" sz="2000" dirty="0" err="1">
                <a:solidFill>
                  <a:srgbClr val="000000"/>
                </a:solidFill>
                <a:latin typeface="Cambria" pitchFamily="18" charset="0"/>
              </a:rPr>
              <a:t>mới</a:t>
            </a:r>
            <a:r>
              <a:rPr lang="en-US" sz="2000" dirty="0">
                <a:solidFill>
                  <a:srgbClr val="000000"/>
                </a:solidFill>
                <a:latin typeface="Cambria" pitchFamily="18" charset="0"/>
              </a:rPr>
              <a:t> </a:t>
            </a:r>
            <a:r>
              <a:rPr lang="en-US" sz="2000" dirty="0" err="1">
                <a:solidFill>
                  <a:srgbClr val="000000"/>
                </a:solidFill>
                <a:latin typeface="Cambria" pitchFamily="18" charset="0"/>
              </a:rPr>
              <a:t>là</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của</a:t>
            </a:r>
            <a:r>
              <a:rPr lang="en-US" sz="2000" dirty="0">
                <a:solidFill>
                  <a:srgbClr val="000000"/>
                </a:solidFill>
                <a:latin typeface="Cambria" pitchFamily="18" charset="0"/>
              </a:rPr>
              <a:t> </a:t>
            </a:r>
            <a:r>
              <a:rPr lang="en-US" sz="2000" dirty="0" err="1">
                <a:solidFill>
                  <a:srgbClr val="000000"/>
                </a:solidFill>
                <a:latin typeface="Cambria" pitchFamily="18" charset="0"/>
              </a:rPr>
              <a:t>Mặt</a:t>
            </a:r>
            <a:r>
              <a:rPr lang="en-US" sz="2000" dirty="0">
                <a:solidFill>
                  <a:srgbClr val="000000"/>
                </a:solidFill>
                <a:latin typeface="Cambria" pitchFamily="18" charset="0"/>
              </a:rPr>
              <a:t> </a:t>
            </a:r>
            <a:r>
              <a:rPr lang="en-US" sz="2000" dirty="0" err="1">
                <a:solidFill>
                  <a:srgbClr val="000000"/>
                </a:solidFill>
                <a:latin typeface="Cambria" pitchFamily="18" charset="0"/>
              </a:rPr>
              <a:t>Trời</a:t>
            </a:r>
            <a:r>
              <a:rPr lang="en-US" sz="2000" dirty="0">
                <a:solidFill>
                  <a:srgbClr val="000000"/>
                </a:solidFill>
                <a:latin typeface="Cambria" pitchFamily="18" charset="0"/>
              </a:rPr>
              <a:t>, </a:t>
            </a:r>
            <a:r>
              <a:rPr lang="en-US" sz="2000" dirty="0" err="1">
                <a:solidFill>
                  <a:srgbClr val="000000"/>
                </a:solidFill>
                <a:latin typeface="Cambria" pitchFamily="18" charset="0"/>
              </a:rPr>
              <a:t>bạn</a:t>
            </a:r>
            <a:r>
              <a:rPr lang="en-US" sz="2000" dirty="0">
                <a:solidFill>
                  <a:srgbClr val="000000"/>
                </a:solidFill>
                <a:latin typeface="Cambria" pitchFamily="18" charset="0"/>
              </a:rPr>
              <a:t> </a:t>
            </a:r>
            <a:r>
              <a:rPr lang="en-US" sz="2000" dirty="0" err="1">
                <a:solidFill>
                  <a:srgbClr val="000000"/>
                </a:solidFill>
                <a:latin typeface="Cambria" pitchFamily="18" charset="0"/>
              </a:rPr>
              <a:t>nhé</a:t>
            </a:r>
            <a:r>
              <a:rPr lang="en-US" sz="2000" dirty="0">
                <a:solidFill>
                  <a:srgbClr val="000000"/>
                </a:solidFill>
                <a:latin typeface="Cambria" pitchFamily="18" charset="0"/>
              </a:rPr>
              <a:t>!</a:t>
            </a:r>
          </a:p>
          <a:p>
            <a:pPr algn="just"/>
            <a:r>
              <a:rPr lang="en-US" sz="2000" dirty="0" err="1">
                <a:solidFill>
                  <a:srgbClr val="000000"/>
                </a:solidFill>
                <a:latin typeface="Cambria" pitchFamily="18" charset="0"/>
              </a:rPr>
              <a:t>Thế</a:t>
            </a:r>
            <a:r>
              <a:rPr lang="en-US" sz="2000" dirty="0">
                <a:solidFill>
                  <a:srgbClr val="000000"/>
                </a:solidFill>
                <a:latin typeface="Cambria" pitchFamily="18" charset="0"/>
              </a:rPr>
              <a:t> </a:t>
            </a:r>
            <a:r>
              <a:rPr lang="en-US" sz="2000" dirty="0" err="1">
                <a:solidFill>
                  <a:srgbClr val="000000"/>
                </a:solidFill>
                <a:latin typeface="Cambria" pitchFamily="18" charset="0"/>
              </a:rPr>
              <a:t>là</a:t>
            </a:r>
            <a:r>
              <a:rPr lang="en-US" sz="2000" dirty="0">
                <a:solidFill>
                  <a:srgbClr val="000000"/>
                </a:solidFill>
                <a:latin typeface="Cambria" pitchFamily="18" charset="0"/>
              </a:rPr>
              <a:t> </a:t>
            </a:r>
            <a:r>
              <a:rPr lang="en-US" sz="2000" dirty="0" err="1">
                <a:solidFill>
                  <a:srgbClr val="000000"/>
                </a:solidFill>
                <a:latin typeface="Cambria" pitchFamily="18" charset="0"/>
              </a:rPr>
              <a:t>các</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quay </a:t>
            </a:r>
            <a:r>
              <a:rPr lang="en-US" sz="2000" dirty="0" err="1">
                <a:solidFill>
                  <a:srgbClr val="000000"/>
                </a:solidFill>
                <a:latin typeface="Cambria" pitchFamily="18" charset="0"/>
              </a:rPr>
              <a:t>ra</a:t>
            </a:r>
            <a:r>
              <a:rPr lang="en-US" sz="2000" dirty="0">
                <a:solidFill>
                  <a:srgbClr val="000000"/>
                </a:solidFill>
                <a:latin typeface="Cambria" pitchFamily="18" charset="0"/>
              </a:rPr>
              <a:t> </a:t>
            </a:r>
            <a:r>
              <a:rPr lang="en-US" sz="2000" dirty="0" err="1">
                <a:solidFill>
                  <a:srgbClr val="000000"/>
                </a:solidFill>
                <a:latin typeface="Cambria" pitchFamily="18" charset="0"/>
              </a:rPr>
              <a:t>tranh</a:t>
            </a:r>
            <a:r>
              <a:rPr lang="en-US" sz="2000" dirty="0">
                <a:solidFill>
                  <a:srgbClr val="000000"/>
                </a:solidFill>
                <a:latin typeface="Cambria" pitchFamily="18" charset="0"/>
              </a:rPr>
              <a:t> </a:t>
            </a:r>
            <a:r>
              <a:rPr lang="en-US" sz="2000" dirty="0" err="1">
                <a:solidFill>
                  <a:srgbClr val="000000"/>
                </a:solidFill>
                <a:latin typeface="Cambria" pitchFamily="18" charset="0"/>
              </a:rPr>
              <a:t>cãi</a:t>
            </a:r>
            <a:r>
              <a:rPr lang="en-US" sz="2000" dirty="0">
                <a:solidFill>
                  <a:srgbClr val="000000"/>
                </a:solidFill>
                <a:latin typeface="Cambria" pitchFamily="18" charset="0"/>
              </a:rPr>
              <a:t> </a:t>
            </a:r>
            <a:r>
              <a:rPr lang="en-US" sz="2000" dirty="0" err="1">
                <a:solidFill>
                  <a:srgbClr val="000000"/>
                </a:solidFill>
                <a:latin typeface="Cambria" pitchFamily="18" charset="0"/>
              </a:rPr>
              <a:t>xem</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nào</a:t>
            </a:r>
            <a:r>
              <a:rPr lang="en-US" sz="2000" dirty="0">
                <a:solidFill>
                  <a:srgbClr val="000000"/>
                </a:solidFill>
                <a:latin typeface="Cambria" pitchFamily="18" charset="0"/>
              </a:rPr>
              <a:t> </a:t>
            </a:r>
            <a:r>
              <a:rPr lang="en-US" sz="2000" dirty="0" err="1">
                <a:solidFill>
                  <a:srgbClr val="000000"/>
                </a:solidFill>
                <a:latin typeface="Cambria" pitchFamily="18" charset="0"/>
              </a:rPr>
              <a:t>đặc</a:t>
            </a:r>
            <a:r>
              <a:rPr lang="en-US" sz="2000" dirty="0">
                <a:solidFill>
                  <a:srgbClr val="000000"/>
                </a:solidFill>
                <a:latin typeface="Cambria" pitchFamily="18" charset="0"/>
              </a:rPr>
              <a:t> </a:t>
            </a:r>
            <a:r>
              <a:rPr lang="en-US" sz="2000" dirty="0" err="1">
                <a:solidFill>
                  <a:srgbClr val="000000"/>
                </a:solidFill>
                <a:latin typeface="Cambria" pitchFamily="18" charset="0"/>
              </a:rPr>
              <a:t>sắc</a:t>
            </a:r>
            <a:r>
              <a:rPr lang="en-US" sz="2000" dirty="0">
                <a:solidFill>
                  <a:srgbClr val="000000"/>
                </a:solidFill>
                <a:latin typeface="Cambria" pitchFamily="18" charset="0"/>
              </a:rPr>
              <a:t> </a:t>
            </a:r>
            <a:r>
              <a:rPr lang="en-US" sz="2000" dirty="0" err="1">
                <a:solidFill>
                  <a:srgbClr val="000000"/>
                </a:solidFill>
                <a:latin typeface="Cambria" pitchFamily="18" charset="0"/>
              </a:rPr>
              <a:t>nhất</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xanh</a:t>
            </a:r>
            <a:r>
              <a:rPr lang="en-US" sz="2000" dirty="0">
                <a:solidFill>
                  <a:srgbClr val="000000"/>
                </a:solidFill>
                <a:latin typeface="Cambria" pitchFamily="18" charset="0"/>
              </a:rPr>
              <a:t> </a:t>
            </a:r>
            <a:r>
              <a:rPr lang="en-US" sz="2000" dirty="0" err="1">
                <a:solidFill>
                  <a:srgbClr val="000000"/>
                </a:solidFill>
                <a:latin typeface="Cambria" pitchFamily="18" charset="0"/>
              </a:rPr>
              <a:t>lục</a:t>
            </a:r>
            <a:r>
              <a:rPr lang="en-US" sz="2000" dirty="0">
                <a:solidFill>
                  <a:srgbClr val="000000"/>
                </a:solidFill>
                <a:latin typeface="Cambria" pitchFamily="18" charset="0"/>
              </a:rPr>
              <a:t> </a:t>
            </a:r>
            <a:r>
              <a:rPr lang="en-US" sz="2000" dirty="0" err="1">
                <a:solidFill>
                  <a:srgbClr val="000000"/>
                </a:solidFill>
                <a:latin typeface="Cambria" pitchFamily="18" charset="0"/>
              </a:rPr>
              <a:t>nói</a:t>
            </a:r>
            <a:r>
              <a:rPr lang="en-US" sz="2000" dirty="0">
                <a:solidFill>
                  <a:srgbClr val="000000"/>
                </a:solidFill>
                <a:latin typeface="Cambria" pitchFamily="18" charset="0"/>
              </a:rPr>
              <a:t> </a:t>
            </a:r>
            <a:r>
              <a:rPr lang="en-US" sz="2000" dirty="0" err="1">
                <a:solidFill>
                  <a:srgbClr val="000000"/>
                </a:solidFill>
                <a:latin typeface="Cambria" pitchFamily="18" charset="0"/>
              </a:rPr>
              <a:t>rằng</a:t>
            </a:r>
            <a:r>
              <a:rPr lang="en-US" sz="2000" dirty="0">
                <a:solidFill>
                  <a:srgbClr val="000000"/>
                </a:solidFill>
                <a:latin typeface="Cambria" pitchFamily="18" charset="0"/>
              </a:rPr>
              <a:t> </a:t>
            </a:r>
            <a:r>
              <a:rPr lang="en-US" sz="2000" dirty="0" err="1">
                <a:solidFill>
                  <a:srgbClr val="000000"/>
                </a:solidFill>
                <a:latin typeface="Cambria" pitchFamily="18" charset="0"/>
              </a:rPr>
              <a:t>mình</a:t>
            </a:r>
            <a:r>
              <a:rPr lang="en-US" sz="2000" dirty="0">
                <a:solidFill>
                  <a:srgbClr val="000000"/>
                </a:solidFill>
                <a:latin typeface="Cambria" pitchFamily="18" charset="0"/>
              </a:rPr>
              <a:t> </a:t>
            </a:r>
            <a:r>
              <a:rPr lang="en-US" sz="2000" dirty="0" err="1">
                <a:solidFill>
                  <a:srgbClr val="000000"/>
                </a:solidFill>
                <a:latin typeface="Cambria" pitchFamily="18" charset="0"/>
              </a:rPr>
              <a:t>là</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của</a:t>
            </a:r>
            <a:r>
              <a:rPr lang="en-US" sz="2000" dirty="0">
                <a:solidFill>
                  <a:srgbClr val="000000"/>
                </a:solidFill>
                <a:latin typeface="Cambria" pitchFamily="18" charset="0"/>
              </a:rPr>
              <a:t> </a:t>
            </a:r>
            <a:r>
              <a:rPr lang="en-US" sz="2000" dirty="0" err="1">
                <a:solidFill>
                  <a:srgbClr val="000000"/>
                </a:solidFill>
                <a:latin typeface="Cambria" pitchFamily="18" charset="0"/>
              </a:rPr>
              <a:t>cây</a:t>
            </a:r>
            <a:r>
              <a:rPr lang="en-US" sz="2000" dirty="0">
                <a:solidFill>
                  <a:srgbClr val="000000"/>
                </a:solidFill>
                <a:latin typeface="Cambria" pitchFamily="18" charset="0"/>
              </a:rPr>
              <a:t> </a:t>
            </a:r>
            <a:r>
              <a:rPr lang="en-US" sz="2000" dirty="0" err="1">
                <a:solidFill>
                  <a:srgbClr val="000000"/>
                </a:solidFill>
                <a:latin typeface="Cambria" pitchFamily="18" charset="0"/>
              </a:rPr>
              <a:t>cỏ</a:t>
            </a:r>
            <a:r>
              <a:rPr lang="en-US" sz="2000" dirty="0">
                <a:solidFill>
                  <a:srgbClr val="000000"/>
                </a:solidFill>
                <a:latin typeface="Cambria" pitchFamily="18" charset="0"/>
              </a:rPr>
              <a:t>, </a:t>
            </a:r>
            <a:r>
              <a:rPr lang="en-US" sz="2000" dirty="0" err="1">
                <a:solidFill>
                  <a:srgbClr val="000000"/>
                </a:solidFill>
                <a:latin typeface="Cambria" pitchFamily="18" charset="0"/>
              </a:rPr>
              <a:t>thiên</a:t>
            </a:r>
            <a:r>
              <a:rPr lang="en-US" sz="2000" dirty="0">
                <a:solidFill>
                  <a:srgbClr val="000000"/>
                </a:solidFill>
                <a:latin typeface="Cambria" pitchFamily="18" charset="0"/>
              </a:rPr>
              <a:t> </a:t>
            </a:r>
            <a:r>
              <a:rPr lang="en-US" sz="2000" dirty="0" err="1">
                <a:solidFill>
                  <a:srgbClr val="000000"/>
                </a:solidFill>
                <a:latin typeface="Cambria" pitchFamily="18" charset="0"/>
              </a:rPr>
              <a:t>nhiên</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xanh</a:t>
            </a:r>
            <a:r>
              <a:rPr lang="en-US" sz="2000" dirty="0">
                <a:solidFill>
                  <a:srgbClr val="000000"/>
                </a:solidFill>
                <a:latin typeface="Cambria" pitchFamily="18" charset="0"/>
              </a:rPr>
              <a:t> lam </a:t>
            </a:r>
            <a:r>
              <a:rPr lang="en-US" sz="2000" dirty="0" err="1">
                <a:solidFill>
                  <a:srgbClr val="000000"/>
                </a:solidFill>
                <a:latin typeface="Cambria" pitchFamily="18" charset="0"/>
              </a:rPr>
              <a:t>cho</a:t>
            </a:r>
            <a:r>
              <a:rPr lang="en-US" sz="2000" dirty="0">
                <a:solidFill>
                  <a:srgbClr val="000000"/>
                </a:solidFill>
                <a:latin typeface="Cambria" pitchFamily="18" charset="0"/>
              </a:rPr>
              <a:t> </a:t>
            </a:r>
            <a:r>
              <a:rPr lang="en-US" sz="2000" dirty="0" err="1">
                <a:solidFill>
                  <a:srgbClr val="000000"/>
                </a:solidFill>
                <a:latin typeface="Cambria" pitchFamily="18" charset="0"/>
              </a:rPr>
              <a:t>rằng</a:t>
            </a:r>
            <a:r>
              <a:rPr lang="en-US" sz="2000" dirty="0">
                <a:solidFill>
                  <a:srgbClr val="000000"/>
                </a:solidFill>
                <a:latin typeface="Cambria" pitchFamily="18" charset="0"/>
              </a:rPr>
              <a:t> </a:t>
            </a:r>
            <a:r>
              <a:rPr lang="en-US" sz="2000" dirty="0" err="1">
                <a:solidFill>
                  <a:srgbClr val="000000"/>
                </a:solidFill>
                <a:latin typeface="Cambria" pitchFamily="18" charset="0"/>
              </a:rPr>
              <a:t>mình</a:t>
            </a:r>
            <a:r>
              <a:rPr lang="en-US" sz="2000" dirty="0">
                <a:solidFill>
                  <a:srgbClr val="000000"/>
                </a:solidFill>
                <a:latin typeface="Cambria" pitchFamily="18" charset="0"/>
              </a:rPr>
              <a:t> </a:t>
            </a:r>
            <a:r>
              <a:rPr lang="en-US" sz="2000" dirty="0" err="1">
                <a:solidFill>
                  <a:srgbClr val="000000"/>
                </a:solidFill>
                <a:latin typeface="Cambria" pitchFamily="18" charset="0"/>
              </a:rPr>
              <a:t>là</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của</a:t>
            </a:r>
            <a:r>
              <a:rPr lang="en-US" sz="2000" dirty="0">
                <a:solidFill>
                  <a:srgbClr val="000000"/>
                </a:solidFill>
                <a:latin typeface="Cambria" pitchFamily="18" charset="0"/>
              </a:rPr>
              <a:t> </a:t>
            </a:r>
            <a:r>
              <a:rPr lang="en-US" sz="2000" dirty="0" err="1" smtClean="0">
                <a:solidFill>
                  <a:srgbClr val="000000"/>
                </a:solidFill>
                <a:latin typeface="Cambria" pitchFamily="18" charset="0"/>
              </a:rPr>
              <a:t>bầu</a:t>
            </a:r>
            <a:r>
              <a:rPr lang="en-US" sz="2000" dirty="0" smtClean="0">
                <a:solidFill>
                  <a:srgbClr val="000000"/>
                </a:solidFill>
                <a:latin typeface="Cambria" pitchFamily="18" charset="0"/>
              </a:rPr>
              <a:t> </a:t>
            </a:r>
            <a:r>
              <a:rPr lang="en-US" sz="2000" dirty="0" err="1">
                <a:solidFill>
                  <a:srgbClr val="000000"/>
                </a:solidFill>
                <a:latin typeface="Cambria" pitchFamily="18" charset="0"/>
              </a:rPr>
              <a:t>trời</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xanh</a:t>
            </a:r>
            <a:r>
              <a:rPr lang="en-US" sz="2000" dirty="0">
                <a:solidFill>
                  <a:srgbClr val="000000"/>
                </a:solidFill>
                <a:latin typeface="Cambria" pitchFamily="18" charset="0"/>
              </a:rPr>
              <a:t> </a:t>
            </a:r>
            <a:r>
              <a:rPr lang="en-US" sz="2000" dirty="0" err="1">
                <a:solidFill>
                  <a:srgbClr val="000000"/>
                </a:solidFill>
                <a:latin typeface="Cambria" pitchFamily="18" charset="0"/>
              </a:rPr>
              <a:t>dương</a:t>
            </a:r>
            <a:r>
              <a:rPr lang="en-US" sz="2000" dirty="0">
                <a:solidFill>
                  <a:srgbClr val="000000"/>
                </a:solidFill>
                <a:latin typeface="Cambria" pitchFamily="18" charset="0"/>
              </a:rPr>
              <a:t> </a:t>
            </a:r>
            <a:r>
              <a:rPr lang="en-US" sz="2000" dirty="0" err="1">
                <a:solidFill>
                  <a:srgbClr val="000000"/>
                </a:solidFill>
                <a:latin typeface="Cambria" pitchFamily="18" charset="0"/>
              </a:rPr>
              <a:t>bảo</a:t>
            </a:r>
            <a:r>
              <a:rPr lang="en-US" sz="2000" dirty="0">
                <a:solidFill>
                  <a:srgbClr val="000000"/>
                </a:solidFill>
                <a:latin typeface="Cambria" pitchFamily="18" charset="0"/>
              </a:rPr>
              <a:t> </a:t>
            </a:r>
            <a:r>
              <a:rPr lang="en-US" sz="2000" dirty="0" err="1">
                <a:solidFill>
                  <a:srgbClr val="000000"/>
                </a:solidFill>
                <a:latin typeface="Cambria" pitchFamily="18" charset="0"/>
              </a:rPr>
              <a:t>mình</a:t>
            </a:r>
            <a:r>
              <a:rPr lang="en-US" sz="2000" dirty="0">
                <a:solidFill>
                  <a:srgbClr val="000000"/>
                </a:solidFill>
                <a:latin typeface="Cambria" pitchFamily="18" charset="0"/>
              </a:rPr>
              <a:t> </a:t>
            </a:r>
            <a:r>
              <a:rPr lang="en-US" sz="2000" dirty="0" err="1">
                <a:solidFill>
                  <a:srgbClr val="000000"/>
                </a:solidFill>
                <a:latin typeface="Cambria" pitchFamily="18" charset="0"/>
              </a:rPr>
              <a:t>là</a:t>
            </a:r>
            <a:r>
              <a:rPr lang="en-US" sz="2000" dirty="0">
                <a:solidFill>
                  <a:srgbClr val="000000"/>
                </a:solidFill>
                <a:latin typeface="Cambria" pitchFamily="18" charset="0"/>
              </a:rPr>
              <a:t> </a:t>
            </a:r>
            <a:r>
              <a:rPr lang="en-US" sz="2000" dirty="0" err="1">
                <a:solidFill>
                  <a:srgbClr val="000000"/>
                </a:solidFill>
                <a:latin typeface="Cambria" pitchFamily="18" charset="0"/>
              </a:rPr>
              <a:t>sắc</a:t>
            </a:r>
            <a:r>
              <a:rPr lang="en-US" sz="2000" dirty="0">
                <a:solidFill>
                  <a:srgbClr val="000000"/>
                </a:solidFill>
                <a:latin typeface="Cambria" pitchFamily="18" charset="0"/>
              </a:rPr>
              <a:t> </a:t>
            </a:r>
            <a:r>
              <a:rPr lang="en-US" sz="2000" dirty="0" err="1">
                <a:solidFill>
                  <a:srgbClr val="000000"/>
                </a:solidFill>
                <a:latin typeface="Cambria" pitchFamily="18" charset="0"/>
              </a:rPr>
              <a:t>biếc</a:t>
            </a:r>
            <a:r>
              <a:rPr lang="en-US" sz="2000" dirty="0">
                <a:solidFill>
                  <a:srgbClr val="000000"/>
                </a:solidFill>
                <a:latin typeface="Cambria" pitchFamily="18" charset="0"/>
              </a:rPr>
              <a:t> </a:t>
            </a:r>
            <a:r>
              <a:rPr lang="en-US" sz="2000" dirty="0" err="1">
                <a:solidFill>
                  <a:srgbClr val="000000"/>
                </a:solidFill>
                <a:latin typeface="Cambria" pitchFamily="18" charset="0"/>
              </a:rPr>
              <a:t>của</a:t>
            </a:r>
            <a:r>
              <a:rPr lang="en-US" sz="2000" dirty="0">
                <a:solidFill>
                  <a:srgbClr val="000000"/>
                </a:solidFill>
                <a:latin typeface="Cambria" pitchFamily="18" charset="0"/>
              </a:rPr>
              <a:t> </a:t>
            </a:r>
            <a:r>
              <a:rPr lang="en-US" sz="2000" dirty="0" err="1">
                <a:solidFill>
                  <a:srgbClr val="000000"/>
                </a:solidFill>
                <a:latin typeface="Cambria" pitchFamily="18" charset="0"/>
              </a:rPr>
              <a:t>đại</a:t>
            </a:r>
            <a:r>
              <a:rPr lang="en-US" sz="2000" dirty="0">
                <a:solidFill>
                  <a:srgbClr val="000000"/>
                </a:solidFill>
                <a:latin typeface="Cambria" pitchFamily="18" charset="0"/>
              </a:rPr>
              <a:t> </a:t>
            </a:r>
            <a:r>
              <a:rPr lang="en-US" sz="2000" dirty="0" err="1">
                <a:solidFill>
                  <a:srgbClr val="000000"/>
                </a:solidFill>
                <a:latin typeface="Cambria" pitchFamily="18" charset="0"/>
              </a:rPr>
              <a:t>dương</a:t>
            </a:r>
            <a:r>
              <a:rPr lang="en-US" sz="2000" dirty="0">
                <a:solidFill>
                  <a:srgbClr val="000000"/>
                </a:solidFill>
                <a:latin typeface="Cambria" pitchFamily="18" charset="0"/>
              </a:rPr>
              <a:t>, </a:t>
            </a:r>
            <a:r>
              <a:rPr lang="en-US" sz="2000" dirty="0" err="1">
                <a:solidFill>
                  <a:srgbClr val="000000"/>
                </a:solidFill>
                <a:latin typeface="Cambria" pitchFamily="18" charset="0"/>
              </a:rPr>
              <a:t>sông</a:t>
            </a:r>
            <a:r>
              <a:rPr lang="en-US" sz="2000" dirty="0">
                <a:solidFill>
                  <a:srgbClr val="000000"/>
                </a:solidFill>
                <a:latin typeface="Cambria" pitchFamily="18" charset="0"/>
              </a:rPr>
              <a:t> </a:t>
            </a:r>
            <a:r>
              <a:rPr lang="en-US" sz="2000" dirty="0" err="1">
                <a:solidFill>
                  <a:srgbClr val="000000"/>
                </a:solidFill>
                <a:latin typeface="Cambria" pitchFamily="18" charset="0"/>
              </a:rPr>
              <a:t>suối</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tím</a:t>
            </a:r>
            <a:r>
              <a:rPr lang="en-US" sz="2000" dirty="0">
                <a:solidFill>
                  <a:srgbClr val="000000"/>
                </a:solidFill>
                <a:latin typeface="Cambria" pitchFamily="18" charset="0"/>
              </a:rPr>
              <a:t> </a:t>
            </a:r>
            <a:r>
              <a:rPr lang="en-US" sz="2000" dirty="0" err="1">
                <a:solidFill>
                  <a:srgbClr val="000000"/>
                </a:solidFill>
                <a:latin typeface="Cambria" pitchFamily="18" charset="0"/>
              </a:rPr>
              <a:t>thì</a:t>
            </a:r>
            <a:r>
              <a:rPr lang="en-US" sz="2000" dirty="0">
                <a:solidFill>
                  <a:srgbClr val="000000"/>
                </a:solidFill>
                <a:latin typeface="Cambria" pitchFamily="18" charset="0"/>
              </a:rPr>
              <a:t> </a:t>
            </a:r>
            <a:r>
              <a:rPr lang="en-US" sz="2000" dirty="0" err="1">
                <a:solidFill>
                  <a:srgbClr val="000000"/>
                </a:solidFill>
                <a:latin typeface="Cambria" pitchFamily="18" charset="0"/>
              </a:rPr>
              <a:t>tự</a:t>
            </a:r>
            <a:r>
              <a:rPr lang="en-US" sz="2000" dirty="0">
                <a:solidFill>
                  <a:srgbClr val="000000"/>
                </a:solidFill>
                <a:latin typeface="Cambria" pitchFamily="18" charset="0"/>
              </a:rPr>
              <a:t> </a:t>
            </a:r>
            <a:r>
              <a:rPr lang="en-US" sz="2000" dirty="0" err="1">
                <a:solidFill>
                  <a:srgbClr val="000000"/>
                </a:solidFill>
                <a:latin typeface="Cambria" pitchFamily="18" charset="0"/>
              </a:rPr>
              <a:t>hào</a:t>
            </a:r>
            <a:r>
              <a:rPr lang="en-US" sz="2000" dirty="0">
                <a:solidFill>
                  <a:srgbClr val="000000"/>
                </a:solidFill>
                <a:latin typeface="Cambria" pitchFamily="18" charset="0"/>
              </a:rPr>
              <a:t> </a:t>
            </a:r>
            <a:r>
              <a:rPr lang="en-US" sz="2000" dirty="0" err="1">
                <a:solidFill>
                  <a:srgbClr val="000000"/>
                </a:solidFill>
                <a:latin typeface="Cambria" pitchFamily="18" charset="0"/>
              </a:rPr>
              <a:t>vì</a:t>
            </a:r>
            <a:r>
              <a:rPr lang="en-US" sz="2000" dirty="0">
                <a:solidFill>
                  <a:srgbClr val="000000"/>
                </a:solidFill>
                <a:latin typeface="Cambria" pitchFamily="18" charset="0"/>
              </a:rPr>
              <a:t> </a:t>
            </a:r>
            <a:r>
              <a:rPr lang="en-US" sz="2000" dirty="0" err="1">
                <a:solidFill>
                  <a:srgbClr val="000000"/>
                </a:solidFill>
                <a:latin typeface="Cambria" pitchFamily="18" charset="0"/>
              </a:rPr>
              <a:t>có</a:t>
            </a:r>
            <a:r>
              <a:rPr lang="en-US" sz="2000" dirty="0">
                <a:solidFill>
                  <a:srgbClr val="000000"/>
                </a:solidFill>
                <a:latin typeface="Cambria" pitchFamily="18" charset="0"/>
              </a:rPr>
              <a:t> </a:t>
            </a:r>
            <a:r>
              <a:rPr lang="en-US" sz="2000" dirty="0" err="1">
                <a:solidFill>
                  <a:srgbClr val="000000"/>
                </a:solidFill>
                <a:latin typeface="Cambria" pitchFamily="18" charset="0"/>
              </a:rPr>
              <a:t>vẻ</a:t>
            </a:r>
            <a:r>
              <a:rPr lang="en-US" sz="2000" dirty="0">
                <a:solidFill>
                  <a:srgbClr val="000000"/>
                </a:solidFill>
                <a:latin typeface="Cambria" pitchFamily="18" charset="0"/>
              </a:rPr>
              <a:t> </a:t>
            </a:r>
            <a:r>
              <a:rPr lang="en-US" sz="2000" dirty="0" err="1">
                <a:solidFill>
                  <a:srgbClr val="000000"/>
                </a:solidFill>
                <a:latin typeface="Cambria" pitchFamily="18" charset="0"/>
              </a:rPr>
              <a:t>đẹp</a:t>
            </a:r>
            <a:r>
              <a:rPr lang="en-US" sz="2000" dirty="0">
                <a:solidFill>
                  <a:srgbClr val="000000"/>
                </a:solidFill>
                <a:latin typeface="Cambria" pitchFamily="18" charset="0"/>
              </a:rPr>
              <a:t> </a:t>
            </a:r>
            <a:r>
              <a:rPr lang="en-US" sz="2000" dirty="0" err="1">
                <a:solidFill>
                  <a:srgbClr val="000000"/>
                </a:solidFill>
                <a:latin typeface="Cambria" pitchFamily="18" charset="0"/>
              </a:rPr>
              <a:t>đằm</a:t>
            </a:r>
            <a:r>
              <a:rPr lang="en-US" sz="2000" dirty="0">
                <a:solidFill>
                  <a:srgbClr val="000000"/>
                </a:solidFill>
                <a:latin typeface="Cambria" pitchFamily="18" charset="0"/>
              </a:rPr>
              <a:t> </a:t>
            </a:r>
            <a:r>
              <a:rPr lang="en-US" sz="2000" dirty="0" err="1">
                <a:solidFill>
                  <a:srgbClr val="000000"/>
                </a:solidFill>
                <a:latin typeface="Cambria" pitchFamily="18" charset="0"/>
              </a:rPr>
              <a:t>thắm</a:t>
            </a:r>
            <a:r>
              <a:rPr lang="en-US" sz="2000" dirty="0">
                <a:solidFill>
                  <a:srgbClr val="000000"/>
                </a:solidFill>
                <a:latin typeface="Cambria" pitchFamily="18" charset="0"/>
              </a:rPr>
              <a:t> </a:t>
            </a:r>
            <a:r>
              <a:rPr lang="en-US" sz="2000" dirty="0" err="1">
                <a:solidFill>
                  <a:srgbClr val="000000"/>
                </a:solidFill>
                <a:latin typeface="Cambria" pitchFamily="18" charset="0"/>
              </a:rPr>
              <a:t>giống</a:t>
            </a:r>
            <a:r>
              <a:rPr lang="en-US" sz="2000" dirty="0">
                <a:solidFill>
                  <a:srgbClr val="000000"/>
                </a:solidFill>
                <a:latin typeface="Cambria" pitchFamily="18" charset="0"/>
              </a:rPr>
              <a:t> </a:t>
            </a:r>
            <a:r>
              <a:rPr lang="en-US" sz="2000" dirty="0" err="1">
                <a:solidFill>
                  <a:srgbClr val="000000"/>
                </a:solidFill>
                <a:latin typeface="Cambria" pitchFamily="18" charset="0"/>
              </a:rPr>
              <a:t>như</a:t>
            </a:r>
            <a:r>
              <a:rPr lang="en-US" sz="2000" dirty="0">
                <a:solidFill>
                  <a:srgbClr val="000000"/>
                </a:solidFill>
                <a:latin typeface="Cambria" pitchFamily="18" charset="0"/>
              </a:rPr>
              <a:t> </a:t>
            </a:r>
            <a:r>
              <a:rPr lang="en-US" sz="2000" dirty="0" err="1">
                <a:solidFill>
                  <a:srgbClr val="000000"/>
                </a:solidFill>
                <a:latin typeface="Cambria" pitchFamily="18" charset="0"/>
              </a:rPr>
              <a:t>hoa</a:t>
            </a:r>
            <a:r>
              <a:rPr lang="en-US" sz="2000" dirty="0">
                <a:solidFill>
                  <a:srgbClr val="000000"/>
                </a:solidFill>
                <a:latin typeface="Cambria" pitchFamily="18" charset="0"/>
              </a:rPr>
              <a:t> vi ô </a:t>
            </a:r>
            <a:r>
              <a:rPr lang="en-US" sz="2000" dirty="0" err="1">
                <a:solidFill>
                  <a:srgbClr val="000000"/>
                </a:solidFill>
                <a:latin typeface="Cambria" pitchFamily="18" charset="0"/>
              </a:rPr>
              <a:t>lét</a:t>
            </a:r>
            <a:r>
              <a:rPr lang="en-US" sz="2000" dirty="0">
                <a:solidFill>
                  <a:srgbClr val="000000"/>
                </a:solidFill>
                <a:latin typeface="Cambria" pitchFamily="18" charset="0"/>
              </a:rPr>
              <a:t>…</a:t>
            </a:r>
          </a:p>
          <a:p>
            <a:pPr algn="just"/>
            <a:r>
              <a:rPr lang="en-US" sz="2000" dirty="0" err="1">
                <a:solidFill>
                  <a:srgbClr val="000000"/>
                </a:solidFill>
                <a:latin typeface="Cambria" pitchFamily="18" charset="0"/>
              </a:rPr>
              <a:t>Đúng</a:t>
            </a:r>
            <a:r>
              <a:rPr lang="en-US" sz="2000" dirty="0">
                <a:solidFill>
                  <a:srgbClr val="000000"/>
                </a:solidFill>
                <a:latin typeface="Cambria" pitchFamily="18" charset="0"/>
              </a:rPr>
              <a:t> </a:t>
            </a:r>
            <a:r>
              <a:rPr lang="en-US" sz="2000" dirty="0" err="1">
                <a:solidFill>
                  <a:srgbClr val="000000"/>
                </a:solidFill>
                <a:latin typeface="Cambria" pitchFamily="18" charset="0"/>
              </a:rPr>
              <a:t>lúc</a:t>
            </a:r>
            <a:r>
              <a:rPr lang="en-US" sz="2000" dirty="0">
                <a:solidFill>
                  <a:srgbClr val="000000"/>
                </a:solidFill>
                <a:latin typeface="Cambria" pitchFamily="18" charset="0"/>
              </a:rPr>
              <a:t> </a:t>
            </a:r>
            <a:r>
              <a:rPr lang="en-US" sz="2000" dirty="0" err="1">
                <a:solidFill>
                  <a:srgbClr val="000000"/>
                </a:solidFill>
                <a:latin typeface="Cambria" pitchFamily="18" charset="0"/>
              </a:rPr>
              <a:t>đó</a:t>
            </a:r>
            <a:r>
              <a:rPr lang="en-US" sz="2000" dirty="0">
                <a:solidFill>
                  <a:srgbClr val="000000"/>
                </a:solidFill>
                <a:latin typeface="Cambria" pitchFamily="18" charset="0"/>
              </a:rPr>
              <a:t>, </a:t>
            </a:r>
            <a:r>
              <a:rPr lang="en-US" sz="2000" dirty="0" err="1">
                <a:solidFill>
                  <a:srgbClr val="000000"/>
                </a:solidFill>
                <a:latin typeface="Cambria" pitchFamily="18" charset="0"/>
              </a:rPr>
              <a:t>mưa</a:t>
            </a:r>
            <a:r>
              <a:rPr lang="en-US" sz="2000" dirty="0">
                <a:solidFill>
                  <a:srgbClr val="000000"/>
                </a:solidFill>
                <a:latin typeface="Cambria" pitchFamily="18" charset="0"/>
              </a:rPr>
              <a:t> </a:t>
            </a:r>
            <a:r>
              <a:rPr lang="en-US" sz="2000" dirty="0" err="1">
                <a:solidFill>
                  <a:srgbClr val="000000"/>
                </a:solidFill>
                <a:latin typeface="Cambria" pitchFamily="18" charset="0"/>
              </a:rPr>
              <a:t>vụt</a:t>
            </a:r>
            <a:r>
              <a:rPr lang="en-US" sz="2000" dirty="0">
                <a:solidFill>
                  <a:srgbClr val="000000"/>
                </a:solidFill>
                <a:latin typeface="Cambria" pitchFamily="18" charset="0"/>
              </a:rPr>
              <a:t> </a:t>
            </a:r>
            <a:r>
              <a:rPr lang="en-US" sz="2000" dirty="0" err="1">
                <a:solidFill>
                  <a:srgbClr val="000000"/>
                </a:solidFill>
                <a:latin typeface="Cambria" pitchFamily="18" charset="0"/>
              </a:rPr>
              <a:t>tạnh</a:t>
            </a:r>
            <a:r>
              <a:rPr lang="en-US" sz="2000" dirty="0">
                <a:solidFill>
                  <a:srgbClr val="000000"/>
                </a:solidFill>
                <a:latin typeface="Cambria" pitchFamily="18" charset="0"/>
              </a:rPr>
              <a:t>. </a:t>
            </a:r>
            <a:r>
              <a:rPr lang="en-US" sz="2000" dirty="0" err="1">
                <a:solidFill>
                  <a:srgbClr val="000000"/>
                </a:solidFill>
                <a:latin typeface="Cambria" pitchFamily="18" charset="0"/>
              </a:rPr>
              <a:t>Mặt</a:t>
            </a:r>
            <a:r>
              <a:rPr lang="en-US" sz="2000" dirty="0">
                <a:solidFill>
                  <a:srgbClr val="000000"/>
                </a:solidFill>
                <a:latin typeface="Cambria" pitchFamily="18" charset="0"/>
              </a:rPr>
              <a:t> </a:t>
            </a:r>
            <a:r>
              <a:rPr lang="en-US" sz="2000" dirty="0" err="1">
                <a:solidFill>
                  <a:srgbClr val="000000"/>
                </a:solidFill>
                <a:latin typeface="Cambria" pitchFamily="18" charset="0"/>
              </a:rPr>
              <a:t>Trời</a:t>
            </a:r>
            <a:r>
              <a:rPr lang="en-US" sz="2000" dirty="0">
                <a:solidFill>
                  <a:srgbClr val="000000"/>
                </a:solidFill>
                <a:latin typeface="Cambria" pitchFamily="18" charset="0"/>
              </a:rPr>
              <a:t> </a:t>
            </a:r>
            <a:r>
              <a:rPr lang="en-US" sz="2000" dirty="0" err="1">
                <a:solidFill>
                  <a:srgbClr val="000000"/>
                </a:solidFill>
                <a:latin typeface="Cambria" pitchFamily="18" charset="0"/>
              </a:rPr>
              <a:t>ló</a:t>
            </a:r>
            <a:r>
              <a:rPr lang="en-US" sz="2000" dirty="0">
                <a:solidFill>
                  <a:srgbClr val="000000"/>
                </a:solidFill>
                <a:latin typeface="Cambria" pitchFamily="18" charset="0"/>
              </a:rPr>
              <a:t> </a:t>
            </a:r>
            <a:r>
              <a:rPr lang="en-US" sz="2000" dirty="0" err="1">
                <a:solidFill>
                  <a:srgbClr val="000000"/>
                </a:solidFill>
                <a:latin typeface="Cambria" pitchFamily="18" charset="0"/>
              </a:rPr>
              <a:t>ra.</a:t>
            </a:r>
            <a:r>
              <a:rPr lang="en-US" sz="2000" dirty="0">
                <a:solidFill>
                  <a:srgbClr val="000000"/>
                </a:solidFill>
                <a:latin typeface="Cambria" pitchFamily="18" charset="0"/>
              </a:rPr>
              <a:t> </a:t>
            </a:r>
            <a:r>
              <a:rPr lang="en-US" sz="2000" dirty="0" err="1">
                <a:solidFill>
                  <a:srgbClr val="000000"/>
                </a:solidFill>
                <a:latin typeface="Cambria" pitchFamily="18" charset="0"/>
              </a:rPr>
              <a:t>Một</a:t>
            </a:r>
            <a:r>
              <a:rPr lang="en-US" sz="2000" dirty="0">
                <a:solidFill>
                  <a:srgbClr val="000000"/>
                </a:solidFill>
                <a:latin typeface="Cambria" pitchFamily="18" charset="0"/>
              </a:rPr>
              <a:t> </a:t>
            </a:r>
            <a:r>
              <a:rPr lang="en-US" sz="2000" dirty="0" err="1">
                <a:solidFill>
                  <a:srgbClr val="000000"/>
                </a:solidFill>
                <a:latin typeface="Cambria" pitchFamily="18" charset="0"/>
              </a:rPr>
              <a:t>cây</a:t>
            </a:r>
            <a:r>
              <a:rPr lang="en-US" sz="2000" dirty="0">
                <a:solidFill>
                  <a:srgbClr val="000000"/>
                </a:solidFill>
                <a:latin typeface="Cambria" pitchFamily="18" charset="0"/>
              </a:rPr>
              <a:t> </a:t>
            </a:r>
            <a:r>
              <a:rPr lang="en-US" sz="2000" dirty="0" err="1">
                <a:solidFill>
                  <a:srgbClr val="000000"/>
                </a:solidFill>
                <a:latin typeface="Cambria" pitchFamily="18" charset="0"/>
              </a:rPr>
              <a:t>cầu</a:t>
            </a:r>
            <a:r>
              <a:rPr lang="en-US" sz="2000" dirty="0">
                <a:solidFill>
                  <a:srgbClr val="000000"/>
                </a:solidFill>
                <a:latin typeface="Cambria" pitchFamily="18" charset="0"/>
              </a:rPr>
              <a:t> </a:t>
            </a:r>
            <a:r>
              <a:rPr lang="en-US" sz="2000" dirty="0" err="1">
                <a:solidFill>
                  <a:srgbClr val="000000"/>
                </a:solidFill>
                <a:latin typeface="Cambria" pitchFamily="18" charset="0"/>
              </a:rPr>
              <a:t>vồng</a:t>
            </a:r>
            <a:r>
              <a:rPr lang="en-US" sz="2000" dirty="0">
                <a:solidFill>
                  <a:srgbClr val="000000"/>
                </a:solidFill>
                <a:latin typeface="Cambria" pitchFamily="18" charset="0"/>
              </a:rPr>
              <a:t> </a:t>
            </a:r>
            <a:r>
              <a:rPr lang="en-US" sz="2000" dirty="0" err="1">
                <a:solidFill>
                  <a:srgbClr val="000000"/>
                </a:solidFill>
                <a:latin typeface="Cambria" pitchFamily="18" charset="0"/>
              </a:rPr>
              <a:t>rực</a:t>
            </a:r>
            <a:r>
              <a:rPr lang="en-US" sz="2000" dirty="0">
                <a:solidFill>
                  <a:srgbClr val="000000"/>
                </a:solidFill>
                <a:latin typeface="Cambria" pitchFamily="18" charset="0"/>
              </a:rPr>
              <a:t> </a:t>
            </a:r>
            <a:r>
              <a:rPr lang="en-US" sz="2000" dirty="0" err="1">
                <a:solidFill>
                  <a:srgbClr val="000000"/>
                </a:solidFill>
                <a:latin typeface="Cambria" pitchFamily="18" charset="0"/>
              </a:rPr>
              <a:t>rỡ</a:t>
            </a:r>
            <a:r>
              <a:rPr lang="en-US" sz="2000" dirty="0">
                <a:solidFill>
                  <a:srgbClr val="000000"/>
                </a:solidFill>
                <a:latin typeface="Cambria" pitchFamily="18" charset="0"/>
              </a:rPr>
              <a:t> </a:t>
            </a:r>
            <a:r>
              <a:rPr lang="en-US" sz="2000" dirty="0" err="1">
                <a:solidFill>
                  <a:srgbClr val="000000"/>
                </a:solidFill>
                <a:latin typeface="Cambria" pitchFamily="18" charset="0"/>
              </a:rPr>
              <a:t>hiện</a:t>
            </a:r>
            <a:r>
              <a:rPr lang="en-US" sz="2000" dirty="0">
                <a:solidFill>
                  <a:srgbClr val="000000"/>
                </a:solidFill>
                <a:latin typeface="Cambria" pitchFamily="18" charset="0"/>
              </a:rPr>
              <a:t> </a:t>
            </a:r>
            <a:r>
              <a:rPr lang="en-US" sz="2000" dirty="0" err="1">
                <a:solidFill>
                  <a:srgbClr val="000000"/>
                </a:solidFill>
                <a:latin typeface="Cambria" pitchFamily="18" charset="0"/>
              </a:rPr>
              <a:t>lên</a:t>
            </a:r>
            <a:r>
              <a:rPr lang="en-US" sz="2000" dirty="0">
                <a:solidFill>
                  <a:srgbClr val="000000"/>
                </a:solidFill>
                <a:latin typeface="Cambria" pitchFamily="18" charset="0"/>
              </a:rPr>
              <a:t> </a:t>
            </a:r>
            <a:r>
              <a:rPr lang="en-US" sz="2000" dirty="0" err="1">
                <a:solidFill>
                  <a:srgbClr val="000000"/>
                </a:solidFill>
                <a:latin typeface="Cambria" pitchFamily="18" charset="0"/>
              </a:rPr>
              <a:t>trên</a:t>
            </a:r>
            <a:r>
              <a:rPr lang="en-US" sz="2000" dirty="0">
                <a:solidFill>
                  <a:srgbClr val="000000"/>
                </a:solidFill>
                <a:latin typeface="Cambria" pitchFamily="18" charset="0"/>
              </a:rPr>
              <a:t> </a:t>
            </a:r>
            <a:r>
              <a:rPr lang="en-US" sz="2000" dirty="0" err="1">
                <a:solidFill>
                  <a:srgbClr val="000000"/>
                </a:solidFill>
                <a:latin typeface="Cambria" pitchFamily="18" charset="0"/>
              </a:rPr>
              <a:t>nền</a:t>
            </a:r>
            <a:r>
              <a:rPr lang="en-US" sz="2000" dirty="0">
                <a:solidFill>
                  <a:srgbClr val="000000"/>
                </a:solidFill>
                <a:latin typeface="Cambria" pitchFamily="18" charset="0"/>
              </a:rPr>
              <a:t> </a:t>
            </a:r>
            <a:r>
              <a:rPr lang="en-US" sz="2000" dirty="0" err="1">
                <a:solidFill>
                  <a:srgbClr val="000000"/>
                </a:solidFill>
                <a:latin typeface="Cambria" pitchFamily="18" charset="0"/>
              </a:rPr>
              <a:t>trời</a:t>
            </a:r>
            <a:r>
              <a:rPr lang="en-US" sz="2000" dirty="0">
                <a:solidFill>
                  <a:srgbClr val="000000"/>
                </a:solidFill>
                <a:latin typeface="Cambria" pitchFamily="18" charset="0"/>
              </a:rPr>
              <a:t>. </a:t>
            </a:r>
            <a:r>
              <a:rPr lang="en-US" sz="2000" dirty="0" err="1">
                <a:solidFill>
                  <a:srgbClr val="000000"/>
                </a:solidFill>
                <a:latin typeface="Cambria" pitchFamily="18" charset="0"/>
              </a:rPr>
              <a:t>Họa</a:t>
            </a:r>
            <a:r>
              <a:rPr lang="en-US" sz="2000" dirty="0">
                <a:solidFill>
                  <a:srgbClr val="000000"/>
                </a:solidFill>
                <a:latin typeface="Cambria" pitchFamily="18" charset="0"/>
              </a:rPr>
              <a:t> </a:t>
            </a:r>
            <a:r>
              <a:rPr lang="en-US" sz="2000" dirty="0" err="1">
                <a:solidFill>
                  <a:srgbClr val="000000"/>
                </a:solidFill>
                <a:latin typeface="Cambria" pitchFamily="18" charset="0"/>
              </a:rPr>
              <a:t>sĩ</a:t>
            </a:r>
            <a:r>
              <a:rPr lang="en-US" sz="2000" dirty="0">
                <a:solidFill>
                  <a:srgbClr val="000000"/>
                </a:solidFill>
                <a:latin typeface="Cambria" pitchFamily="18" charset="0"/>
              </a:rPr>
              <a:t> </a:t>
            </a:r>
            <a:r>
              <a:rPr lang="en-US" sz="2000" dirty="0" err="1">
                <a:solidFill>
                  <a:srgbClr val="000000"/>
                </a:solidFill>
                <a:latin typeface="Cambria" pitchFamily="18" charset="0"/>
              </a:rPr>
              <a:t>liền</a:t>
            </a:r>
            <a:r>
              <a:rPr lang="en-US" sz="2000" dirty="0">
                <a:solidFill>
                  <a:srgbClr val="000000"/>
                </a:solidFill>
                <a:latin typeface="Cambria" pitchFamily="18" charset="0"/>
              </a:rPr>
              <a:t> </a:t>
            </a:r>
            <a:r>
              <a:rPr lang="en-US" sz="2000" dirty="0" err="1">
                <a:solidFill>
                  <a:srgbClr val="000000"/>
                </a:solidFill>
                <a:latin typeface="Cambria" pitchFamily="18" charset="0"/>
              </a:rPr>
              <a:t>vẽ</a:t>
            </a:r>
            <a:r>
              <a:rPr lang="en-US" sz="2000" dirty="0">
                <a:solidFill>
                  <a:srgbClr val="000000"/>
                </a:solidFill>
                <a:latin typeface="Cambria" pitchFamily="18" charset="0"/>
              </a:rPr>
              <a:t> </a:t>
            </a:r>
            <a:r>
              <a:rPr lang="en-US" sz="2000" dirty="0" err="1">
                <a:solidFill>
                  <a:srgbClr val="000000"/>
                </a:solidFill>
                <a:latin typeface="Cambria" pitchFamily="18" charset="0"/>
              </a:rPr>
              <a:t>bức</a:t>
            </a:r>
            <a:r>
              <a:rPr lang="en-US" sz="2000" dirty="0">
                <a:solidFill>
                  <a:srgbClr val="000000"/>
                </a:solidFill>
                <a:latin typeface="Cambria" pitchFamily="18" charset="0"/>
              </a:rPr>
              <a:t> </a:t>
            </a:r>
            <a:r>
              <a:rPr lang="en-US" sz="2000" dirty="0" err="1">
                <a:solidFill>
                  <a:srgbClr val="000000"/>
                </a:solidFill>
                <a:latin typeface="Cambria" pitchFamily="18" charset="0"/>
              </a:rPr>
              <a:t>tranh</a:t>
            </a:r>
            <a:r>
              <a:rPr lang="en-US" sz="2000" dirty="0">
                <a:solidFill>
                  <a:srgbClr val="000000"/>
                </a:solidFill>
                <a:latin typeface="Cambria" pitchFamily="18" charset="0"/>
              </a:rPr>
              <a:t> </a:t>
            </a:r>
            <a:r>
              <a:rPr lang="en-US" sz="2000" dirty="0" err="1">
                <a:solidFill>
                  <a:srgbClr val="000000"/>
                </a:solidFill>
                <a:latin typeface="Cambria" pitchFamily="18" charset="0"/>
              </a:rPr>
              <a:t>một</a:t>
            </a:r>
            <a:r>
              <a:rPr lang="en-US" sz="2000" dirty="0">
                <a:solidFill>
                  <a:srgbClr val="000000"/>
                </a:solidFill>
                <a:latin typeface="Cambria" pitchFamily="18" charset="0"/>
              </a:rPr>
              <a:t> </a:t>
            </a:r>
            <a:r>
              <a:rPr lang="en-US" sz="2000" dirty="0" err="1">
                <a:solidFill>
                  <a:srgbClr val="000000"/>
                </a:solidFill>
                <a:latin typeface="Cambria" pitchFamily="18" charset="0"/>
              </a:rPr>
              <a:t>cây</a:t>
            </a:r>
            <a:r>
              <a:rPr lang="en-US" sz="2000" dirty="0">
                <a:solidFill>
                  <a:srgbClr val="000000"/>
                </a:solidFill>
                <a:latin typeface="Cambria" pitchFamily="18" charset="0"/>
              </a:rPr>
              <a:t> </a:t>
            </a:r>
            <a:r>
              <a:rPr lang="en-US" sz="2000" dirty="0" err="1">
                <a:solidFill>
                  <a:srgbClr val="000000"/>
                </a:solidFill>
                <a:latin typeface="Cambria" pitchFamily="18" charset="0"/>
              </a:rPr>
              <a:t>cầu</a:t>
            </a:r>
            <a:r>
              <a:rPr lang="en-US" sz="2000" dirty="0">
                <a:solidFill>
                  <a:srgbClr val="000000"/>
                </a:solidFill>
                <a:latin typeface="Cambria" pitchFamily="18" charset="0"/>
              </a:rPr>
              <a:t> </a:t>
            </a:r>
            <a:r>
              <a:rPr lang="en-US" sz="2000" dirty="0" err="1">
                <a:solidFill>
                  <a:srgbClr val="000000"/>
                </a:solidFill>
                <a:latin typeface="Cambria" pitchFamily="18" charset="0"/>
              </a:rPr>
              <a:t>vồng</a:t>
            </a:r>
            <a:r>
              <a:rPr lang="en-US" sz="2000" dirty="0">
                <a:solidFill>
                  <a:srgbClr val="000000"/>
                </a:solidFill>
                <a:latin typeface="Cambria" pitchFamily="18" charset="0"/>
              </a:rPr>
              <a:t> </a:t>
            </a:r>
            <a:r>
              <a:rPr lang="en-US" sz="2000" dirty="0" err="1">
                <a:solidFill>
                  <a:srgbClr val="000000"/>
                </a:solidFill>
                <a:latin typeface="Cambria" pitchFamily="18" charset="0"/>
              </a:rPr>
              <a:t>vắt</a:t>
            </a:r>
            <a:r>
              <a:rPr lang="en-US" sz="2000" dirty="0">
                <a:solidFill>
                  <a:srgbClr val="000000"/>
                </a:solidFill>
                <a:latin typeface="Cambria" pitchFamily="18" charset="0"/>
              </a:rPr>
              <a:t> </a:t>
            </a:r>
            <a:r>
              <a:rPr lang="en-US" sz="2000" dirty="0" err="1">
                <a:solidFill>
                  <a:srgbClr val="000000"/>
                </a:solidFill>
                <a:latin typeface="Cambria" pitchFamily="18" charset="0"/>
              </a:rPr>
              <a:t>ngang</a:t>
            </a:r>
            <a:r>
              <a:rPr lang="en-US" sz="2000" dirty="0">
                <a:solidFill>
                  <a:srgbClr val="000000"/>
                </a:solidFill>
                <a:latin typeface="Cambria" pitchFamily="18" charset="0"/>
              </a:rPr>
              <a:t> qua </a:t>
            </a:r>
            <a:r>
              <a:rPr lang="en-US" sz="2000" dirty="0" err="1">
                <a:solidFill>
                  <a:srgbClr val="000000"/>
                </a:solidFill>
                <a:latin typeface="Cambria" pitchFamily="18" charset="0"/>
              </a:rPr>
              <a:t>cánh</a:t>
            </a:r>
            <a:r>
              <a:rPr lang="en-US" sz="2000" dirty="0">
                <a:solidFill>
                  <a:srgbClr val="000000"/>
                </a:solidFill>
                <a:latin typeface="Cambria" pitchFamily="18" charset="0"/>
              </a:rPr>
              <a:t> </a:t>
            </a:r>
            <a:r>
              <a:rPr lang="en-US" sz="2000" dirty="0" err="1">
                <a:solidFill>
                  <a:srgbClr val="000000"/>
                </a:solidFill>
                <a:latin typeface="Cambria" pitchFamily="18" charset="0"/>
              </a:rPr>
              <a:t>đồng</a:t>
            </a:r>
            <a:r>
              <a:rPr lang="en-US" sz="2000" dirty="0">
                <a:solidFill>
                  <a:srgbClr val="000000"/>
                </a:solidFill>
                <a:latin typeface="Cambria" pitchFamily="18" charset="0"/>
              </a:rPr>
              <a:t> </a:t>
            </a:r>
            <a:r>
              <a:rPr lang="en-US" sz="2000" dirty="0" err="1">
                <a:solidFill>
                  <a:srgbClr val="000000"/>
                </a:solidFill>
                <a:latin typeface="Cambria" pitchFamily="18" charset="0"/>
              </a:rPr>
              <a:t>lúa</a:t>
            </a:r>
            <a:r>
              <a:rPr lang="en-US" sz="2000" dirty="0">
                <a:solidFill>
                  <a:srgbClr val="000000"/>
                </a:solidFill>
                <a:latin typeface="Cambria" pitchFamily="18" charset="0"/>
              </a:rPr>
              <a:t> </a:t>
            </a:r>
            <a:r>
              <a:rPr lang="en-US" sz="2000" dirty="0" err="1">
                <a:solidFill>
                  <a:srgbClr val="000000"/>
                </a:solidFill>
                <a:latin typeface="Cambria" pitchFamily="18" charset="0"/>
              </a:rPr>
              <a:t>vàng</a:t>
            </a:r>
            <a:r>
              <a:rPr lang="en-US" sz="2000" dirty="0">
                <a:solidFill>
                  <a:srgbClr val="000000"/>
                </a:solidFill>
                <a:latin typeface="Cambria" pitchFamily="18" charset="0"/>
              </a:rPr>
              <a:t> </a:t>
            </a:r>
            <a:r>
              <a:rPr lang="en-US" sz="2000" dirty="0" err="1">
                <a:solidFill>
                  <a:srgbClr val="000000"/>
                </a:solidFill>
                <a:latin typeface="Cambria" pitchFamily="18" charset="0"/>
              </a:rPr>
              <a:t>rực</a:t>
            </a:r>
            <a:r>
              <a:rPr lang="en-US" sz="2000" dirty="0">
                <a:solidFill>
                  <a:srgbClr val="000000"/>
                </a:solidFill>
                <a:latin typeface="Cambria" pitchFamily="18" charset="0"/>
              </a:rPr>
              <a:t>. </a:t>
            </a:r>
            <a:r>
              <a:rPr lang="en-US" sz="2000" dirty="0" err="1">
                <a:solidFill>
                  <a:srgbClr val="000000"/>
                </a:solidFill>
                <a:latin typeface="Cambria" pitchFamily="18" charset="0"/>
              </a:rPr>
              <a:t>Các</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cũng</a:t>
            </a:r>
            <a:r>
              <a:rPr lang="en-US" sz="2000" dirty="0">
                <a:solidFill>
                  <a:srgbClr val="000000"/>
                </a:solidFill>
                <a:latin typeface="Cambria" pitchFamily="18" charset="0"/>
              </a:rPr>
              <a:t> </a:t>
            </a:r>
            <a:r>
              <a:rPr lang="en-US" sz="2000" dirty="0" err="1">
                <a:solidFill>
                  <a:srgbClr val="000000"/>
                </a:solidFill>
                <a:latin typeface="Cambria" pitchFamily="18" charset="0"/>
              </a:rPr>
              <a:t>bừng</a:t>
            </a:r>
            <a:r>
              <a:rPr lang="en-US" sz="2000" dirty="0">
                <a:solidFill>
                  <a:srgbClr val="000000"/>
                </a:solidFill>
                <a:latin typeface="Cambria" pitchFamily="18" charset="0"/>
              </a:rPr>
              <a:t> </a:t>
            </a:r>
            <a:r>
              <a:rPr lang="en-US" sz="2000" dirty="0" err="1">
                <a:solidFill>
                  <a:srgbClr val="000000"/>
                </a:solidFill>
                <a:latin typeface="Cambria" pitchFamily="18" charset="0"/>
              </a:rPr>
              <a:t>sáng</a:t>
            </a:r>
            <a:r>
              <a:rPr lang="en-US" sz="2000" dirty="0">
                <a:solidFill>
                  <a:srgbClr val="000000"/>
                </a:solidFill>
                <a:latin typeface="Cambria" pitchFamily="18" charset="0"/>
              </a:rPr>
              <a:t>. </a:t>
            </a:r>
            <a:r>
              <a:rPr lang="en-US" sz="2000" dirty="0" err="1">
                <a:solidFill>
                  <a:srgbClr val="000000"/>
                </a:solidFill>
                <a:latin typeface="Cambria" pitchFamily="18" charset="0"/>
              </a:rPr>
              <a:t>Chúng</a:t>
            </a:r>
            <a:r>
              <a:rPr lang="en-US" sz="2000" dirty="0">
                <a:solidFill>
                  <a:srgbClr val="000000"/>
                </a:solidFill>
                <a:latin typeface="Cambria" pitchFamily="18" charset="0"/>
              </a:rPr>
              <a:t> </a:t>
            </a:r>
            <a:r>
              <a:rPr lang="en-US" sz="2000" dirty="0" err="1">
                <a:solidFill>
                  <a:srgbClr val="000000"/>
                </a:solidFill>
                <a:latin typeface="Cambria" pitchFamily="18" charset="0"/>
              </a:rPr>
              <a:t>nắm</a:t>
            </a:r>
            <a:r>
              <a:rPr lang="en-US" sz="2000" dirty="0">
                <a:solidFill>
                  <a:srgbClr val="000000"/>
                </a:solidFill>
                <a:latin typeface="Cambria" pitchFamily="18" charset="0"/>
              </a:rPr>
              <a:t> </a:t>
            </a:r>
            <a:r>
              <a:rPr lang="en-US" sz="2000" dirty="0" err="1">
                <a:solidFill>
                  <a:srgbClr val="000000"/>
                </a:solidFill>
                <a:latin typeface="Cambria" pitchFamily="18" charset="0"/>
              </a:rPr>
              <a:t>tay</a:t>
            </a:r>
            <a:r>
              <a:rPr lang="en-US" sz="2000" dirty="0">
                <a:solidFill>
                  <a:srgbClr val="000000"/>
                </a:solidFill>
                <a:latin typeface="Cambria" pitchFamily="18" charset="0"/>
              </a:rPr>
              <a:t> </a:t>
            </a:r>
            <a:r>
              <a:rPr lang="en-US" sz="2000" dirty="0" err="1">
                <a:solidFill>
                  <a:srgbClr val="000000"/>
                </a:solidFill>
                <a:latin typeface="Cambria" pitchFamily="18" charset="0"/>
              </a:rPr>
              <a:t>nhau</a:t>
            </a:r>
            <a:r>
              <a:rPr lang="en-US" sz="2000" dirty="0">
                <a:solidFill>
                  <a:srgbClr val="000000"/>
                </a:solidFill>
                <a:latin typeface="Cambria" pitchFamily="18" charset="0"/>
              </a:rPr>
              <a:t>. </a:t>
            </a:r>
            <a:r>
              <a:rPr lang="en-US" sz="2000" dirty="0" err="1">
                <a:solidFill>
                  <a:srgbClr val="000000"/>
                </a:solidFill>
                <a:latin typeface="Cambria" pitchFamily="18" charset="0"/>
              </a:rPr>
              <a:t>Và</a:t>
            </a:r>
            <a:r>
              <a:rPr lang="en-US" sz="2000" dirty="0">
                <a:solidFill>
                  <a:srgbClr val="000000"/>
                </a:solidFill>
                <a:latin typeface="Cambria" pitchFamily="18" charset="0"/>
              </a:rPr>
              <a:t> </a:t>
            </a:r>
            <a:r>
              <a:rPr lang="en-US" sz="2000" dirty="0" err="1">
                <a:solidFill>
                  <a:srgbClr val="000000"/>
                </a:solidFill>
                <a:latin typeface="Cambria" pitchFamily="18" charset="0"/>
              </a:rPr>
              <a:t>trong</a:t>
            </a:r>
            <a:r>
              <a:rPr lang="en-US" sz="2000" dirty="0">
                <a:solidFill>
                  <a:srgbClr val="000000"/>
                </a:solidFill>
                <a:latin typeface="Cambria" pitchFamily="18" charset="0"/>
              </a:rPr>
              <a:t> </a:t>
            </a:r>
            <a:r>
              <a:rPr lang="en-US" sz="2000" dirty="0" err="1">
                <a:solidFill>
                  <a:srgbClr val="000000"/>
                </a:solidFill>
                <a:latin typeface="Cambria" pitchFamily="18" charset="0"/>
              </a:rPr>
              <a:t>vòng</a:t>
            </a:r>
            <a:r>
              <a:rPr lang="en-US" sz="2000" dirty="0">
                <a:solidFill>
                  <a:srgbClr val="000000"/>
                </a:solidFill>
                <a:latin typeface="Cambria" pitchFamily="18" charset="0"/>
              </a:rPr>
              <a:t> </a:t>
            </a:r>
            <a:r>
              <a:rPr lang="en-US" sz="2000" dirty="0" err="1">
                <a:solidFill>
                  <a:srgbClr val="000000"/>
                </a:solidFill>
                <a:latin typeface="Cambria" pitchFamily="18" charset="0"/>
              </a:rPr>
              <a:t>tay</a:t>
            </a:r>
            <a:r>
              <a:rPr lang="en-US" sz="2000" dirty="0">
                <a:solidFill>
                  <a:srgbClr val="000000"/>
                </a:solidFill>
                <a:latin typeface="Cambria" pitchFamily="18" charset="0"/>
              </a:rPr>
              <a:t> </a:t>
            </a:r>
            <a:r>
              <a:rPr lang="en-US" sz="2000" dirty="0" err="1">
                <a:solidFill>
                  <a:srgbClr val="000000"/>
                </a:solidFill>
                <a:latin typeface="Cambria" pitchFamily="18" charset="0"/>
              </a:rPr>
              <a:t>ấy</a:t>
            </a:r>
            <a:r>
              <a:rPr lang="en-US" sz="2000" dirty="0">
                <a:solidFill>
                  <a:srgbClr val="000000"/>
                </a:solidFill>
                <a:latin typeface="Cambria" pitchFamily="18" charset="0"/>
              </a:rPr>
              <a:t>, </a:t>
            </a:r>
            <a:r>
              <a:rPr lang="en-US" sz="2000" dirty="0" err="1">
                <a:solidFill>
                  <a:srgbClr val="000000"/>
                </a:solidFill>
                <a:latin typeface="Cambria" pitchFamily="18" charset="0"/>
              </a:rPr>
              <a:t>các</a:t>
            </a:r>
            <a:r>
              <a:rPr lang="en-US" sz="2000" dirty="0">
                <a:solidFill>
                  <a:srgbClr val="000000"/>
                </a:solidFill>
                <a:latin typeface="Cambria" pitchFamily="18" charset="0"/>
              </a:rPr>
              <a:t> </a:t>
            </a:r>
            <a:r>
              <a:rPr lang="en-US" sz="2000" dirty="0" err="1">
                <a:solidFill>
                  <a:srgbClr val="000000"/>
                </a:solidFill>
                <a:latin typeface="Cambria" pitchFamily="18" charset="0"/>
              </a:rPr>
              <a:t>màu</a:t>
            </a:r>
            <a:r>
              <a:rPr lang="en-US" sz="2000" dirty="0">
                <a:solidFill>
                  <a:srgbClr val="000000"/>
                </a:solidFill>
                <a:latin typeface="Cambria" pitchFamily="18" charset="0"/>
              </a:rPr>
              <a:t> </a:t>
            </a:r>
            <a:r>
              <a:rPr lang="en-US" sz="2000" dirty="0" err="1">
                <a:solidFill>
                  <a:srgbClr val="000000"/>
                </a:solidFill>
                <a:latin typeface="Cambria" pitchFamily="18" charset="0"/>
              </a:rPr>
              <a:t>càng</a:t>
            </a:r>
            <a:r>
              <a:rPr lang="en-US" sz="2000" dirty="0">
                <a:solidFill>
                  <a:srgbClr val="000000"/>
                </a:solidFill>
                <a:latin typeface="Cambria" pitchFamily="18" charset="0"/>
              </a:rPr>
              <a:t> </a:t>
            </a:r>
            <a:r>
              <a:rPr lang="en-US" sz="2000" dirty="0" err="1">
                <a:solidFill>
                  <a:srgbClr val="000000"/>
                </a:solidFill>
                <a:latin typeface="Cambria" pitchFamily="18" charset="0"/>
              </a:rPr>
              <a:t>rực</a:t>
            </a:r>
            <a:r>
              <a:rPr lang="en-US" sz="2000" dirty="0">
                <a:solidFill>
                  <a:srgbClr val="000000"/>
                </a:solidFill>
                <a:latin typeface="Cambria" pitchFamily="18" charset="0"/>
              </a:rPr>
              <a:t> </a:t>
            </a:r>
            <a:r>
              <a:rPr lang="en-US" sz="2000" dirty="0" err="1">
                <a:solidFill>
                  <a:srgbClr val="000000"/>
                </a:solidFill>
                <a:latin typeface="Cambria" pitchFamily="18" charset="0"/>
              </a:rPr>
              <a:t>rỡ</a:t>
            </a:r>
            <a:r>
              <a:rPr lang="en-US" sz="2000" dirty="0">
                <a:solidFill>
                  <a:srgbClr val="000000"/>
                </a:solidFill>
                <a:latin typeface="Cambria" pitchFamily="18" charset="0"/>
              </a:rPr>
              <a:t> </a:t>
            </a:r>
            <a:r>
              <a:rPr lang="en-US" sz="2000" dirty="0" err="1">
                <a:solidFill>
                  <a:srgbClr val="000000"/>
                </a:solidFill>
                <a:latin typeface="Cambria" pitchFamily="18" charset="0"/>
              </a:rPr>
              <a:t>hơn</a:t>
            </a:r>
            <a:r>
              <a:rPr lang="en-US" sz="2000" dirty="0">
                <a:solidFill>
                  <a:srgbClr val="000000"/>
                </a:solidFill>
                <a:latin typeface="Cambria" pitchFamily="18" charset="0"/>
              </a:rPr>
              <a:t>, </a:t>
            </a:r>
            <a:r>
              <a:rPr lang="en-US" sz="2000" dirty="0" err="1">
                <a:solidFill>
                  <a:srgbClr val="000000"/>
                </a:solidFill>
                <a:latin typeface="Cambria" pitchFamily="18" charset="0"/>
              </a:rPr>
              <a:t>cả</a:t>
            </a:r>
            <a:r>
              <a:rPr lang="en-US" sz="2000" dirty="0">
                <a:solidFill>
                  <a:srgbClr val="000000"/>
                </a:solidFill>
                <a:latin typeface="Cambria" pitchFamily="18" charset="0"/>
              </a:rPr>
              <a:t> </a:t>
            </a:r>
            <a:r>
              <a:rPr lang="en-US" sz="2000" dirty="0" err="1">
                <a:solidFill>
                  <a:srgbClr val="000000"/>
                </a:solidFill>
                <a:latin typeface="Cambria" pitchFamily="18" charset="0"/>
              </a:rPr>
              <a:t>ngàn</a:t>
            </a:r>
            <a:r>
              <a:rPr lang="en-US" sz="2000" dirty="0">
                <a:solidFill>
                  <a:srgbClr val="000000"/>
                </a:solidFill>
                <a:latin typeface="Cambria" pitchFamily="18" charset="0"/>
              </a:rPr>
              <a:t> </a:t>
            </a:r>
            <a:r>
              <a:rPr lang="en-US" sz="2000" dirty="0" err="1">
                <a:solidFill>
                  <a:srgbClr val="000000"/>
                </a:solidFill>
                <a:latin typeface="Cambria" pitchFamily="18" charset="0"/>
              </a:rPr>
              <a:t>lần</a:t>
            </a:r>
            <a:r>
              <a:rPr lang="en-US" sz="2000" dirty="0">
                <a:solidFill>
                  <a:srgbClr val="000000"/>
                </a:solidFill>
                <a:latin typeface="Cambria" pitchFamily="18" charset="0"/>
              </a:rPr>
              <a:t> </a:t>
            </a:r>
            <a:r>
              <a:rPr lang="en-US" sz="2000" dirty="0" err="1">
                <a:solidFill>
                  <a:srgbClr val="000000"/>
                </a:solidFill>
                <a:latin typeface="Cambria" pitchFamily="18" charset="0"/>
              </a:rPr>
              <a:t>khi</a:t>
            </a:r>
            <a:r>
              <a:rPr lang="en-US" sz="2000" dirty="0">
                <a:solidFill>
                  <a:srgbClr val="000000"/>
                </a:solidFill>
                <a:latin typeface="Cambria" pitchFamily="18" charset="0"/>
              </a:rPr>
              <a:t> </a:t>
            </a:r>
            <a:r>
              <a:rPr lang="en-US" sz="2000" dirty="0" err="1">
                <a:solidFill>
                  <a:srgbClr val="000000"/>
                </a:solidFill>
                <a:latin typeface="Cambria" pitchFamily="18" charset="0"/>
              </a:rPr>
              <a:t>đứng</a:t>
            </a:r>
            <a:r>
              <a:rPr lang="en-US" sz="2000" dirty="0">
                <a:solidFill>
                  <a:srgbClr val="000000"/>
                </a:solidFill>
                <a:latin typeface="Cambria" pitchFamily="18" charset="0"/>
              </a:rPr>
              <a:t> </a:t>
            </a:r>
            <a:r>
              <a:rPr lang="en-US" sz="2000" dirty="0" err="1">
                <a:solidFill>
                  <a:srgbClr val="000000"/>
                </a:solidFill>
                <a:latin typeface="Cambria" pitchFamily="18" charset="0"/>
              </a:rPr>
              <a:t>một</a:t>
            </a:r>
            <a:r>
              <a:rPr lang="en-US" sz="2000" dirty="0">
                <a:solidFill>
                  <a:srgbClr val="000000"/>
                </a:solidFill>
                <a:latin typeface="Cambria" pitchFamily="18" charset="0"/>
              </a:rPr>
              <a:t> </a:t>
            </a:r>
            <a:r>
              <a:rPr lang="en-US" sz="2000" dirty="0" err="1">
                <a:solidFill>
                  <a:srgbClr val="000000"/>
                </a:solidFill>
                <a:latin typeface="Cambria" pitchFamily="18" charset="0"/>
              </a:rPr>
              <a:t>mình</a:t>
            </a:r>
            <a:r>
              <a:rPr lang="en-US" sz="2000" dirty="0">
                <a:solidFill>
                  <a:srgbClr val="000000"/>
                </a:solidFill>
                <a:latin typeface="Cambria" pitchFamily="18" charset="0"/>
              </a:rPr>
              <a:t>.</a:t>
            </a:r>
          </a:p>
          <a:p>
            <a:pPr algn="r"/>
            <a:r>
              <a:rPr lang="en-US" sz="1600" dirty="0">
                <a:solidFill>
                  <a:srgbClr val="000000"/>
                </a:solidFill>
                <a:latin typeface="Cambria" pitchFamily="18" charset="0"/>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a:blip r:embed="rId3"/>
          <a:srcRect r="53734"/>
          <a:stretch>
            <a:fillRect/>
          </a:stretch>
        </p:blipFill>
        <p:spPr bwMode="auto">
          <a:xfrm>
            <a:off x="7502525" y="628650"/>
            <a:ext cx="2089150" cy="3429000"/>
          </a:xfrm>
          <a:prstGeom prst="rect">
            <a:avLst/>
          </a:prstGeom>
          <a:noFill/>
          <a:ln w="9525">
            <a:noFill/>
            <a:miter lim="800000"/>
            <a:headEnd/>
            <a:tailEnd/>
          </a:ln>
        </p:spPr>
      </p:pic>
      <p:sp>
        <p:nvSpPr>
          <p:cNvPr id="2" name="Oval Callout 1"/>
          <p:cNvSpPr/>
          <p:nvPr/>
        </p:nvSpPr>
        <p:spPr>
          <a:xfrm>
            <a:off x="9086850" y="119063"/>
            <a:ext cx="2998788" cy="2039937"/>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6" name="TextBox 5"/>
          <p:cNvSpPr txBox="1">
            <a:spLocks noChangeArrowheads="1"/>
          </p:cNvSpPr>
          <p:nvPr/>
        </p:nvSpPr>
        <p:spPr bwMode="auto">
          <a:xfrm>
            <a:off x="9329738" y="479425"/>
            <a:ext cx="2568575" cy="1692275"/>
          </a:xfrm>
          <a:prstGeom prst="rect">
            <a:avLst/>
          </a:prstGeom>
          <a:noFill/>
          <a:ln w="9525">
            <a:noFill/>
            <a:miter lim="800000"/>
            <a:headEnd/>
            <a:tailEnd/>
          </a:ln>
        </p:spPr>
        <p:txBody>
          <a:bodyPr>
            <a:spAutoFit/>
          </a:bodyPr>
          <a:lstStyle/>
          <a:p>
            <a:pPr algn="ctr"/>
            <a:r>
              <a:rPr lang="vi-VN" sz="2600" b="1">
                <a:solidFill>
                  <a:srgbClr val="C00000"/>
                </a:solidFill>
                <a:latin typeface="Cambria" pitchFamily="18" charset="0"/>
              </a:rPr>
              <a:t>Mỗi màu đưa ra lí lẽ gì để nói là mình đặc sắc nhất?</a:t>
            </a:r>
            <a:endParaRPr lang="en-US" sz="2600" b="1">
              <a:solidFill>
                <a:srgbClr val="C00000"/>
              </a:solidFill>
              <a:latin typeface="Cambria" pitchFamily="18" charset="0"/>
            </a:endParaRPr>
          </a:p>
        </p:txBody>
      </p:sp>
      <p:sp>
        <p:nvSpPr>
          <p:cNvPr id="11" name="TextBox 10"/>
          <p:cNvSpPr txBox="1">
            <a:spLocks noChangeArrowheads="1"/>
          </p:cNvSpPr>
          <p:nvPr/>
        </p:nvSpPr>
        <p:spPr bwMode="auto">
          <a:xfrm>
            <a:off x="8656638" y="3940175"/>
            <a:ext cx="3429000" cy="2800350"/>
          </a:xfrm>
          <a:prstGeom prst="rect">
            <a:avLst/>
          </a:prstGeom>
          <a:noFill/>
          <a:ln w="9525">
            <a:noFill/>
            <a:miter lim="800000"/>
            <a:headEnd/>
            <a:tailEnd/>
          </a:ln>
        </p:spPr>
        <p:txBody>
          <a:bodyPr>
            <a:spAutoFit/>
          </a:bodyPr>
          <a:lstStyle/>
          <a:p>
            <a:pPr algn="just"/>
            <a:r>
              <a:rPr lang="en-US" sz="2200">
                <a:latin typeface="Cambria" pitchFamily="18" charset="0"/>
              </a:rPr>
              <a:t>M</a:t>
            </a:r>
            <a:r>
              <a:rPr lang="vi-VN" sz="2200">
                <a:latin typeface="Cambria" pitchFamily="18" charset="0"/>
              </a:rPr>
              <a:t>àu xanh lục – màu của cây cỏ, thiên nhiên</a:t>
            </a:r>
            <a:endParaRPr lang="en-US" sz="2200">
              <a:latin typeface="Cambria" pitchFamily="18" charset="0"/>
            </a:endParaRPr>
          </a:p>
          <a:p>
            <a:pPr algn="just"/>
            <a:r>
              <a:rPr lang="en-US" sz="2200">
                <a:latin typeface="Cambria" pitchFamily="18" charset="0"/>
              </a:rPr>
              <a:t>Màu </a:t>
            </a:r>
            <a:r>
              <a:rPr lang="vi-VN" sz="2200">
                <a:latin typeface="Cambria" pitchFamily="18" charset="0"/>
              </a:rPr>
              <a:t>xanh lam – màu của bầu trời</a:t>
            </a:r>
            <a:endParaRPr lang="en-US" sz="2200">
              <a:latin typeface="Cambria" pitchFamily="18" charset="0"/>
            </a:endParaRPr>
          </a:p>
          <a:p>
            <a:pPr algn="just"/>
            <a:r>
              <a:rPr lang="en-US" sz="2200">
                <a:latin typeface="Cambria" pitchFamily="18" charset="0"/>
              </a:rPr>
              <a:t>Màu x</a:t>
            </a:r>
            <a:r>
              <a:rPr lang="vi-VN" sz="2200">
                <a:latin typeface="Cambria" pitchFamily="18" charset="0"/>
              </a:rPr>
              <a:t>anh dương – sắc biếc của đại</a:t>
            </a:r>
            <a:r>
              <a:rPr lang="en-US" sz="2200">
                <a:latin typeface="Cambria" pitchFamily="18" charset="0"/>
              </a:rPr>
              <a:t> </a:t>
            </a:r>
            <a:r>
              <a:rPr lang="vi-VN" sz="2200">
                <a:latin typeface="Cambria" pitchFamily="18" charset="0"/>
              </a:rPr>
              <a:t>dương, sông suối</a:t>
            </a:r>
            <a:endParaRPr lang="en-US" sz="2200">
              <a:latin typeface="Cambria" pitchFamily="18" charset="0"/>
            </a:endParaRPr>
          </a:p>
          <a:p>
            <a:pPr algn="just"/>
            <a:r>
              <a:rPr lang="en-US" sz="2200">
                <a:latin typeface="Cambria" pitchFamily="18" charset="0"/>
              </a:rPr>
              <a:t>Màu</a:t>
            </a:r>
            <a:r>
              <a:rPr lang="vi-VN" sz="2200">
                <a:latin typeface="Cambria" pitchFamily="18" charset="0"/>
              </a:rPr>
              <a:t> tím – vẻ đẹp đắm thắm giống hoa vi ô lét</a:t>
            </a:r>
          </a:p>
        </p:txBody>
      </p:sp>
      <p:sp>
        <p:nvSpPr>
          <p:cNvPr id="5" name="Explosion 1 4"/>
          <p:cNvSpPr/>
          <p:nvPr/>
        </p:nvSpPr>
        <p:spPr>
          <a:xfrm>
            <a:off x="7974013" y="4057650"/>
            <a:ext cx="652462" cy="534988"/>
          </a:xfrm>
          <a:prstGeom prst="irregularSeal1">
            <a:avLst/>
          </a:prstGeom>
          <a:solidFill>
            <a:srgbClr val="00B050"/>
          </a:solidFill>
          <a:ln>
            <a:solidFill>
              <a:srgbClr val="0072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xplosion 1 11"/>
          <p:cNvSpPr/>
          <p:nvPr/>
        </p:nvSpPr>
        <p:spPr>
          <a:xfrm>
            <a:off x="7972425" y="4713288"/>
            <a:ext cx="652463" cy="533400"/>
          </a:xfrm>
          <a:prstGeom prst="irregularSeal1">
            <a:avLst/>
          </a:prstGeom>
          <a:solidFill>
            <a:srgbClr val="0000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Explosion 1 12"/>
          <p:cNvSpPr/>
          <p:nvPr/>
        </p:nvSpPr>
        <p:spPr>
          <a:xfrm>
            <a:off x="8004175" y="5367338"/>
            <a:ext cx="652463" cy="534987"/>
          </a:xfrm>
          <a:prstGeom prst="irregularSeal1">
            <a:avLst/>
          </a:prstGeom>
          <a:solidFill>
            <a:srgbClr val="026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xplosion 1 13"/>
          <p:cNvSpPr/>
          <p:nvPr/>
        </p:nvSpPr>
        <p:spPr>
          <a:xfrm>
            <a:off x="8024813" y="5999163"/>
            <a:ext cx="654050" cy="534987"/>
          </a:xfrm>
          <a:prstGeom prst="irregularSeal1">
            <a:avLst/>
          </a:prstGeom>
          <a:solidFill>
            <a:srgbClr val="CC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1000"/>
                                        <p:tgtEl>
                                          <p:spTgt spid="11">
                                            <p:txEl>
                                              <p:pRg st="0" end="0"/>
                                            </p:txEl>
                                          </p:spTgt>
                                        </p:tgtEl>
                                      </p:cBhvr>
                                    </p:animEffect>
                                    <p:anim calcmode="lin" valueType="num">
                                      <p:cBhvr>
                                        <p:cTn id="3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Effect transition="in" filter="fade">
                                      <p:cBhvr>
                                        <p:cTn id="44" dur="1000"/>
                                        <p:tgtEl>
                                          <p:spTgt spid="11">
                                            <p:txEl>
                                              <p:pRg st="1" end="1"/>
                                            </p:txEl>
                                          </p:spTgt>
                                        </p:tgtEl>
                                      </p:cBhvr>
                                    </p:animEffect>
                                    <p:anim calcmode="lin" valueType="num">
                                      <p:cBhvr>
                                        <p:cTn id="4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fade">
                                      <p:cBhvr>
                                        <p:cTn id="55" dur="1000"/>
                                        <p:tgtEl>
                                          <p:spTgt spid="11">
                                            <p:txEl>
                                              <p:pRg st="2" end="2"/>
                                            </p:txEl>
                                          </p:spTgt>
                                        </p:tgtEl>
                                      </p:cBhvr>
                                    </p:animEffect>
                                    <p:anim calcmode="lin" valueType="num">
                                      <p:cBhvr>
                                        <p:cTn id="5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fade">
                                      <p:cBhvr>
                                        <p:cTn id="66" dur="1000"/>
                                        <p:tgtEl>
                                          <p:spTgt spid="11">
                                            <p:txEl>
                                              <p:pRg st="3" end="3"/>
                                            </p:txEl>
                                          </p:spTgt>
                                        </p:tgtEl>
                                      </p:cBhvr>
                                    </p:animEffect>
                                    <p:anim calcmode="lin" valueType="num">
                                      <p:cBhvr>
                                        <p:cTn id="6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1" grpId="0"/>
      <p:bldP spid="5"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3"/>
          <p:cNvPicPr>
            <a:picLocks noChangeAspect="1"/>
          </p:cNvPicPr>
          <p:nvPr/>
        </p:nvPicPr>
        <p:blipFill>
          <a:blip r:embed="rId2">
            <a:lum bright="70000" contrast="-70000"/>
          </a:blip>
          <a:srcRect/>
          <a:stretch>
            <a:fillRect/>
          </a:stretch>
        </p:blipFill>
        <p:spPr bwMode="auto">
          <a:xfrm rot="-681680">
            <a:off x="1389063" y="1917700"/>
            <a:ext cx="4824412" cy="2728913"/>
          </a:xfrm>
          <a:prstGeom prst="rect">
            <a:avLst/>
          </a:prstGeom>
          <a:noFill/>
          <a:ln w="9525">
            <a:noFill/>
            <a:miter lim="800000"/>
            <a:headEnd/>
            <a:tailEnd/>
          </a:ln>
        </p:spPr>
      </p:pic>
      <p:sp>
        <p:nvSpPr>
          <p:cNvPr id="117762" name="TextBox 2"/>
          <p:cNvSpPr txBox="1">
            <a:spLocks noChangeArrowheads="1"/>
          </p:cNvSpPr>
          <p:nvPr/>
        </p:nvSpPr>
        <p:spPr bwMode="auto">
          <a:xfrm>
            <a:off x="96838" y="-26988"/>
            <a:ext cx="7669212" cy="6864351"/>
          </a:xfrm>
          <a:prstGeom prst="rect">
            <a:avLst/>
          </a:prstGeom>
          <a:noFill/>
          <a:ln w="9525">
            <a:noFill/>
            <a:miter lim="800000"/>
            <a:headEnd/>
            <a:tailEnd/>
          </a:ln>
        </p:spPr>
        <p:txBody>
          <a:bodyPr>
            <a:spAutoFit/>
          </a:bodyPr>
          <a:lstStyle/>
          <a:p>
            <a:pPr algn="ctr"/>
            <a:r>
              <a:rPr lang="en-US" sz="2400" b="1" dirty="0" err="1">
                <a:solidFill>
                  <a:srgbClr val="FF0000"/>
                </a:solidFill>
                <a:latin typeface="Cambria" pitchFamily="18" charset="0"/>
              </a:rPr>
              <a:t>Bảy</a:t>
            </a:r>
            <a:r>
              <a:rPr lang="en-US" sz="2400" b="1" dirty="0">
                <a:solidFill>
                  <a:srgbClr val="FF0000"/>
                </a:solidFill>
                <a:latin typeface="Cambria" pitchFamily="18" charset="0"/>
              </a:rPr>
              <a:t> </a:t>
            </a:r>
            <a:r>
              <a:rPr lang="en-US" sz="2400" b="1" dirty="0" err="1">
                <a:solidFill>
                  <a:srgbClr val="FF0000"/>
                </a:solidFill>
                <a:latin typeface="Cambria" pitchFamily="18" charset="0"/>
              </a:rPr>
              <a:t>sắc</a:t>
            </a:r>
            <a:r>
              <a:rPr lang="en-US" sz="2400" b="1" dirty="0">
                <a:solidFill>
                  <a:srgbClr val="FF0000"/>
                </a:solidFill>
                <a:latin typeface="Cambria" pitchFamily="18" charset="0"/>
              </a:rPr>
              <a:t> </a:t>
            </a:r>
            <a:r>
              <a:rPr lang="en-US" sz="2400" b="1" dirty="0" err="1">
                <a:solidFill>
                  <a:srgbClr val="FF0000"/>
                </a:solidFill>
                <a:latin typeface="Cambria" pitchFamily="18" charset="0"/>
              </a:rPr>
              <a:t>cầu</a:t>
            </a:r>
            <a:r>
              <a:rPr lang="en-US" sz="2400" b="1" dirty="0">
                <a:solidFill>
                  <a:srgbClr val="FF0000"/>
                </a:solidFill>
                <a:latin typeface="Cambria" pitchFamily="18" charset="0"/>
              </a:rPr>
              <a:t> </a:t>
            </a:r>
            <a:r>
              <a:rPr lang="en-US" sz="2400" b="1" dirty="0" err="1">
                <a:solidFill>
                  <a:srgbClr val="FF0000"/>
                </a:solidFill>
                <a:latin typeface="Cambria" pitchFamily="18" charset="0"/>
              </a:rPr>
              <a:t>vồng</a:t>
            </a:r>
            <a:endParaRPr lang="en-US" sz="2400" b="1" dirty="0">
              <a:solidFill>
                <a:srgbClr val="FF0000"/>
              </a:solidFill>
              <a:latin typeface="Cambria" pitchFamily="18" charset="0"/>
            </a:endParaRPr>
          </a:p>
          <a:p>
            <a:pPr algn="just"/>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say </a:t>
            </a:r>
            <a:r>
              <a:rPr lang="en-US" sz="2000" dirty="0" err="1">
                <a:latin typeface="Cambria" pitchFamily="18" charset="0"/>
              </a:rPr>
              <a:t>sưa</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phong</a:t>
            </a:r>
            <a:r>
              <a:rPr lang="en-US" sz="2000" dirty="0">
                <a:latin typeface="Cambria" pitchFamily="18" charset="0"/>
              </a:rPr>
              <a:t> </a:t>
            </a:r>
            <a:r>
              <a:rPr lang="en-US" sz="2000" dirty="0" err="1">
                <a:latin typeface="Cambria" pitchFamily="18" charset="0"/>
              </a:rPr>
              <a:t>cảnh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quê</a:t>
            </a:r>
            <a:r>
              <a:rPr lang="en-US" sz="2000" dirty="0">
                <a:latin typeface="Cambria" pitchFamily="18" charset="0"/>
              </a:rPr>
              <a:t>. </a:t>
            </a:r>
            <a:r>
              <a:rPr lang="en-US" sz="2000" dirty="0" err="1">
                <a:latin typeface="Cambria" pitchFamily="18" charset="0"/>
              </a:rPr>
              <a:t>Bỗng</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đổ</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vội</a:t>
            </a:r>
            <a:r>
              <a:rPr lang="en-US" sz="2000" dirty="0">
                <a:latin typeface="Cambria" pitchFamily="18" charset="0"/>
              </a:rPr>
              <a:t> </a:t>
            </a:r>
            <a:r>
              <a:rPr lang="en-US" sz="2000" dirty="0" err="1">
                <a:latin typeface="Cambria" pitchFamily="18" charset="0"/>
              </a:rPr>
              <a:t>lấy</a:t>
            </a:r>
            <a:r>
              <a:rPr lang="en-US" sz="2000" dirty="0">
                <a:latin typeface="Cambria" pitchFamily="18" charset="0"/>
              </a:rPr>
              <a:t> ô </a:t>
            </a:r>
            <a:r>
              <a:rPr lang="en-US" sz="2000" dirty="0" err="1">
                <a:latin typeface="Cambria" pitchFamily="18" charset="0"/>
              </a:rPr>
              <a:t>để</a:t>
            </a:r>
            <a:r>
              <a:rPr lang="en-US" sz="2000" dirty="0">
                <a:latin typeface="Cambria" pitchFamily="18" charset="0"/>
              </a:rPr>
              <a:t> </a:t>
            </a:r>
            <a:r>
              <a:rPr lang="en-US" sz="2000" dirty="0" err="1">
                <a:latin typeface="Cambria" pitchFamily="18" charset="0"/>
              </a:rPr>
              <a:t>che</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dở</a:t>
            </a:r>
            <a:r>
              <a:rPr lang="en-US" sz="2000" dirty="0">
                <a:latin typeface="Cambria" pitchFamily="18" charset="0"/>
              </a:rPr>
              <a:t>.</a:t>
            </a:r>
          </a:p>
          <a:p>
            <a:pPr algn="just"/>
            <a:r>
              <a:rPr lang="en-US" sz="2000" dirty="0" err="1">
                <a:latin typeface="Cambria" pitchFamily="18" charset="0"/>
              </a:rPr>
              <a:t>Bị</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làm</a:t>
            </a:r>
            <a:r>
              <a:rPr lang="en-US" sz="2000" dirty="0">
                <a:latin typeface="Cambria" pitchFamily="18" charset="0"/>
              </a:rPr>
              <a:t> </a:t>
            </a:r>
            <a:r>
              <a:rPr lang="en-US" sz="2000" dirty="0" err="1">
                <a:latin typeface="Cambria" pitchFamily="18" charset="0"/>
              </a:rPr>
              <a:t>ướt</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bắt</a:t>
            </a:r>
            <a:r>
              <a:rPr lang="en-US" sz="2000" dirty="0">
                <a:latin typeface="Cambria" pitchFamily="18" charset="0"/>
              </a:rPr>
              <a:t> </a:t>
            </a:r>
            <a:r>
              <a:rPr lang="en-US" sz="2000" dirty="0" err="1">
                <a:latin typeface="Cambria" pitchFamily="18" charset="0"/>
              </a:rPr>
              <a:t>đầu</a:t>
            </a:r>
            <a:r>
              <a:rPr lang="en-US" sz="2000" dirty="0">
                <a:latin typeface="Cambria" pitchFamily="18" charset="0"/>
              </a:rPr>
              <a:t> </a:t>
            </a:r>
            <a:r>
              <a:rPr lang="en-US" sz="2000" dirty="0" err="1">
                <a:latin typeface="Cambria" pitchFamily="18" charset="0"/>
              </a:rPr>
              <a:t>càu</a:t>
            </a:r>
            <a:r>
              <a:rPr lang="en-US" sz="2000" dirty="0">
                <a:latin typeface="Cambria" pitchFamily="18" charset="0"/>
              </a:rPr>
              <a:t> </a:t>
            </a:r>
            <a:r>
              <a:rPr lang="en-US" sz="2000" dirty="0" err="1">
                <a:latin typeface="Cambria" pitchFamily="18" charset="0"/>
              </a:rPr>
              <a:t>nhàu</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đỏ</a:t>
            </a:r>
            <a:r>
              <a:rPr lang="en-US" sz="2000" dirty="0">
                <a:latin typeface="Cambria" pitchFamily="18" charset="0"/>
              </a:rPr>
              <a:t> </a:t>
            </a:r>
            <a:r>
              <a:rPr lang="en-US" sz="2000" dirty="0" err="1">
                <a:latin typeface="Cambria" pitchFamily="18" charset="0"/>
              </a:rPr>
              <a:t>thấy</a:t>
            </a:r>
            <a:r>
              <a:rPr lang="en-US" sz="2000" dirty="0">
                <a:latin typeface="Cambria" pitchFamily="18" charset="0"/>
              </a:rPr>
              <a:t> </a:t>
            </a:r>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bèn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thật</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những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mềm</a:t>
            </a:r>
            <a:r>
              <a:rPr lang="en-US" sz="2000" dirty="0">
                <a:latin typeface="Cambria" pitchFamily="18" charset="0"/>
              </a:rPr>
              <a:t> </a:t>
            </a:r>
            <a:r>
              <a:rPr lang="en-US" sz="2000" dirty="0" err="1">
                <a:latin typeface="Cambria" pitchFamily="18" charset="0"/>
              </a:rPr>
              <a:t>yếu</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phản</a:t>
            </a:r>
            <a:r>
              <a:rPr lang="en-US" sz="2000" dirty="0">
                <a:latin typeface="Cambria" pitchFamily="18" charset="0"/>
              </a:rPr>
              <a:t> </a:t>
            </a:r>
            <a:r>
              <a:rPr lang="en-US" sz="2000" dirty="0" err="1">
                <a:latin typeface="Cambria" pitchFamily="18" charset="0"/>
              </a:rPr>
              <a:t>ứng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ai</a:t>
            </a:r>
            <a:r>
              <a:rPr lang="en-US" sz="2000" dirty="0">
                <a:latin typeface="Cambria" pitchFamily="18" charset="0"/>
              </a:rPr>
              <a:t> </a:t>
            </a:r>
            <a:r>
              <a:rPr lang="en-US" sz="2000" dirty="0" err="1">
                <a:latin typeface="Cambria" pitchFamily="18" charset="0"/>
              </a:rPr>
              <a:t>vậy</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nổi</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quả</a:t>
            </a:r>
            <a:r>
              <a:rPr lang="en-US" sz="2000" dirty="0">
                <a:latin typeface="Cambria" pitchFamily="18" charset="0"/>
              </a:rPr>
              <a:t> cam </a:t>
            </a:r>
            <a:r>
              <a:rPr lang="en-US" sz="2000" dirty="0" err="1">
                <a:latin typeface="Cambria" pitchFamily="18" charset="0"/>
              </a:rPr>
              <a:t>đều</a:t>
            </a:r>
            <a:r>
              <a:rPr lang="en-US" sz="2000" dirty="0">
                <a:latin typeface="Cambria" pitchFamily="18" charset="0"/>
              </a:rPr>
              <a:t> </a:t>
            </a:r>
            <a:r>
              <a:rPr lang="en-US" sz="2000" dirty="0" err="1">
                <a:latin typeface="Cambria" pitchFamily="18" charset="0"/>
              </a:rPr>
              <a:t>sơn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đấy</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đáp</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Nhưng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tớ</a:t>
            </a:r>
            <a:r>
              <a:rPr lang="en-US" sz="2000" dirty="0">
                <a:latin typeface="Cambria" pitchFamily="18" charset="0"/>
              </a:rPr>
              <a:t> </a:t>
            </a:r>
            <a:r>
              <a:rPr lang="en-US" sz="2000" dirty="0" err="1">
                <a:latin typeface="Cambria" pitchFamily="18" charset="0"/>
              </a:rPr>
              <a:t>mới</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nhé</a:t>
            </a:r>
            <a:r>
              <a:rPr lang="en-US" sz="2000" dirty="0">
                <a:latin typeface="Cambria" pitchFamily="18" charset="0"/>
              </a:rPr>
              <a:t>!</a:t>
            </a:r>
          </a:p>
          <a:p>
            <a:pPr algn="just"/>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quay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cãi</a:t>
            </a:r>
            <a:r>
              <a:rPr lang="en-US" sz="2000" dirty="0">
                <a:latin typeface="Cambria" pitchFamily="18" charset="0"/>
              </a:rPr>
              <a:t> </a:t>
            </a:r>
            <a:r>
              <a:rPr lang="en-US" sz="2000" dirty="0" err="1">
                <a:latin typeface="Cambria" pitchFamily="18" charset="0"/>
              </a:rPr>
              <a:t>xem</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nào</a:t>
            </a:r>
            <a:r>
              <a:rPr lang="en-US" sz="2000" dirty="0">
                <a:latin typeface="Cambria" pitchFamily="18" charset="0"/>
              </a:rPr>
              <a:t> </a:t>
            </a:r>
            <a:r>
              <a:rPr lang="en-US" sz="2000" dirty="0" err="1">
                <a:latin typeface="Cambria" pitchFamily="18" charset="0"/>
              </a:rPr>
              <a:t>đặc</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nhất</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lục</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cỏ</a:t>
            </a:r>
            <a:r>
              <a:rPr lang="en-US" sz="2000" dirty="0">
                <a:latin typeface="Cambria" pitchFamily="18" charset="0"/>
              </a:rPr>
              <a:t>, </a:t>
            </a:r>
            <a:r>
              <a:rPr lang="en-US" sz="2000" dirty="0" err="1">
                <a:latin typeface="Cambria" pitchFamily="18" charset="0"/>
              </a:rPr>
              <a:t>thiên</a:t>
            </a:r>
            <a:r>
              <a:rPr lang="en-US" sz="2000" dirty="0">
                <a:latin typeface="Cambria" pitchFamily="18" charset="0"/>
              </a:rPr>
              <a:t> </a:t>
            </a:r>
            <a:r>
              <a:rPr lang="en-US" sz="2000" dirty="0" err="1">
                <a:latin typeface="Cambria" pitchFamily="18" charset="0"/>
              </a:rPr>
              <a:t>nhiên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lam </a:t>
            </a:r>
            <a:r>
              <a:rPr lang="en-US" sz="2000" dirty="0" err="1">
                <a:latin typeface="Cambria" pitchFamily="18" charset="0"/>
              </a:rPr>
              <a:t>cho</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smtClean="0">
                <a:latin typeface="Cambria" pitchFamily="18" charset="0"/>
              </a:rPr>
              <a:t>bầu</a:t>
            </a:r>
            <a:r>
              <a:rPr lang="en-US" sz="2000" dirty="0" smtClean="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bảo</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biếc</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đại</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sông</a:t>
            </a:r>
            <a:r>
              <a:rPr lang="en-US" sz="2000" dirty="0">
                <a:latin typeface="Cambria" pitchFamily="18" charset="0"/>
              </a:rPr>
              <a:t> </a:t>
            </a:r>
            <a:r>
              <a:rPr lang="en-US" sz="2000" dirty="0" err="1">
                <a:latin typeface="Cambria" pitchFamily="18" charset="0"/>
              </a:rPr>
              <a:t>suối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tím</a:t>
            </a:r>
            <a:r>
              <a:rPr lang="en-US" sz="2000" dirty="0">
                <a:latin typeface="Cambria" pitchFamily="18" charset="0"/>
              </a:rPr>
              <a:t> </a:t>
            </a:r>
            <a:r>
              <a:rPr lang="en-US" sz="2000" dirty="0" err="1">
                <a:latin typeface="Cambria" pitchFamily="18" charset="0"/>
              </a:rPr>
              <a:t>thì</a:t>
            </a:r>
            <a:r>
              <a:rPr lang="en-US" sz="2000" dirty="0">
                <a:latin typeface="Cambria" pitchFamily="18" charset="0"/>
              </a:rPr>
              <a:t> </a:t>
            </a:r>
            <a:r>
              <a:rPr lang="en-US" sz="2000" dirty="0" err="1">
                <a:latin typeface="Cambria" pitchFamily="18" charset="0"/>
              </a:rPr>
              <a:t>tự</a:t>
            </a:r>
            <a:r>
              <a:rPr lang="en-US" sz="2000" dirty="0">
                <a:latin typeface="Cambria" pitchFamily="18" charset="0"/>
              </a:rPr>
              <a:t> </a:t>
            </a:r>
            <a:r>
              <a:rPr lang="en-US" sz="2000" dirty="0" err="1">
                <a:latin typeface="Cambria" pitchFamily="18" charset="0"/>
              </a:rPr>
              <a:t>hào</a:t>
            </a:r>
            <a:r>
              <a:rPr lang="en-US" sz="2000" dirty="0">
                <a:latin typeface="Cambria" pitchFamily="18" charset="0"/>
              </a:rPr>
              <a:t> </a:t>
            </a:r>
            <a:r>
              <a:rPr lang="en-US" sz="2000" dirty="0" err="1">
                <a:latin typeface="Cambria" pitchFamily="18" charset="0"/>
              </a:rPr>
              <a:t>vì</a:t>
            </a:r>
            <a:r>
              <a:rPr lang="en-US" sz="2000" dirty="0">
                <a:latin typeface="Cambria" pitchFamily="18" charset="0"/>
              </a:rPr>
              <a:t> </a:t>
            </a:r>
            <a:r>
              <a:rPr lang="en-US" sz="2000" dirty="0" err="1">
                <a:latin typeface="Cambria" pitchFamily="18" charset="0"/>
              </a:rPr>
              <a:t>có</a:t>
            </a:r>
            <a:r>
              <a:rPr lang="en-US" sz="2000" dirty="0">
                <a:latin typeface="Cambria" pitchFamily="18" charset="0"/>
              </a:rPr>
              <a:t> </a:t>
            </a:r>
            <a:r>
              <a:rPr lang="en-US" sz="2000" dirty="0" err="1">
                <a:latin typeface="Cambria" pitchFamily="18" charset="0"/>
              </a:rPr>
              <a:t>vẻ</a:t>
            </a:r>
            <a:r>
              <a:rPr lang="en-US" sz="2000" dirty="0">
                <a:latin typeface="Cambria" pitchFamily="18" charset="0"/>
              </a:rPr>
              <a:t> </a:t>
            </a:r>
            <a:r>
              <a:rPr lang="en-US" sz="2000" dirty="0" err="1">
                <a:latin typeface="Cambria" pitchFamily="18" charset="0"/>
              </a:rPr>
              <a:t>đẹp</a:t>
            </a:r>
            <a:r>
              <a:rPr lang="en-US" sz="2000" dirty="0">
                <a:latin typeface="Cambria" pitchFamily="18" charset="0"/>
              </a:rPr>
              <a:t> </a:t>
            </a:r>
            <a:r>
              <a:rPr lang="en-US" sz="2000" dirty="0" err="1">
                <a:latin typeface="Cambria" pitchFamily="18" charset="0"/>
              </a:rPr>
              <a:t>đằm</a:t>
            </a:r>
            <a:r>
              <a:rPr lang="en-US" sz="2000" dirty="0">
                <a:latin typeface="Cambria" pitchFamily="18" charset="0"/>
              </a:rPr>
              <a:t> </a:t>
            </a:r>
            <a:r>
              <a:rPr lang="en-US" sz="2000" dirty="0" err="1">
                <a:latin typeface="Cambria" pitchFamily="18" charset="0"/>
              </a:rPr>
              <a:t>thắm</a:t>
            </a:r>
            <a:r>
              <a:rPr lang="en-US" sz="2000" dirty="0">
                <a:latin typeface="Cambria" pitchFamily="18" charset="0"/>
              </a:rPr>
              <a:t> </a:t>
            </a:r>
            <a:r>
              <a:rPr lang="en-US" sz="2000" dirty="0" err="1">
                <a:latin typeface="Cambria" pitchFamily="18" charset="0"/>
              </a:rPr>
              <a:t>giống</a:t>
            </a:r>
            <a:r>
              <a:rPr lang="en-US" sz="2000" dirty="0">
                <a:latin typeface="Cambria" pitchFamily="18" charset="0"/>
              </a:rPr>
              <a:t> </a:t>
            </a:r>
            <a:r>
              <a:rPr lang="en-US" sz="2000" dirty="0" err="1">
                <a:latin typeface="Cambria" pitchFamily="18" charset="0"/>
              </a:rPr>
              <a:t>như</a:t>
            </a:r>
            <a:r>
              <a:rPr lang="en-US" sz="2000" dirty="0">
                <a:latin typeface="Cambria" pitchFamily="18" charset="0"/>
              </a:rPr>
              <a:t> </a:t>
            </a:r>
            <a:r>
              <a:rPr lang="en-US" sz="2000" dirty="0" err="1">
                <a:latin typeface="Cambria" pitchFamily="18" charset="0"/>
              </a:rPr>
              <a:t>hoa</a:t>
            </a:r>
            <a:r>
              <a:rPr lang="en-US" sz="2000" dirty="0">
                <a:latin typeface="Cambria" pitchFamily="18" charset="0"/>
              </a:rPr>
              <a:t> vi ô </a:t>
            </a:r>
            <a:r>
              <a:rPr lang="en-US" sz="2000" dirty="0" err="1">
                <a:latin typeface="Cambria" pitchFamily="18" charset="0"/>
              </a:rPr>
              <a:t>lét</a:t>
            </a:r>
            <a:r>
              <a:rPr lang="en-US" sz="2000" dirty="0">
                <a:latin typeface="Cambria" pitchFamily="18" charset="0"/>
              </a:rPr>
              <a:t>…</a:t>
            </a:r>
          </a:p>
          <a:p>
            <a:pPr algn="just"/>
            <a:r>
              <a:rPr lang="en-US" sz="2000" dirty="0" err="1">
                <a:latin typeface="Cambria" pitchFamily="18" charset="0"/>
              </a:rPr>
              <a:t>Đúng</a:t>
            </a:r>
            <a:r>
              <a:rPr lang="en-US" sz="2000" dirty="0">
                <a:latin typeface="Cambria" pitchFamily="18" charset="0"/>
              </a:rPr>
              <a:t> </a:t>
            </a:r>
            <a:r>
              <a:rPr lang="en-US" sz="2000" dirty="0" err="1">
                <a:latin typeface="Cambria" pitchFamily="18" charset="0"/>
              </a:rPr>
              <a:t>lúc</a:t>
            </a:r>
            <a:r>
              <a:rPr lang="en-US" sz="2000" dirty="0">
                <a:latin typeface="Cambria" pitchFamily="18" charset="0"/>
              </a:rPr>
              <a:t> </a:t>
            </a:r>
            <a:r>
              <a:rPr lang="en-US" sz="2000" dirty="0" err="1">
                <a:latin typeface="Cambria" pitchFamily="18" charset="0"/>
              </a:rPr>
              <a:t>đó</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vụt</a:t>
            </a:r>
            <a:r>
              <a:rPr lang="en-US" sz="2000" dirty="0">
                <a:latin typeface="Cambria" pitchFamily="18" charset="0"/>
              </a:rPr>
              <a:t> </a:t>
            </a:r>
            <a:r>
              <a:rPr lang="en-US" sz="2000" dirty="0" err="1">
                <a:latin typeface="Cambria" pitchFamily="18" charset="0"/>
              </a:rPr>
              <a:t>tạnh</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ló</a:t>
            </a:r>
            <a:r>
              <a:rPr lang="en-US" sz="2000" dirty="0">
                <a:latin typeface="Cambria" pitchFamily="18" charset="0"/>
              </a:rPr>
              <a:t>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hiện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trên</a:t>
            </a:r>
            <a:r>
              <a:rPr lang="en-US" sz="2000" dirty="0">
                <a:latin typeface="Cambria" pitchFamily="18" charset="0"/>
              </a:rPr>
              <a:t> </a:t>
            </a:r>
            <a:r>
              <a:rPr lang="en-US" sz="2000" dirty="0" err="1">
                <a:latin typeface="Cambria" pitchFamily="18" charset="0"/>
              </a:rPr>
              <a:t>nền</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liền</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vắt</a:t>
            </a:r>
            <a:r>
              <a:rPr lang="en-US" sz="2000" dirty="0">
                <a:latin typeface="Cambria" pitchFamily="18" charset="0"/>
              </a:rPr>
              <a:t> </a:t>
            </a:r>
            <a:r>
              <a:rPr lang="en-US" sz="2000" dirty="0" err="1">
                <a:latin typeface="Cambria" pitchFamily="18" charset="0"/>
              </a:rPr>
              <a:t>ngang</a:t>
            </a:r>
            <a:r>
              <a:rPr lang="en-US" sz="2000" dirty="0">
                <a:latin typeface="Cambria" pitchFamily="18" charset="0"/>
              </a:rPr>
              <a:t> qua </a:t>
            </a:r>
            <a:r>
              <a:rPr lang="en-US" sz="2000" dirty="0" err="1">
                <a:latin typeface="Cambria" pitchFamily="18" charset="0"/>
              </a:rPr>
              <a:t>cánh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lúa</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cũng</a:t>
            </a:r>
            <a:r>
              <a:rPr lang="en-US" sz="2000" dirty="0">
                <a:latin typeface="Cambria" pitchFamily="18" charset="0"/>
              </a:rPr>
              <a:t> </a:t>
            </a:r>
            <a:r>
              <a:rPr lang="en-US" sz="2000" dirty="0" err="1">
                <a:latin typeface="Cambria" pitchFamily="18" charset="0"/>
              </a:rPr>
              <a:t>bừng</a:t>
            </a:r>
            <a:r>
              <a:rPr lang="en-US" sz="2000" dirty="0">
                <a:latin typeface="Cambria" pitchFamily="18" charset="0"/>
              </a:rPr>
              <a:t> </a:t>
            </a:r>
            <a:r>
              <a:rPr lang="en-US" sz="2000" dirty="0" err="1">
                <a:latin typeface="Cambria" pitchFamily="18" charset="0"/>
              </a:rPr>
              <a:t>sáng</a:t>
            </a:r>
            <a:r>
              <a:rPr lang="en-US" sz="2000" dirty="0">
                <a:latin typeface="Cambria" pitchFamily="18" charset="0"/>
              </a:rPr>
              <a:t>. </a:t>
            </a:r>
            <a:r>
              <a:rPr lang="en-US" sz="2000" dirty="0" err="1">
                <a:latin typeface="Cambria" pitchFamily="18" charset="0"/>
              </a:rPr>
              <a:t>Chúng</a:t>
            </a:r>
            <a:r>
              <a:rPr lang="en-US" sz="2000" dirty="0">
                <a:latin typeface="Cambria" pitchFamily="18" charset="0"/>
              </a:rPr>
              <a:t> </a:t>
            </a:r>
            <a:r>
              <a:rPr lang="en-US" sz="2000" dirty="0" err="1">
                <a:latin typeface="Cambria" pitchFamily="18" charset="0"/>
              </a:rPr>
              <a:t>nắm</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nhau</a:t>
            </a:r>
            <a:r>
              <a:rPr lang="en-US" sz="2000" dirty="0">
                <a:latin typeface="Cambria" pitchFamily="18" charset="0"/>
              </a:rPr>
              <a:t>. </a:t>
            </a:r>
            <a:r>
              <a:rPr lang="en-US" sz="2000" dirty="0" err="1">
                <a:latin typeface="Cambria" pitchFamily="18" charset="0"/>
              </a:rPr>
              <a:t>Và</a:t>
            </a:r>
            <a:r>
              <a:rPr lang="en-US" sz="2000" dirty="0">
                <a:latin typeface="Cambria" pitchFamily="18" charset="0"/>
              </a:rPr>
              <a:t> </a:t>
            </a:r>
            <a:r>
              <a:rPr lang="en-US" sz="2000" dirty="0" err="1">
                <a:latin typeface="Cambria" pitchFamily="18" charset="0"/>
              </a:rPr>
              <a:t>trong</a:t>
            </a:r>
            <a:r>
              <a:rPr lang="en-US" sz="2000" dirty="0">
                <a:latin typeface="Cambria" pitchFamily="18" charset="0"/>
              </a:rPr>
              <a:t> </a:t>
            </a:r>
            <a:r>
              <a:rPr lang="en-US" sz="2000" dirty="0" err="1">
                <a:latin typeface="Cambria" pitchFamily="18" charset="0"/>
              </a:rPr>
              <a:t>vòng</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ấy</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hơn</a:t>
            </a:r>
            <a:r>
              <a:rPr lang="en-US" sz="2000" dirty="0">
                <a:latin typeface="Cambria" pitchFamily="18" charset="0"/>
              </a:rPr>
              <a:t>, </a:t>
            </a:r>
            <a:r>
              <a:rPr lang="en-US" sz="2000" dirty="0" err="1">
                <a:latin typeface="Cambria" pitchFamily="18" charset="0"/>
              </a:rPr>
              <a:t>cả</a:t>
            </a:r>
            <a:r>
              <a:rPr lang="en-US" sz="2000" dirty="0">
                <a:latin typeface="Cambria" pitchFamily="18" charset="0"/>
              </a:rPr>
              <a:t> </a:t>
            </a:r>
            <a:r>
              <a:rPr lang="en-US" sz="2000" dirty="0" err="1">
                <a:latin typeface="Cambria" pitchFamily="18" charset="0"/>
              </a:rPr>
              <a:t>ngàn</a:t>
            </a:r>
            <a:r>
              <a:rPr lang="en-US" sz="2000" dirty="0">
                <a:latin typeface="Cambria" pitchFamily="18" charset="0"/>
              </a:rPr>
              <a:t> </a:t>
            </a:r>
            <a:r>
              <a:rPr lang="en-US" sz="2000" dirty="0" err="1">
                <a:latin typeface="Cambria" pitchFamily="18" charset="0"/>
              </a:rPr>
              <a:t>lần</a:t>
            </a:r>
            <a:r>
              <a:rPr lang="en-US" sz="2000" dirty="0">
                <a:latin typeface="Cambria" pitchFamily="18" charset="0"/>
              </a:rPr>
              <a:t> </a:t>
            </a:r>
            <a:r>
              <a:rPr lang="en-US" sz="2000" dirty="0" err="1">
                <a:latin typeface="Cambria" pitchFamily="18" charset="0"/>
              </a:rPr>
              <a:t>khi</a:t>
            </a:r>
            <a:r>
              <a:rPr lang="en-US" sz="2000" dirty="0">
                <a:latin typeface="Cambria" pitchFamily="18" charset="0"/>
              </a:rPr>
              <a:t> </a:t>
            </a:r>
            <a:r>
              <a:rPr lang="en-US" sz="2000" dirty="0" err="1">
                <a:latin typeface="Cambria" pitchFamily="18" charset="0"/>
              </a:rPr>
              <a:t>đứng</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a:t>
            </a:r>
          </a:p>
          <a:p>
            <a:pPr algn="r"/>
            <a:r>
              <a:rPr lang="en-US" sz="1600" dirty="0">
                <a:latin typeface="Cambria" pitchFamily="18" charset="0"/>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a:blip r:embed="rId3"/>
          <a:srcRect r="53734"/>
          <a:stretch>
            <a:fillRect/>
          </a:stretch>
        </p:blipFill>
        <p:spPr bwMode="auto">
          <a:xfrm>
            <a:off x="7502525" y="628650"/>
            <a:ext cx="2089150" cy="3429000"/>
          </a:xfrm>
          <a:prstGeom prst="rect">
            <a:avLst/>
          </a:prstGeom>
          <a:noFill/>
          <a:ln w="9525">
            <a:noFill/>
            <a:miter lim="800000"/>
            <a:headEnd/>
            <a:tailEnd/>
          </a:ln>
        </p:spPr>
      </p:pic>
      <p:pic>
        <p:nvPicPr>
          <p:cNvPr id="7" name="Picture 4" descr="Wondering Cartoon Images – Browse 21,347 Stock Photos, Vectors, and Video |  Adobe Stock"/>
          <p:cNvPicPr>
            <a:picLocks noChangeAspect="1" noChangeArrowheads="1"/>
          </p:cNvPicPr>
          <p:nvPr/>
        </p:nvPicPr>
        <p:blipFill>
          <a:blip r:embed="rId4"/>
          <a:srcRect l="42896" b="8495"/>
          <a:stretch>
            <a:fillRect/>
          </a:stretch>
        </p:blipFill>
        <p:spPr bwMode="auto">
          <a:xfrm>
            <a:off x="10390188" y="4057650"/>
            <a:ext cx="2578100" cy="3136900"/>
          </a:xfrm>
          <a:prstGeom prst="rect">
            <a:avLst/>
          </a:prstGeom>
          <a:noFill/>
          <a:ln w="9525">
            <a:noFill/>
            <a:miter lim="800000"/>
            <a:headEnd/>
            <a:tailEnd/>
          </a:ln>
        </p:spPr>
      </p:pic>
      <p:sp>
        <p:nvSpPr>
          <p:cNvPr id="2" name="Oval Callout 1"/>
          <p:cNvSpPr/>
          <p:nvPr/>
        </p:nvSpPr>
        <p:spPr>
          <a:xfrm>
            <a:off x="9086850" y="119063"/>
            <a:ext cx="2998788" cy="2039937"/>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6" name="TextBox 5"/>
          <p:cNvSpPr txBox="1">
            <a:spLocks noChangeArrowheads="1"/>
          </p:cNvSpPr>
          <p:nvPr/>
        </p:nvSpPr>
        <p:spPr bwMode="auto">
          <a:xfrm>
            <a:off x="9163050" y="479425"/>
            <a:ext cx="2862263" cy="1570038"/>
          </a:xfrm>
          <a:prstGeom prst="rect">
            <a:avLst/>
          </a:prstGeom>
          <a:noFill/>
          <a:ln w="9525">
            <a:noFill/>
            <a:miter lim="800000"/>
            <a:headEnd/>
            <a:tailEnd/>
          </a:ln>
        </p:spPr>
        <p:txBody>
          <a:bodyPr>
            <a:spAutoFit/>
          </a:bodyPr>
          <a:lstStyle/>
          <a:p>
            <a:pPr algn="ctr"/>
            <a:r>
              <a:rPr lang="en-US" sz="2400" b="1">
                <a:solidFill>
                  <a:srgbClr val="C00000"/>
                </a:solidFill>
                <a:latin typeface="Cambria" pitchFamily="18" charset="0"/>
              </a:rPr>
              <a:t>3. </a:t>
            </a:r>
            <a:r>
              <a:rPr lang="vi-VN" sz="2400" b="1">
                <a:solidFill>
                  <a:srgbClr val="C00000"/>
                </a:solidFill>
                <a:latin typeface="Cambria" pitchFamily="18" charset="0"/>
              </a:rPr>
              <a:t>Trong bức tranh cầu vồng, các màu hiện lên </a:t>
            </a:r>
            <a:r>
              <a:rPr lang="en-US" sz="2400" b="1">
                <a:solidFill>
                  <a:srgbClr val="C00000"/>
                </a:solidFill>
                <a:latin typeface="Cambria" pitchFamily="18" charset="0"/>
              </a:rPr>
              <a:t>               </a:t>
            </a:r>
            <a:r>
              <a:rPr lang="vi-VN" sz="2400" b="1">
                <a:solidFill>
                  <a:srgbClr val="C00000"/>
                </a:solidFill>
                <a:latin typeface="Cambria" pitchFamily="18" charset="0"/>
              </a:rPr>
              <a:t>như thế nào?</a:t>
            </a:r>
            <a:endParaRPr lang="en-US" sz="3600" b="1">
              <a:solidFill>
                <a:srgbClr val="C00000"/>
              </a:solidFill>
              <a:latin typeface="Cambria" pitchFamily="18" charset="0"/>
            </a:endParaRPr>
          </a:p>
        </p:txBody>
      </p:sp>
      <p:sp>
        <p:nvSpPr>
          <p:cNvPr id="10" name="Oval Callout 9"/>
          <p:cNvSpPr/>
          <p:nvPr/>
        </p:nvSpPr>
        <p:spPr>
          <a:xfrm>
            <a:off x="7766050" y="3724275"/>
            <a:ext cx="2827338" cy="2947988"/>
          </a:xfrm>
          <a:prstGeom prst="wedgeEllipseCallout">
            <a:avLst>
              <a:gd name="adj1" fmla="val 54881"/>
              <a:gd name="adj2" fmla="val 176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11" name="TextBox 10"/>
          <p:cNvSpPr txBox="1">
            <a:spLocks noChangeArrowheads="1"/>
          </p:cNvSpPr>
          <p:nvPr/>
        </p:nvSpPr>
        <p:spPr bwMode="auto">
          <a:xfrm>
            <a:off x="7935913" y="4224338"/>
            <a:ext cx="2549525" cy="2308225"/>
          </a:xfrm>
          <a:prstGeom prst="rect">
            <a:avLst/>
          </a:prstGeom>
          <a:noFill/>
          <a:ln w="9525">
            <a:noFill/>
            <a:miter lim="800000"/>
            <a:headEnd/>
            <a:tailEnd/>
          </a:ln>
        </p:spPr>
        <p:txBody>
          <a:bodyPr>
            <a:spAutoFit/>
          </a:bodyPr>
          <a:lstStyle/>
          <a:p>
            <a:pPr algn="ctr"/>
            <a:r>
              <a:rPr lang="vi-VN" sz="2400" b="1">
                <a:solidFill>
                  <a:srgbClr val="C00000"/>
                </a:solidFill>
                <a:latin typeface="Cambria" pitchFamily="18" charset="0"/>
              </a:rPr>
              <a:t>Các màu cùng bừng sáng; nắm tay nhau; rực rỡ hơn cả ngàn lần khi đứng một mình.</a:t>
            </a:r>
            <a:endParaRPr lang="en-US" sz="3200" b="1">
              <a:solidFill>
                <a:srgbClr val="C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3"/>
          <p:cNvPicPr>
            <a:picLocks noChangeAspect="1"/>
          </p:cNvPicPr>
          <p:nvPr/>
        </p:nvPicPr>
        <p:blipFill>
          <a:blip r:embed="rId2">
            <a:lum bright="70000" contrast="-70000"/>
          </a:blip>
          <a:srcRect/>
          <a:stretch>
            <a:fillRect/>
          </a:stretch>
        </p:blipFill>
        <p:spPr bwMode="auto">
          <a:xfrm rot="-681680">
            <a:off x="1389063" y="1917700"/>
            <a:ext cx="4824412" cy="2728913"/>
          </a:xfrm>
          <a:prstGeom prst="rect">
            <a:avLst/>
          </a:prstGeom>
          <a:noFill/>
          <a:ln w="9525">
            <a:noFill/>
            <a:miter lim="800000"/>
            <a:headEnd/>
            <a:tailEnd/>
          </a:ln>
        </p:spPr>
      </p:pic>
      <p:sp>
        <p:nvSpPr>
          <p:cNvPr id="118786" name="TextBox 2"/>
          <p:cNvSpPr txBox="1">
            <a:spLocks noChangeArrowheads="1"/>
          </p:cNvSpPr>
          <p:nvPr/>
        </p:nvSpPr>
        <p:spPr bwMode="auto">
          <a:xfrm>
            <a:off x="96838" y="-26988"/>
            <a:ext cx="7669212" cy="6864351"/>
          </a:xfrm>
          <a:prstGeom prst="rect">
            <a:avLst/>
          </a:prstGeom>
          <a:noFill/>
          <a:ln w="9525">
            <a:noFill/>
            <a:miter lim="800000"/>
            <a:headEnd/>
            <a:tailEnd/>
          </a:ln>
        </p:spPr>
        <p:txBody>
          <a:bodyPr>
            <a:spAutoFit/>
          </a:bodyPr>
          <a:lstStyle/>
          <a:p>
            <a:pPr algn="ctr"/>
            <a:r>
              <a:rPr lang="en-US" sz="2400" b="1" dirty="0" err="1">
                <a:solidFill>
                  <a:srgbClr val="FF0000"/>
                </a:solidFill>
                <a:latin typeface="Cambria" pitchFamily="18" charset="0"/>
              </a:rPr>
              <a:t>Bảy</a:t>
            </a:r>
            <a:r>
              <a:rPr lang="en-US" sz="2400" b="1" dirty="0">
                <a:solidFill>
                  <a:srgbClr val="FF0000"/>
                </a:solidFill>
                <a:latin typeface="Cambria" pitchFamily="18" charset="0"/>
              </a:rPr>
              <a:t> </a:t>
            </a:r>
            <a:r>
              <a:rPr lang="en-US" sz="2400" b="1" dirty="0" err="1">
                <a:solidFill>
                  <a:srgbClr val="FF0000"/>
                </a:solidFill>
                <a:latin typeface="Cambria" pitchFamily="18" charset="0"/>
              </a:rPr>
              <a:t>sắc</a:t>
            </a:r>
            <a:r>
              <a:rPr lang="en-US" sz="2400" b="1" dirty="0">
                <a:solidFill>
                  <a:srgbClr val="FF0000"/>
                </a:solidFill>
                <a:latin typeface="Cambria" pitchFamily="18" charset="0"/>
              </a:rPr>
              <a:t> </a:t>
            </a:r>
            <a:r>
              <a:rPr lang="en-US" sz="2400" b="1" dirty="0" err="1">
                <a:solidFill>
                  <a:srgbClr val="FF0000"/>
                </a:solidFill>
                <a:latin typeface="Cambria" pitchFamily="18" charset="0"/>
              </a:rPr>
              <a:t>cầu</a:t>
            </a:r>
            <a:r>
              <a:rPr lang="en-US" sz="2400" b="1" dirty="0">
                <a:solidFill>
                  <a:srgbClr val="FF0000"/>
                </a:solidFill>
                <a:latin typeface="Cambria" pitchFamily="18" charset="0"/>
              </a:rPr>
              <a:t> </a:t>
            </a:r>
            <a:r>
              <a:rPr lang="en-US" sz="2400" b="1" dirty="0" err="1">
                <a:solidFill>
                  <a:srgbClr val="FF0000"/>
                </a:solidFill>
                <a:latin typeface="Cambria" pitchFamily="18" charset="0"/>
              </a:rPr>
              <a:t>vồng</a:t>
            </a:r>
            <a:endParaRPr lang="en-US" sz="2400" b="1" dirty="0">
              <a:solidFill>
                <a:srgbClr val="FF0000"/>
              </a:solidFill>
              <a:latin typeface="Cambria" pitchFamily="18" charset="0"/>
            </a:endParaRPr>
          </a:p>
          <a:p>
            <a:pPr algn="just"/>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say </a:t>
            </a:r>
            <a:r>
              <a:rPr lang="en-US" sz="2000" dirty="0" err="1">
                <a:latin typeface="Cambria" pitchFamily="18" charset="0"/>
              </a:rPr>
              <a:t>sưa</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phong</a:t>
            </a:r>
            <a:r>
              <a:rPr lang="en-US" sz="2000" dirty="0">
                <a:latin typeface="Cambria" pitchFamily="18" charset="0"/>
              </a:rPr>
              <a:t> </a:t>
            </a:r>
            <a:r>
              <a:rPr lang="en-US" sz="2000" dirty="0" err="1">
                <a:latin typeface="Cambria" pitchFamily="18" charset="0"/>
              </a:rPr>
              <a:t>cảnh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quê</a:t>
            </a:r>
            <a:r>
              <a:rPr lang="en-US" sz="2000" dirty="0">
                <a:latin typeface="Cambria" pitchFamily="18" charset="0"/>
              </a:rPr>
              <a:t>. </a:t>
            </a:r>
            <a:r>
              <a:rPr lang="en-US" sz="2000" dirty="0" err="1">
                <a:latin typeface="Cambria" pitchFamily="18" charset="0"/>
              </a:rPr>
              <a:t>Bỗng</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đổ</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vội</a:t>
            </a:r>
            <a:r>
              <a:rPr lang="en-US" sz="2000" dirty="0">
                <a:latin typeface="Cambria" pitchFamily="18" charset="0"/>
              </a:rPr>
              <a:t> </a:t>
            </a:r>
            <a:r>
              <a:rPr lang="en-US" sz="2000" dirty="0" err="1">
                <a:latin typeface="Cambria" pitchFamily="18" charset="0"/>
              </a:rPr>
              <a:t>lấy</a:t>
            </a:r>
            <a:r>
              <a:rPr lang="en-US" sz="2000" dirty="0">
                <a:latin typeface="Cambria" pitchFamily="18" charset="0"/>
              </a:rPr>
              <a:t> ô </a:t>
            </a:r>
            <a:r>
              <a:rPr lang="en-US" sz="2000" dirty="0" err="1">
                <a:latin typeface="Cambria" pitchFamily="18" charset="0"/>
              </a:rPr>
              <a:t>để</a:t>
            </a:r>
            <a:r>
              <a:rPr lang="en-US" sz="2000" dirty="0">
                <a:latin typeface="Cambria" pitchFamily="18" charset="0"/>
              </a:rPr>
              <a:t> </a:t>
            </a:r>
            <a:r>
              <a:rPr lang="en-US" sz="2000" dirty="0" err="1">
                <a:latin typeface="Cambria" pitchFamily="18" charset="0"/>
              </a:rPr>
              <a:t>che</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dở</a:t>
            </a:r>
            <a:r>
              <a:rPr lang="en-US" sz="2000" dirty="0">
                <a:latin typeface="Cambria" pitchFamily="18" charset="0"/>
              </a:rPr>
              <a:t>.</a:t>
            </a:r>
          </a:p>
          <a:p>
            <a:pPr algn="just"/>
            <a:r>
              <a:rPr lang="en-US" sz="2000" dirty="0" err="1">
                <a:latin typeface="Cambria" pitchFamily="18" charset="0"/>
              </a:rPr>
              <a:t>Bị</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làm</a:t>
            </a:r>
            <a:r>
              <a:rPr lang="en-US" sz="2000" dirty="0">
                <a:latin typeface="Cambria" pitchFamily="18" charset="0"/>
              </a:rPr>
              <a:t> </a:t>
            </a:r>
            <a:r>
              <a:rPr lang="en-US" sz="2000" dirty="0" err="1">
                <a:latin typeface="Cambria" pitchFamily="18" charset="0"/>
              </a:rPr>
              <a:t>ướt</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bắt</a:t>
            </a:r>
            <a:r>
              <a:rPr lang="en-US" sz="2000" dirty="0">
                <a:latin typeface="Cambria" pitchFamily="18" charset="0"/>
              </a:rPr>
              <a:t> </a:t>
            </a:r>
            <a:r>
              <a:rPr lang="en-US" sz="2000" dirty="0" err="1">
                <a:latin typeface="Cambria" pitchFamily="18" charset="0"/>
              </a:rPr>
              <a:t>đầu</a:t>
            </a:r>
            <a:r>
              <a:rPr lang="en-US" sz="2000" dirty="0">
                <a:latin typeface="Cambria" pitchFamily="18" charset="0"/>
              </a:rPr>
              <a:t> </a:t>
            </a:r>
            <a:r>
              <a:rPr lang="en-US" sz="2000" dirty="0" err="1">
                <a:latin typeface="Cambria" pitchFamily="18" charset="0"/>
              </a:rPr>
              <a:t>càu</a:t>
            </a:r>
            <a:r>
              <a:rPr lang="en-US" sz="2000" dirty="0">
                <a:latin typeface="Cambria" pitchFamily="18" charset="0"/>
              </a:rPr>
              <a:t> </a:t>
            </a:r>
            <a:r>
              <a:rPr lang="en-US" sz="2000" dirty="0" err="1">
                <a:latin typeface="Cambria" pitchFamily="18" charset="0"/>
              </a:rPr>
              <a:t>nhàu</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đỏ</a:t>
            </a:r>
            <a:r>
              <a:rPr lang="en-US" sz="2000" dirty="0">
                <a:latin typeface="Cambria" pitchFamily="18" charset="0"/>
              </a:rPr>
              <a:t> </a:t>
            </a:r>
            <a:r>
              <a:rPr lang="en-US" sz="2000" dirty="0" err="1">
                <a:latin typeface="Cambria" pitchFamily="18" charset="0"/>
              </a:rPr>
              <a:t>thấy</a:t>
            </a:r>
            <a:r>
              <a:rPr lang="en-US" sz="2000" dirty="0">
                <a:latin typeface="Cambria" pitchFamily="18" charset="0"/>
              </a:rPr>
              <a:t> </a:t>
            </a:r>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bèn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thật</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những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mềm</a:t>
            </a:r>
            <a:r>
              <a:rPr lang="en-US" sz="2000" dirty="0">
                <a:latin typeface="Cambria" pitchFamily="18" charset="0"/>
              </a:rPr>
              <a:t> </a:t>
            </a:r>
            <a:r>
              <a:rPr lang="en-US" sz="2000" dirty="0" err="1">
                <a:latin typeface="Cambria" pitchFamily="18" charset="0"/>
              </a:rPr>
              <a:t>yếu</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phản</a:t>
            </a:r>
            <a:r>
              <a:rPr lang="en-US" sz="2000" dirty="0">
                <a:latin typeface="Cambria" pitchFamily="18" charset="0"/>
              </a:rPr>
              <a:t> </a:t>
            </a:r>
            <a:r>
              <a:rPr lang="en-US" sz="2000" dirty="0" err="1">
                <a:latin typeface="Cambria" pitchFamily="18" charset="0"/>
              </a:rPr>
              <a:t>ứng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ai</a:t>
            </a:r>
            <a:r>
              <a:rPr lang="en-US" sz="2000" dirty="0">
                <a:latin typeface="Cambria" pitchFamily="18" charset="0"/>
              </a:rPr>
              <a:t> </a:t>
            </a:r>
            <a:r>
              <a:rPr lang="en-US" sz="2000" dirty="0" err="1">
                <a:latin typeface="Cambria" pitchFamily="18" charset="0"/>
              </a:rPr>
              <a:t>vậy</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nổi</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quả</a:t>
            </a:r>
            <a:r>
              <a:rPr lang="en-US" sz="2000" dirty="0">
                <a:latin typeface="Cambria" pitchFamily="18" charset="0"/>
              </a:rPr>
              <a:t> cam </a:t>
            </a:r>
            <a:r>
              <a:rPr lang="en-US" sz="2000" dirty="0" err="1">
                <a:latin typeface="Cambria" pitchFamily="18" charset="0"/>
              </a:rPr>
              <a:t>đều</a:t>
            </a:r>
            <a:r>
              <a:rPr lang="en-US" sz="2000" dirty="0">
                <a:latin typeface="Cambria" pitchFamily="18" charset="0"/>
              </a:rPr>
              <a:t> </a:t>
            </a:r>
            <a:r>
              <a:rPr lang="en-US" sz="2000" dirty="0" err="1">
                <a:latin typeface="Cambria" pitchFamily="18" charset="0"/>
              </a:rPr>
              <a:t>sơn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đấy</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đáp</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Nhưng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tớ</a:t>
            </a:r>
            <a:r>
              <a:rPr lang="en-US" sz="2000" dirty="0">
                <a:latin typeface="Cambria" pitchFamily="18" charset="0"/>
              </a:rPr>
              <a:t> </a:t>
            </a:r>
            <a:r>
              <a:rPr lang="en-US" sz="2000" dirty="0" err="1">
                <a:latin typeface="Cambria" pitchFamily="18" charset="0"/>
              </a:rPr>
              <a:t>mới</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nhé</a:t>
            </a:r>
            <a:r>
              <a:rPr lang="en-US" sz="2000" dirty="0">
                <a:latin typeface="Cambria" pitchFamily="18" charset="0"/>
              </a:rPr>
              <a:t>!</a:t>
            </a:r>
          </a:p>
          <a:p>
            <a:pPr algn="just"/>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quay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cãi</a:t>
            </a:r>
            <a:r>
              <a:rPr lang="en-US" sz="2000" dirty="0">
                <a:latin typeface="Cambria" pitchFamily="18" charset="0"/>
              </a:rPr>
              <a:t> </a:t>
            </a:r>
            <a:r>
              <a:rPr lang="en-US" sz="2000" dirty="0" err="1">
                <a:latin typeface="Cambria" pitchFamily="18" charset="0"/>
              </a:rPr>
              <a:t>xem</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nào</a:t>
            </a:r>
            <a:r>
              <a:rPr lang="en-US" sz="2000" dirty="0">
                <a:latin typeface="Cambria" pitchFamily="18" charset="0"/>
              </a:rPr>
              <a:t> </a:t>
            </a:r>
            <a:r>
              <a:rPr lang="en-US" sz="2000" dirty="0" err="1">
                <a:latin typeface="Cambria" pitchFamily="18" charset="0"/>
              </a:rPr>
              <a:t>đặc</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nhất</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lục</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cỏ</a:t>
            </a:r>
            <a:r>
              <a:rPr lang="en-US" sz="2000" dirty="0">
                <a:latin typeface="Cambria" pitchFamily="18" charset="0"/>
              </a:rPr>
              <a:t>, </a:t>
            </a:r>
            <a:r>
              <a:rPr lang="en-US" sz="2000" dirty="0" err="1">
                <a:latin typeface="Cambria" pitchFamily="18" charset="0"/>
              </a:rPr>
              <a:t>thiên</a:t>
            </a:r>
            <a:r>
              <a:rPr lang="en-US" sz="2000" dirty="0">
                <a:latin typeface="Cambria" pitchFamily="18" charset="0"/>
              </a:rPr>
              <a:t> </a:t>
            </a:r>
            <a:r>
              <a:rPr lang="en-US" sz="2000" dirty="0" err="1">
                <a:latin typeface="Cambria" pitchFamily="18" charset="0"/>
              </a:rPr>
              <a:t>nhiên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lam </a:t>
            </a:r>
            <a:r>
              <a:rPr lang="en-US" sz="2000" dirty="0" err="1">
                <a:latin typeface="Cambria" pitchFamily="18" charset="0"/>
              </a:rPr>
              <a:t>cho</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smtClean="0">
                <a:latin typeface="Cambria" pitchFamily="18" charset="0"/>
              </a:rPr>
              <a:t>bầu</a:t>
            </a:r>
            <a:r>
              <a:rPr lang="en-US" sz="2000" dirty="0" smtClean="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xanh</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bảo</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biếc</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đại</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sông</a:t>
            </a:r>
            <a:r>
              <a:rPr lang="en-US" sz="2000" dirty="0">
                <a:latin typeface="Cambria" pitchFamily="18" charset="0"/>
              </a:rPr>
              <a:t> </a:t>
            </a:r>
            <a:r>
              <a:rPr lang="en-US" sz="2000" dirty="0" err="1">
                <a:latin typeface="Cambria" pitchFamily="18" charset="0"/>
              </a:rPr>
              <a:t>suối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tím</a:t>
            </a:r>
            <a:r>
              <a:rPr lang="en-US" sz="2000" dirty="0">
                <a:latin typeface="Cambria" pitchFamily="18" charset="0"/>
              </a:rPr>
              <a:t> </a:t>
            </a:r>
            <a:r>
              <a:rPr lang="en-US" sz="2000" dirty="0" err="1">
                <a:latin typeface="Cambria" pitchFamily="18" charset="0"/>
              </a:rPr>
              <a:t>thì</a:t>
            </a:r>
            <a:r>
              <a:rPr lang="en-US" sz="2000" dirty="0">
                <a:latin typeface="Cambria" pitchFamily="18" charset="0"/>
              </a:rPr>
              <a:t> </a:t>
            </a:r>
            <a:r>
              <a:rPr lang="en-US" sz="2000" dirty="0" err="1">
                <a:latin typeface="Cambria" pitchFamily="18" charset="0"/>
              </a:rPr>
              <a:t>tự</a:t>
            </a:r>
            <a:r>
              <a:rPr lang="en-US" sz="2000" dirty="0">
                <a:latin typeface="Cambria" pitchFamily="18" charset="0"/>
              </a:rPr>
              <a:t> </a:t>
            </a:r>
            <a:r>
              <a:rPr lang="en-US" sz="2000" dirty="0" err="1">
                <a:latin typeface="Cambria" pitchFamily="18" charset="0"/>
              </a:rPr>
              <a:t>hào</a:t>
            </a:r>
            <a:r>
              <a:rPr lang="en-US" sz="2000" dirty="0">
                <a:latin typeface="Cambria" pitchFamily="18" charset="0"/>
              </a:rPr>
              <a:t> </a:t>
            </a:r>
            <a:r>
              <a:rPr lang="en-US" sz="2000" dirty="0" err="1">
                <a:latin typeface="Cambria" pitchFamily="18" charset="0"/>
              </a:rPr>
              <a:t>vì</a:t>
            </a:r>
            <a:r>
              <a:rPr lang="en-US" sz="2000" dirty="0">
                <a:latin typeface="Cambria" pitchFamily="18" charset="0"/>
              </a:rPr>
              <a:t> </a:t>
            </a:r>
            <a:r>
              <a:rPr lang="en-US" sz="2000" dirty="0" err="1">
                <a:latin typeface="Cambria" pitchFamily="18" charset="0"/>
              </a:rPr>
              <a:t>có</a:t>
            </a:r>
            <a:r>
              <a:rPr lang="en-US" sz="2000" dirty="0">
                <a:latin typeface="Cambria" pitchFamily="18" charset="0"/>
              </a:rPr>
              <a:t> </a:t>
            </a:r>
            <a:r>
              <a:rPr lang="en-US" sz="2000" dirty="0" err="1">
                <a:latin typeface="Cambria" pitchFamily="18" charset="0"/>
              </a:rPr>
              <a:t>vẻ</a:t>
            </a:r>
            <a:r>
              <a:rPr lang="en-US" sz="2000" dirty="0">
                <a:latin typeface="Cambria" pitchFamily="18" charset="0"/>
              </a:rPr>
              <a:t> </a:t>
            </a:r>
            <a:r>
              <a:rPr lang="en-US" sz="2000" dirty="0" err="1">
                <a:latin typeface="Cambria" pitchFamily="18" charset="0"/>
              </a:rPr>
              <a:t>đẹp</a:t>
            </a:r>
            <a:r>
              <a:rPr lang="en-US" sz="2000" dirty="0">
                <a:latin typeface="Cambria" pitchFamily="18" charset="0"/>
              </a:rPr>
              <a:t> </a:t>
            </a:r>
            <a:r>
              <a:rPr lang="en-US" sz="2000" dirty="0" err="1">
                <a:latin typeface="Cambria" pitchFamily="18" charset="0"/>
              </a:rPr>
              <a:t>đằm</a:t>
            </a:r>
            <a:r>
              <a:rPr lang="en-US" sz="2000" dirty="0">
                <a:latin typeface="Cambria" pitchFamily="18" charset="0"/>
              </a:rPr>
              <a:t> </a:t>
            </a:r>
            <a:r>
              <a:rPr lang="en-US" sz="2000" dirty="0" err="1">
                <a:latin typeface="Cambria" pitchFamily="18" charset="0"/>
              </a:rPr>
              <a:t>thắm</a:t>
            </a:r>
            <a:r>
              <a:rPr lang="en-US" sz="2000" dirty="0">
                <a:latin typeface="Cambria" pitchFamily="18" charset="0"/>
              </a:rPr>
              <a:t> </a:t>
            </a:r>
            <a:r>
              <a:rPr lang="en-US" sz="2000" dirty="0" err="1">
                <a:latin typeface="Cambria" pitchFamily="18" charset="0"/>
              </a:rPr>
              <a:t>giống</a:t>
            </a:r>
            <a:r>
              <a:rPr lang="en-US" sz="2000" dirty="0">
                <a:latin typeface="Cambria" pitchFamily="18" charset="0"/>
              </a:rPr>
              <a:t> </a:t>
            </a:r>
            <a:r>
              <a:rPr lang="en-US" sz="2000" dirty="0" err="1">
                <a:latin typeface="Cambria" pitchFamily="18" charset="0"/>
              </a:rPr>
              <a:t>như</a:t>
            </a:r>
            <a:r>
              <a:rPr lang="en-US" sz="2000" dirty="0">
                <a:latin typeface="Cambria" pitchFamily="18" charset="0"/>
              </a:rPr>
              <a:t> </a:t>
            </a:r>
            <a:r>
              <a:rPr lang="en-US" sz="2000" dirty="0" err="1">
                <a:latin typeface="Cambria" pitchFamily="18" charset="0"/>
              </a:rPr>
              <a:t>hoa</a:t>
            </a:r>
            <a:r>
              <a:rPr lang="en-US" sz="2000" dirty="0">
                <a:latin typeface="Cambria" pitchFamily="18" charset="0"/>
              </a:rPr>
              <a:t> vi ô </a:t>
            </a:r>
            <a:r>
              <a:rPr lang="en-US" sz="2000" dirty="0" err="1">
                <a:latin typeface="Cambria" pitchFamily="18" charset="0"/>
              </a:rPr>
              <a:t>lét</a:t>
            </a:r>
            <a:r>
              <a:rPr lang="en-US" sz="2000" dirty="0">
                <a:latin typeface="Cambria" pitchFamily="18" charset="0"/>
              </a:rPr>
              <a:t>…</a:t>
            </a:r>
          </a:p>
          <a:p>
            <a:pPr algn="just"/>
            <a:r>
              <a:rPr lang="en-US" sz="2000" dirty="0" err="1">
                <a:latin typeface="Cambria" pitchFamily="18" charset="0"/>
              </a:rPr>
              <a:t>Đúng</a:t>
            </a:r>
            <a:r>
              <a:rPr lang="en-US" sz="2000" dirty="0">
                <a:latin typeface="Cambria" pitchFamily="18" charset="0"/>
              </a:rPr>
              <a:t> </a:t>
            </a:r>
            <a:r>
              <a:rPr lang="en-US" sz="2000" dirty="0" err="1">
                <a:latin typeface="Cambria" pitchFamily="18" charset="0"/>
              </a:rPr>
              <a:t>lúc</a:t>
            </a:r>
            <a:r>
              <a:rPr lang="en-US" sz="2000" dirty="0">
                <a:latin typeface="Cambria" pitchFamily="18" charset="0"/>
              </a:rPr>
              <a:t> </a:t>
            </a:r>
            <a:r>
              <a:rPr lang="en-US" sz="2000" dirty="0" err="1">
                <a:latin typeface="Cambria" pitchFamily="18" charset="0"/>
              </a:rPr>
              <a:t>đó</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vụt</a:t>
            </a:r>
            <a:r>
              <a:rPr lang="en-US" sz="2000" dirty="0">
                <a:latin typeface="Cambria" pitchFamily="18" charset="0"/>
              </a:rPr>
              <a:t> </a:t>
            </a:r>
            <a:r>
              <a:rPr lang="en-US" sz="2000" dirty="0" err="1">
                <a:latin typeface="Cambria" pitchFamily="18" charset="0"/>
              </a:rPr>
              <a:t>tạnh</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ló</a:t>
            </a:r>
            <a:r>
              <a:rPr lang="en-US" sz="2000" dirty="0">
                <a:latin typeface="Cambria" pitchFamily="18" charset="0"/>
              </a:rPr>
              <a:t>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hiện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trên</a:t>
            </a:r>
            <a:r>
              <a:rPr lang="en-US" sz="2000" dirty="0">
                <a:latin typeface="Cambria" pitchFamily="18" charset="0"/>
              </a:rPr>
              <a:t> </a:t>
            </a:r>
            <a:r>
              <a:rPr lang="en-US" sz="2000" dirty="0" err="1">
                <a:latin typeface="Cambria" pitchFamily="18" charset="0"/>
              </a:rPr>
              <a:t>nền</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liền</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vắt</a:t>
            </a:r>
            <a:r>
              <a:rPr lang="en-US" sz="2000" dirty="0">
                <a:latin typeface="Cambria" pitchFamily="18" charset="0"/>
              </a:rPr>
              <a:t> </a:t>
            </a:r>
            <a:r>
              <a:rPr lang="en-US" sz="2000" dirty="0" err="1">
                <a:latin typeface="Cambria" pitchFamily="18" charset="0"/>
              </a:rPr>
              <a:t>ngang</a:t>
            </a:r>
            <a:r>
              <a:rPr lang="en-US" sz="2000" dirty="0">
                <a:latin typeface="Cambria" pitchFamily="18" charset="0"/>
              </a:rPr>
              <a:t> qua </a:t>
            </a:r>
            <a:r>
              <a:rPr lang="en-US" sz="2000" dirty="0" err="1">
                <a:latin typeface="Cambria" pitchFamily="18" charset="0"/>
              </a:rPr>
              <a:t>cánh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lúa</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cũng</a:t>
            </a:r>
            <a:r>
              <a:rPr lang="en-US" sz="2000" dirty="0">
                <a:latin typeface="Cambria" pitchFamily="18" charset="0"/>
              </a:rPr>
              <a:t> </a:t>
            </a:r>
            <a:r>
              <a:rPr lang="en-US" sz="2000" dirty="0" err="1">
                <a:latin typeface="Cambria" pitchFamily="18" charset="0"/>
              </a:rPr>
              <a:t>bừng</a:t>
            </a:r>
            <a:r>
              <a:rPr lang="en-US" sz="2000" dirty="0">
                <a:latin typeface="Cambria" pitchFamily="18" charset="0"/>
              </a:rPr>
              <a:t> </a:t>
            </a:r>
            <a:r>
              <a:rPr lang="en-US" sz="2000" dirty="0" err="1">
                <a:latin typeface="Cambria" pitchFamily="18" charset="0"/>
              </a:rPr>
              <a:t>sáng</a:t>
            </a:r>
            <a:r>
              <a:rPr lang="en-US" sz="2000" dirty="0">
                <a:latin typeface="Cambria" pitchFamily="18" charset="0"/>
              </a:rPr>
              <a:t>. </a:t>
            </a:r>
            <a:r>
              <a:rPr lang="en-US" sz="2000" dirty="0" err="1">
                <a:latin typeface="Cambria" pitchFamily="18" charset="0"/>
              </a:rPr>
              <a:t>Chúng</a:t>
            </a:r>
            <a:r>
              <a:rPr lang="en-US" sz="2000" dirty="0">
                <a:latin typeface="Cambria" pitchFamily="18" charset="0"/>
              </a:rPr>
              <a:t> </a:t>
            </a:r>
            <a:r>
              <a:rPr lang="en-US" sz="2000" dirty="0" err="1">
                <a:latin typeface="Cambria" pitchFamily="18" charset="0"/>
              </a:rPr>
              <a:t>nắm</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nhau</a:t>
            </a:r>
            <a:r>
              <a:rPr lang="en-US" sz="2000" dirty="0">
                <a:latin typeface="Cambria" pitchFamily="18" charset="0"/>
              </a:rPr>
              <a:t>. </a:t>
            </a:r>
            <a:r>
              <a:rPr lang="en-US" sz="2000" dirty="0" err="1">
                <a:latin typeface="Cambria" pitchFamily="18" charset="0"/>
              </a:rPr>
              <a:t>Và</a:t>
            </a:r>
            <a:r>
              <a:rPr lang="en-US" sz="2000" dirty="0">
                <a:latin typeface="Cambria" pitchFamily="18" charset="0"/>
              </a:rPr>
              <a:t> </a:t>
            </a:r>
            <a:r>
              <a:rPr lang="en-US" sz="2000" dirty="0" err="1">
                <a:latin typeface="Cambria" pitchFamily="18" charset="0"/>
              </a:rPr>
              <a:t>trong</a:t>
            </a:r>
            <a:r>
              <a:rPr lang="en-US" sz="2000" dirty="0">
                <a:latin typeface="Cambria" pitchFamily="18" charset="0"/>
              </a:rPr>
              <a:t> </a:t>
            </a:r>
            <a:r>
              <a:rPr lang="en-US" sz="2000" dirty="0" err="1">
                <a:latin typeface="Cambria" pitchFamily="18" charset="0"/>
              </a:rPr>
              <a:t>vòng</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ấy</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hơn</a:t>
            </a:r>
            <a:r>
              <a:rPr lang="en-US" sz="2000" dirty="0">
                <a:latin typeface="Cambria" pitchFamily="18" charset="0"/>
              </a:rPr>
              <a:t>, </a:t>
            </a:r>
            <a:r>
              <a:rPr lang="en-US" sz="2000" dirty="0" err="1">
                <a:latin typeface="Cambria" pitchFamily="18" charset="0"/>
              </a:rPr>
              <a:t>cả</a:t>
            </a:r>
            <a:r>
              <a:rPr lang="en-US" sz="2000" dirty="0">
                <a:latin typeface="Cambria" pitchFamily="18" charset="0"/>
              </a:rPr>
              <a:t> </a:t>
            </a:r>
            <a:r>
              <a:rPr lang="en-US" sz="2000" dirty="0" err="1">
                <a:latin typeface="Cambria" pitchFamily="18" charset="0"/>
              </a:rPr>
              <a:t>ngàn</a:t>
            </a:r>
            <a:r>
              <a:rPr lang="en-US" sz="2000" dirty="0">
                <a:latin typeface="Cambria" pitchFamily="18" charset="0"/>
              </a:rPr>
              <a:t> </a:t>
            </a:r>
            <a:r>
              <a:rPr lang="en-US" sz="2000" dirty="0" err="1">
                <a:latin typeface="Cambria" pitchFamily="18" charset="0"/>
              </a:rPr>
              <a:t>lần</a:t>
            </a:r>
            <a:r>
              <a:rPr lang="en-US" sz="2000" dirty="0">
                <a:latin typeface="Cambria" pitchFamily="18" charset="0"/>
              </a:rPr>
              <a:t> </a:t>
            </a:r>
            <a:r>
              <a:rPr lang="en-US" sz="2000" dirty="0" err="1">
                <a:latin typeface="Cambria" pitchFamily="18" charset="0"/>
              </a:rPr>
              <a:t>khi</a:t>
            </a:r>
            <a:r>
              <a:rPr lang="en-US" sz="2000" dirty="0">
                <a:latin typeface="Cambria" pitchFamily="18" charset="0"/>
              </a:rPr>
              <a:t> </a:t>
            </a:r>
            <a:r>
              <a:rPr lang="en-US" sz="2000" dirty="0" err="1">
                <a:latin typeface="Cambria" pitchFamily="18" charset="0"/>
              </a:rPr>
              <a:t>đứng</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a:t>
            </a:r>
          </a:p>
          <a:p>
            <a:pPr algn="r"/>
            <a:r>
              <a:rPr lang="en-US" sz="1600" dirty="0">
                <a:latin typeface="Cambria" pitchFamily="18" charset="0"/>
              </a:rPr>
              <a:t>TRẦN THỊ NGÂN, PHẠM HỒNG THÚY, NGUYỄN THỊ MỸ NGỌC</a:t>
            </a:r>
          </a:p>
        </p:txBody>
      </p:sp>
      <p:pic>
        <p:nvPicPr>
          <p:cNvPr id="3074" name="Picture 2" descr="3,312 Confused Student Illustrations &amp; Clip Art - iStock"/>
          <p:cNvPicPr>
            <a:picLocks noChangeAspect="1" noChangeArrowheads="1"/>
          </p:cNvPicPr>
          <p:nvPr/>
        </p:nvPicPr>
        <p:blipFill>
          <a:blip r:embed="rId3"/>
          <a:srcRect/>
          <a:stretch>
            <a:fillRect/>
          </a:stretch>
        </p:blipFill>
        <p:spPr bwMode="auto">
          <a:xfrm>
            <a:off x="7635875" y="3405188"/>
            <a:ext cx="3635375" cy="3633787"/>
          </a:xfrm>
          <a:prstGeom prst="rect">
            <a:avLst/>
          </a:prstGeom>
          <a:noFill/>
          <a:ln w="9525">
            <a:noFill/>
            <a:miter lim="800000"/>
            <a:headEnd/>
            <a:tailEnd/>
          </a:ln>
        </p:spPr>
      </p:pic>
      <p:sp>
        <p:nvSpPr>
          <p:cNvPr id="5" name="Rounded Rectangular Callout 4"/>
          <p:cNvSpPr/>
          <p:nvPr/>
        </p:nvSpPr>
        <p:spPr>
          <a:xfrm>
            <a:off x="7853363" y="168275"/>
            <a:ext cx="4184650" cy="3017838"/>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a:solidFill>
                  <a:srgbClr val="C00000"/>
                </a:solidFill>
                <a:latin typeface="Cambria" pitchFamily="18" charset="0"/>
                <a:cs typeface="Arial" charset="0"/>
              </a:rPr>
              <a:t>4. Câu chuyện trên nói với em điều gì? </a:t>
            </a:r>
          </a:p>
          <a:p>
            <a:pPr algn="just">
              <a:defRPr/>
            </a:pPr>
            <a:r>
              <a:rPr lang="en-US" sz="2600">
                <a:solidFill>
                  <a:srgbClr val="C00000"/>
                </a:solidFill>
                <a:latin typeface="Cambria" pitchFamily="18" charset="0"/>
                <a:cs typeface="Arial" charset="0"/>
              </a:rPr>
              <a:t>a) Ai cũng có ích.</a:t>
            </a:r>
          </a:p>
          <a:p>
            <a:pPr algn="just">
              <a:defRPr/>
            </a:pPr>
            <a:r>
              <a:rPr lang="en-US" sz="2600">
                <a:solidFill>
                  <a:srgbClr val="C00000"/>
                </a:solidFill>
                <a:latin typeface="Cambria" pitchFamily="18" charset="0"/>
                <a:cs typeface="Arial" charset="0"/>
              </a:rPr>
              <a:t>b) Có đoàn kết mới thành công.</a:t>
            </a:r>
          </a:p>
          <a:p>
            <a:pPr algn="just">
              <a:defRPr/>
            </a:pPr>
            <a:r>
              <a:rPr lang="en-US" sz="2600">
                <a:solidFill>
                  <a:srgbClr val="C00000"/>
                </a:solidFill>
                <a:latin typeface="Cambria" pitchFamily="18" charset="0"/>
                <a:cs typeface="Arial" charset="0"/>
              </a:rPr>
              <a:t>c) Sự hài hòa tạo nên cái đẹp.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Google Shape;722;p33"/>
          <p:cNvSpPr>
            <a:spLocks/>
          </p:cNvSpPr>
          <p:nvPr/>
        </p:nvSpPr>
        <p:spPr bwMode="auto">
          <a:xfrm>
            <a:off x="2370138" y="1684338"/>
            <a:ext cx="6224587" cy="711200"/>
          </a:xfrm>
          <a:custGeom>
            <a:avLst/>
            <a:gdLst>
              <a:gd name="T0" fmla="*/ 1408 w 118914"/>
              <a:gd name="T1" fmla="*/ 1969 h 17344"/>
              <a:gd name="T2" fmla="*/ 6983 w 118914"/>
              <a:gd name="T3" fmla="*/ 14977 h 17344"/>
              <a:gd name="T4" fmla="*/ 57954 w 118914"/>
              <a:gd name="T5" fmla="*/ 16039 h 17344"/>
              <a:gd name="T6" fmla="*/ 111048 w 118914"/>
              <a:gd name="T7" fmla="*/ 16305 h 17344"/>
              <a:gd name="T8" fmla="*/ 117950 w 118914"/>
              <a:gd name="T9" fmla="*/ 2500 h 17344"/>
              <a:gd name="T10" fmla="*/ 104146 w 118914"/>
              <a:gd name="T11" fmla="*/ 1173 h 17344"/>
              <a:gd name="T12" fmla="*/ 80519 w 118914"/>
              <a:gd name="T13" fmla="*/ 642 h 17344"/>
              <a:gd name="T14" fmla="*/ 15744 w 118914"/>
              <a:gd name="T15" fmla="*/ 111 h 17344"/>
              <a:gd name="T16" fmla="*/ 1408 w 118914"/>
              <a:gd name="T17" fmla="*/ 1969 h 17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914"/>
              <a:gd name="T28" fmla="*/ 0 h 17344"/>
              <a:gd name="T29" fmla="*/ 118914 w 118914"/>
              <a:gd name="T30" fmla="*/ 17344 h 17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914" h="17344" extrusionOk="0">
                <a:moveTo>
                  <a:pt x="1408" y="1969"/>
                </a:moveTo>
                <a:cubicBezTo>
                  <a:pt x="-52" y="4447"/>
                  <a:pt x="-2441" y="12632"/>
                  <a:pt x="6983" y="14977"/>
                </a:cubicBezTo>
                <a:cubicBezTo>
                  <a:pt x="16407" y="17322"/>
                  <a:pt x="40610" y="15818"/>
                  <a:pt x="57954" y="16039"/>
                </a:cubicBezTo>
                <a:cubicBezTo>
                  <a:pt x="75298" y="16260"/>
                  <a:pt x="101049" y="18562"/>
                  <a:pt x="111048" y="16305"/>
                </a:cubicBezTo>
                <a:cubicBezTo>
                  <a:pt x="121047" y="14049"/>
                  <a:pt x="119100" y="5022"/>
                  <a:pt x="117950" y="2500"/>
                </a:cubicBezTo>
                <a:cubicBezTo>
                  <a:pt x="116800" y="-22"/>
                  <a:pt x="110385" y="1483"/>
                  <a:pt x="104146" y="1173"/>
                </a:cubicBezTo>
                <a:cubicBezTo>
                  <a:pt x="97908" y="863"/>
                  <a:pt x="95253" y="819"/>
                  <a:pt x="80519" y="642"/>
                </a:cubicBezTo>
                <a:cubicBezTo>
                  <a:pt x="65785" y="465"/>
                  <a:pt x="28929" y="-110"/>
                  <a:pt x="15744" y="111"/>
                </a:cubicBezTo>
                <a:cubicBezTo>
                  <a:pt x="2559" y="332"/>
                  <a:pt x="2868" y="-509"/>
                  <a:pt x="1408" y="1969"/>
                </a:cubicBezTo>
                <a:close/>
              </a:path>
            </a:pathLst>
          </a:custGeom>
          <a:solidFill>
            <a:schemeClr val="tx2"/>
          </a:solidFill>
          <a:ln w="9525">
            <a:noFill/>
            <a:round/>
            <a:headEnd/>
            <a:tailEnd/>
          </a:ln>
        </p:spPr>
        <p:txBody>
          <a:bodyPr/>
          <a:lstStyle/>
          <a:p>
            <a:endParaRPr lang="en-US"/>
          </a:p>
        </p:txBody>
      </p:sp>
      <p:sp>
        <p:nvSpPr>
          <p:cNvPr id="723" name="Google Shape;723;p33"/>
          <p:cNvSpPr txBox="1">
            <a:spLocks noGrp="1"/>
          </p:cNvSpPr>
          <p:nvPr>
            <p:ph type="title"/>
          </p:nvPr>
        </p:nvSpPr>
        <p:spPr>
          <a:xfrm>
            <a:off x="1873250" y="1712913"/>
            <a:ext cx="6994525" cy="582612"/>
          </a:xfrm>
        </p:spPr>
        <p:txBody>
          <a:bodyPr lIns="121900" tIns="121900" rIns="121900" bIns="121900"/>
          <a:lstStyle/>
          <a:p>
            <a:pPr algn="ctr" eaLnBrk="1" fontAlgn="auto" hangingPunct="1">
              <a:buClr>
                <a:schemeClr val="accent1"/>
              </a:buClr>
              <a:buSzPts val="3000"/>
              <a:buFont typeface="Amiko"/>
              <a:buNone/>
              <a:defRPr/>
            </a:pPr>
            <a:r>
              <a:rPr lang="en" sz="4000" b="1" smtClean="0">
                <a:latin typeface="Cambria" panose="02040503050406030204" pitchFamily="18" charset="0"/>
                <a:ea typeface="Cambria" panose="02040503050406030204" pitchFamily="18" charset="0"/>
                <a:cs typeface="Amiko"/>
                <a:sym typeface="Amiko"/>
              </a:rPr>
              <a:t>Nội dung bài</a:t>
            </a:r>
            <a:endParaRPr sz="4000" b="1">
              <a:latin typeface="Cambria" panose="02040503050406030204" pitchFamily="18" charset="0"/>
              <a:ea typeface="Cambria" panose="02040503050406030204" pitchFamily="18" charset="0"/>
              <a:cs typeface="Amiko"/>
              <a:sym typeface="Amiko"/>
            </a:endParaRPr>
          </a:p>
        </p:txBody>
      </p:sp>
      <p:sp>
        <p:nvSpPr>
          <p:cNvPr id="119811" name="Google Shape;724;p33"/>
          <p:cNvSpPr txBox="1">
            <a:spLocks noGrp="1"/>
          </p:cNvSpPr>
          <p:nvPr>
            <p:ph type="subTitle" idx="1"/>
          </p:nvPr>
        </p:nvSpPr>
        <p:spPr>
          <a:xfrm>
            <a:off x="1379538" y="2578100"/>
            <a:ext cx="8099425" cy="2386013"/>
          </a:xfrm>
        </p:spPr>
        <p:txBody>
          <a:bodyPr lIns="121900" tIns="121900" rIns="121900" bIns="121900"/>
          <a:lstStyle/>
          <a:p>
            <a:pPr marL="119063" indent="20638" algn="ctr" eaLnBrk="1" hangingPunct="1">
              <a:spcBef>
                <a:spcPct val="0"/>
              </a:spcBef>
              <a:spcAft>
                <a:spcPct val="0"/>
              </a:spcAft>
              <a:buClr>
                <a:schemeClr val="accent1"/>
              </a:buClr>
              <a:buFont typeface="Zilla Slab"/>
              <a:buNone/>
            </a:pPr>
            <a:r>
              <a:rPr lang="vi-VN" b="1" smtClean="0">
                <a:solidFill>
                  <a:schemeClr val="accent1"/>
                </a:solidFill>
                <a:latin typeface="Cambria" pitchFamily="18" charset="0"/>
                <a:ea typeface="Cambria" pitchFamily="18" charset="0"/>
                <a:cs typeface="Zilla Slab"/>
                <a:sym typeface="Zilla Slab"/>
              </a:rPr>
              <a:t>Mỗi người không nên kiêu căng, ch</a:t>
            </a:r>
            <a:r>
              <a:rPr lang="en-US" b="1" smtClean="0">
                <a:solidFill>
                  <a:schemeClr val="accent1"/>
                </a:solidFill>
                <a:latin typeface="Cambria" pitchFamily="18" charset="0"/>
                <a:ea typeface="Cambria" pitchFamily="18" charset="0"/>
                <a:cs typeface="Zilla Slab"/>
                <a:sym typeface="Zilla Slab"/>
              </a:rPr>
              <a:t>ỉ</a:t>
            </a:r>
            <a:r>
              <a:rPr lang="vi-VN" b="1" smtClean="0">
                <a:solidFill>
                  <a:schemeClr val="accent1"/>
                </a:solidFill>
                <a:latin typeface="Cambria" pitchFamily="18" charset="0"/>
                <a:ea typeface="Cambria" pitchFamily="18" charset="0"/>
                <a:cs typeface="Zilla Slab"/>
                <a:sym typeface="Zilla Slab"/>
              </a:rPr>
              <a:t> nghĩ đến riêng minh; cần đoàn kết, chan h</a:t>
            </a:r>
            <a:r>
              <a:rPr lang="en-US" b="1" smtClean="0">
                <a:solidFill>
                  <a:schemeClr val="accent1"/>
                </a:solidFill>
                <a:latin typeface="Cambria" pitchFamily="18" charset="0"/>
                <a:ea typeface="Cambria" pitchFamily="18" charset="0"/>
                <a:cs typeface="Zilla Slab"/>
                <a:sym typeface="Zilla Slab"/>
              </a:rPr>
              <a:t>òa</a:t>
            </a:r>
            <a:r>
              <a:rPr lang="vi-VN" b="1" smtClean="0">
                <a:solidFill>
                  <a:schemeClr val="accent1"/>
                </a:solidFill>
                <a:latin typeface="Cambria" pitchFamily="18" charset="0"/>
                <a:ea typeface="Cambria" pitchFamily="18" charset="0"/>
                <a:cs typeface="Zilla Slab"/>
                <a:sym typeface="Zilla Slab"/>
              </a:rPr>
              <a:t> để cùng làm cho nhau thêm đẹp </a:t>
            </a:r>
            <a:r>
              <a:rPr lang="en-US" b="1" smtClean="0">
                <a:solidFill>
                  <a:schemeClr val="accent1"/>
                </a:solidFill>
                <a:latin typeface="Cambria" pitchFamily="18" charset="0"/>
                <a:ea typeface="Cambria" pitchFamily="18" charset="0"/>
                <a:cs typeface="Zilla Slab"/>
                <a:sym typeface="Zilla Slab"/>
              </a:rPr>
              <a:t>                </a:t>
            </a:r>
            <a:r>
              <a:rPr lang="vi-VN" b="1" smtClean="0">
                <a:solidFill>
                  <a:schemeClr val="accent1"/>
                </a:solidFill>
                <a:latin typeface="Cambria" pitchFamily="18" charset="0"/>
                <a:ea typeface="Cambria" pitchFamily="18" charset="0"/>
                <a:cs typeface="Zilla Slab"/>
                <a:sym typeface="Zilla Slab"/>
              </a:rPr>
              <a:t>và toả sáng trong cộng đồng.</a:t>
            </a:r>
            <a:r>
              <a:rPr lang="vi-VN" smtClean="0">
                <a:solidFill>
                  <a:schemeClr val="accent1"/>
                </a:solidFill>
                <a:latin typeface="Zilla Slab"/>
                <a:ea typeface="Cambria" pitchFamily="18" charset="0"/>
                <a:cs typeface="Zilla Slab"/>
                <a:sym typeface="Zilla Slab"/>
              </a:rPr>
              <a:t/>
            </a:r>
            <a:br>
              <a:rPr lang="vi-VN" smtClean="0">
                <a:solidFill>
                  <a:schemeClr val="accent1"/>
                </a:solidFill>
                <a:latin typeface="Zilla Slab"/>
                <a:ea typeface="Cambria" pitchFamily="18" charset="0"/>
                <a:cs typeface="Zilla Slab"/>
                <a:sym typeface="Zilla Slab"/>
              </a:rPr>
            </a:br>
            <a:endParaRPr lang="en-US" smtClean="0">
              <a:solidFill>
                <a:schemeClr val="accent1"/>
              </a:solidFill>
              <a:latin typeface="Zilla Slab"/>
              <a:ea typeface="Cambria" pitchFamily="18" charset="0"/>
              <a:cs typeface="Zilla Slab"/>
              <a:sym typeface="Zilla Slab"/>
            </a:endParaRPr>
          </a:p>
        </p:txBody>
      </p:sp>
      <p:grpSp>
        <p:nvGrpSpPr>
          <p:cNvPr id="119812" name="Google Shape;725;p33"/>
          <p:cNvGrpSpPr>
            <a:grpSpLocks/>
          </p:cNvGrpSpPr>
          <p:nvPr/>
        </p:nvGrpSpPr>
        <p:grpSpPr bwMode="auto">
          <a:xfrm flipH="1">
            <a:off x="8174038" y="3330575"/>
            <a:ext cx="3908425" cy="4249738"/>
            <a:chOff x="6487400" y="2442203"/>
            <a:chExt cx="2518452" cy="2738329"/>
          </a:xfrm>
        </p:grpSpPr>
        <p:sp>
          <p:nvSpPr>
            <p:cNvPr id="726" name="Google Shape;726;p33"/>
            <p:cNvSpPr/>
            <p:nvPr/>
          </p:nvSpPr>
          <p:spPr>
            <a:xfrm rot="-3545786">
              <a:off x="7728725" y="4312592"/>
              <a:ext cx="90016" cy="140141"/>
            </a:xfrm>
            <a:custGeom>
              <a:avLst/>
              <a:gdLst/>
              <a:ahLst/>
              <a:cxnLst/>
              <a:rect l="l" t="t" r="r" b="b"/>
              <a:pathLst>
                <a:path w="2503" h="3904" extrusionOk="0">
                  <a:moveTo>
                    <a:pt x="902" y="1"/>
                  </a:moveTo>
                  <a:cubicBezTo>
                    <a:pt x="735" y="801"/>
                    <a:pt x="468" y="1302"/>
                    <a:pt x="1" y="1635"/>
                  </a:cubicBezTo>
                  <a:cubicBezTo>
                    <a:pt x="335" y="1802"/>
                    <a:pt x="134" y="2002"/>
                    <a:pt x="68" y="2169"/>
                  </a:cubicBezTo>
                  <a:cubicBezTo>
                    <a:pt x="501" y="2536"/>
                    <a:pt x="768" y="3036"/>
                    <a:pt x="935" y="3904"/>
                  </a:cubicBezTo>
                  <a:cubicBezTo>
                    <a:pt x="1168" y="2836"/>
                    <a:pt x="1602" y="2236"/>
                    <a:pt x="2503" y="1869"/>
                  </a:cubicBezTo>
                  <a:cubicBezTo>
                    <a:pt x="1569" y="1569"/>
                    <a:pt x="1168" y="901"/>
                    <a:pt x="902" y="1"/>
                  </a:cubicBezTo>
                  <a:close/>
                </a:path>
              </a:pathLst>
            </a:custGeom>
            <a:solidFill>
              <a:srgbClr val="ECECF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7" name="Google Shape;727;p33"/>
            <p:cNvSpPr/>
            <p:nvPr/>
          </p:nvSpPr>
          <p:spPr>
            <a:xfrm rot="-3545786">
              <a:off x="7662236" y="4383173"/>
              <a:ext cx="121727" cy="151394"/>
            </a:xfrm>
            <a:custGeom>
              <a:avLst/>
              <a:gdLst/>
              <a:ahLst/>
              <a:cxnLst/>
              <a:rect l="l" t="t" r="r" b="b"/>
              <a:pathLst>
                <a:path w="3404" h="4238" extrusionOk="0">
                  <a:moveTo>
                    <a:pt x="1635" y="1"/>
                  </a:moveTo>
                  <a:cubicBezTo>
                    <a:pt x="1435" y="1002"/>
                    <a:pt x="1068" y="1802"/>
                    <a:pt x="1" y="2136"/>
                  </a:cubicBezTo>
                  <a:cubicBezTo>
                    <a:pt x="1068" y="2469"/>
                    <a:pt x="1302" y="3303"/>
                    <a:pt x="1769" y="4237"/>
                  </a:cubicBezTo>
                  <a:cubicBezTo>
                    <a:pt x="2002" y="3303"/>
                    <a:pt x="2336" y="2670"/>
                    <a:pt x="3103" y="2436"/>
                  </a:cubicBezTo>
                  <a:cubicBezTo>
                    <a:pt x="3170" y="2269"/>
                    <a:pt x="3403" y="2069"/>
                    <a:pt x="3070" y="1902"/>
                  </a:cubicBezTo>
                  <a:cubicBezTo>
                    <a:pt x="2169" y="1635"/>
                    <a:pt x="2002" y="802"/>
                    <a:pt x="1635" y="1"/>
                  </a:cubicBezTo>
                  <a:close/>
                </a:path>
              </a:pathLst>
            </a:custGeom>
            <a:solidFill>
              <a:srgbClr val="CCD7F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8" name="Google Shape;728;p33"/>
            <p:cNvSpPr/>
            <p:nvPr/>
          </p:nvSpPr>
          <p:spPr>
            <a:xfrm rot="-3545786">
              <a:off x="6629097" y="3012459"/>
              <a:ext cx="2235058" cy="1597816"/>
            </a:xfrm>
            <a:custGeom>
              <a:avLst/>
              <a:gdLst/>
              <a:ahLst/>
              <a:cxnLst/>
              <a:rect l="l" t="t" r="r" b="b"/>
              <a:pathLst>
                <a:path w="62245" h="44470" extrusionOk="0">
                  <a:moveTo>
                    <a:pt x="873" y="1"/>
                  </a:moveTo>
                  <a:cubicBezTo>
                    <a:pt x="761" y="1"/>
                    <a:pt x="638" y="39"/>
                    <a:pt x="500" y="128"/>
                  </a:cubicBezTo>
                  <a:cubicBezTo>
                    <a:pt x="0" y="428"/>
                    <a:pt x="234" y="928"/>
                    <a:pt x="500" y="1362"/>
                  </a:cubicBezTo>
                  <a:cubicBezTo>
                    <a:pt x="5504" y="10235"/>
                    <a:pt x="10508" y="19141"/>
                    <a:pt x="15511" y="28081"/>
                  </a:cubicBezTo>
                  <a:cubicBezTo>
                    <a:pt x="15611" y="29482"/>
                    <a:pt x="16178" y="30750"/>
                    <a:pt x="17379" y="31617"/>
                  </a:cubicBezTo>
                  <a:cubicBezTo>
                    <a:pt x="17913" y="32184"/>
                    <a:pt x="18046" y="32885"/>
                    <a:pt x="17880" y="33618"/>
                  </a:cubicBezTo>
                  <a:cubicBezTo>
                    <a:pt x="17381" y="36138"/>
                    <a:pt x="20629" y="38933"/>
                    <a:pt x="23254" y="38933"/>
                  </a:cubicBezTo>
                  <a:cubicBezTo>
                    <a:pt x="23792" y="38933"/>
                    <a:pt x="24303" y="38816"/>
                    <a:pt x="24751" y="38555"/>
                  </a:cubicBezTo>
                  <a:cubicBezTo>
                    <a:pt x="25159" y="38290"/>
                    <a:pt x="25554" y="38200"/>
                    <a:pt x="25967" y="38200"/>
                  </a:cubicBezTo>
                  <a:cubicBezTo>
                    <a:pt x="26230" y="38200"/>
                    <a:pt x="26500" y="38236"/>
                    <a:pt x="26786" y="38288"/>
                  </a:cubicBezTo>
                  <a:cubicBezTo>
                    <a:pt x="35525" y="39823"/>
                    <a:pt x="44232" y="41424"/>
                    <a:pt x="52938" y="42958"/>
                  </a:cubicBezTo>
                  <a:cubicBezTo>
                    <a:pt x="55640" y="43459"/>
                    <a:pt x="58375" y="43926"/>
                    <a:pt x="61077" y="44426"/>
                  </a:cubicBezTo>
                  <a:cubicBezTo>
                    <a:pt x="61229" y="44448"/>
                    <a:pt x="61377" y="44469"/>
                    <a:pt x="61512" y="44469"/>
                  </a:cubicBezTo>
                  <a:cubicBezTo>
                    <a:pt x="61794" y="44469"/>
                    <a:pt x="62021" y="44376"/>
                    <a:pt x="62111" y="43992"/>
                  </a:cubicBezTo>
                  <a:cubicBezTo>
                    <a:pt x="62245" y="43425"/>
                    <a:pt x="61811" y="43225"/>
                    <a:pt x="61277" y="43125"/>
                  </a:cubicBezTo>
                  <a:cubicBezTo>
                    <a:pt x="60743" y="43025"/>
                    <a:pt x="60210" y="42925"/>
                    <a:pt x="59643" y="42792"/>
                  </a:cubicBezTo>
                  <a:cubicBezTo>
                    <a:pt x="59276" y="42558"/>
                    <a:pt x="58809" y="42458"/>
                    <a:pt x="58375" y="42391"/>
                  </a:cubicBezTo>
                  <a:cubicBezTo>
                    <a:pt x="55073" y="41791"/>
                    <a:pt x="51804" y="41157"/>
                    <a:pt x="48535" y="40590"/>
                  </a:cubicBezTo>
                  <a:cubicBezTo>
                    <a:pt x="42597" y="39489"/>
                    <a:pt x="36726" y="38455"/>
                    <a:pt x="30789" y="37388"/>
                  </a:cubicBezTo>
                  <a:cubicBezTo>
                    <a:pt x="29030" y="37095"/>
                    <a:pt x="27324" y="36518"/>
                    <a:pt x="25533" y="36518"/>
                  </a:cubicBezTo>
                  <a:cubicBezTo>
                    <a:pt x="25285" y="36518"/>
                    <a:pt x="25036" y="36529"/>
                    <a:pt x="24784" y="36554"/>
                  </a:cubicBezTo>
                  <a:cubicBezTo>
                    <a:pt x="24187" y="36962"/>
                    <a:pt x="23621" y="37154"/>
                    <a:pt x="23065" y="37154"/>
                  </a:cubicBezTo>
                  <a:cubicBezTo>
                    <a:pt x="22348" y="37154"/>
                    <a:pt x="21647" y="36836"/>
                    <a:pt x="20915" y="36254"/>
                  </a:cubicBezTo>
                  <a:cubicBezTo>
                    <a:pt x="20014" y="35486"/>
                    <a:pt x="19414" y="34753"/>
                    <a:pt x="19614" y="33485"/>
                  </a:cubicBezTo>
                  <a:cubicBezTo>
                    <a:pt x="19681" y="33218"/>
                    <a:pt x="19614" y="32918"/>
                    <a:pt x="19447" y="32651"/>
                  </a:cubicBezTo>
                  <a:cubicBezTo>
                    <a:pt x="18747" y="31350"/>
                    <a:pt x="18046" y="30116"/>
                    <a:pt x="17346" y="28815"/>
                  </a:cubicBezTo>
                  <a:cubicBezTo>
                    <a:pt x="17413" y="28248"/>
                    <a:pt x="17079" y="27781"/>
                    <a:pt x="16912" y="27247"/>
                  </a:cubicBezTo>
                  <a:cubicBezTo>
                    <a:pt x="16445" y="26313"/>
                    <a:pt x="15745" y="25479"/>
                    <a:pt x="15378" y="24479"/>
                  </a:cubicBezTo>
                  <a:cubicBezTo>
                    <a:pt x="11508" y="17407"/>
                    <a:pt x="7505" y="10402"/>
                    <a:pt x="3569" y="3363"/>
                  </a:cubicBezTo>
                  <a:cubicBezTo>
                    <a:pt x="3336" y="2896"/>
                    <a:pt x="3036" y="2529"/>
                    <a:pt x="2569" y="2263"/>
                  </a:cubicBezTo>
                  <a:cubicBezTo>
                    <a:pt x="2235" y="1729"/>
                    <a:pt x="1935" y="1229"/>
                    <a:pt x="1668" y="728"/>
                  </a:cubicBezTo>
                  <a:cubicBezTo>
                    <a:pt x="1466" y="374"/>
                    <a:pt x="1225" y="1"/>
                    <a:pt x="87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9" name="Google Shape;729;p33"/>
            <p:cNvSpPr/>
            <p:nvPr/>
          </p:nvSpPr>
          <p:spPr>
            <a:xfrm rot="-3545786">
              <a:off x="7622342" y="4376010"/>
              <a:ext cx="257773" cy="334498"/>
            </a:xfrm>
            <a:custGeom>
              <a:avLst/>
              <a:gdLst/>
              <a:ahLst/>
              <a:cxnLst/>
              <a:rect l="l" t="t" r="r" b="b"/>
              <a:pathLst>
                <a:path w="7173" h="9308" extrusionOk="0">
                  <a:moveTo>
                    <a:pt x="5304" y="1"/>
                  </a:moveTo>
                  <a:cubicBezTo>
                    <a:pt x="3636" y="2436"/>
                    <a:pt x="1935" y="4804"/>
                    <a:pt x="0" y="7439"/>
                  </a:cubicBezTo>
                  <a:cubicBezTo>
                    <a:pt x="775" y="7367"/>
                    <a:pt x="1391" y="7171"/>
                    <a:pt x="1900" y="7171"/>
                  </a:cubicBezTo>
                  <a:cubicBezTo>
                    <a:pt x="2093" y="7171"/>
                    <a:pt x="2271" y="7199"/>
                    <a:pt x="2435" y="7273"/>
                  </a:cubicBezTo>
                  <a:cubicBezTo>
                    <a:pt x="3069" y="7506"/>
                    <a:pt x="2569" y="8574"/>
                    <a:pt x="3103" y="9307"/>
                  </a:cubicBezTo>
                  <a:cubicBezTo>
                    <a:pt x="4504" y="7306"/>
                    <a:pt x="5838" y="5438"/>
                    <a:pt x="7172" y="3570"/>
                  </a:cubicBezTo>
                  <a:cubicBezTo>
                    <a:pt x="6572" y="2403"/>
                    <a:pt x="5938" y="1168"/>
                    <a:pt x="5304"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0" name="Google Shape;730;p33"/>
            <p:cNvSpPr/>
            <p:nvPr/>
          </p:nvSpPr>
          <p:spPr>
            <a:xfrm rot="-3545786">
              <a:off x="6806048" y="3873757"/>
              <a:ext cx="597379" cy="811183"/>
            </a:xfrm>
            <a:custGeom>
              <a:avLst/>
              <a:gdLst/>
              <a:ahLst/>
              <a:cxnLst/>
              <a:rect l="l" t="t" r="r" b="b"/>
              <a:pathLst>
                <a:path w="16646" h="22592" extrusionOk="0">
                  <a:moveTo>
                    <a:pt x="0" y="1"/>
                  </a:moveTo>
                  <a:lnTo>
                    <a:pt x="0" y="1"/>
                  </a:lnTo>
                  <a:cubicBezTo>
                    <a:pt x="4203" y="7506"/>
                    <a:pt x="8440" y="15045"/>
                    <a:pt x="12643" y="22584"/>
                  </a:cubicBezTo>
                  <a:cubicBezTo>
                    <a:pt x="12732" y="22589"/>
                    <a:pt x="12820" y="22592"/>
                    <a:pt x="12908" y="22592"/>
                  </a:cubicBezTo>
                  <a:cubicBezTo>
                    <a:pt x="14473" y="22592"/>
                    <a:pt x="15634" y="21755"/>
                    <a:pt x="16645" y="20649"/>
                  </a:cubicBezTo>
                  <a:cubicBezTo>
                    <a:pt x="13476" y="13811"/>
                    <a:pt x="9340" y="7506"/>
                    <a:pt x="4770" y="1502"/>
                  </a:cubicBezTo>
                  <a:cubicBezTo>
                    <a:pt x="4570" y="1235"/>
                    <a:pt x="4337" y="1002"/>
                    <a:pt x="3970" y="935"/>
                  </a:cubicBezTo>
                  <a:cubicBezTo>
                    <a:pt x="2635" y="635"/>
                    <a:pt x="1334" y="335"/>
                    <a:pt x="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1" name="Google Shape;731;p33"/>
            <p:cNvSpPr/>
            <p:nvPr/>
          </p:nvSpPr>
          <p:spPr>
            <a:xfrm rot="-3545786">
              <a:off x="6945689" y="2885108"/>
              <a:ext cx="1731786" cy="1537462"/>
            </a:xfrm>
            <a:custGeom>
              <a:avLst/>
              <a:gdLst/>
              <a:ahLst/>
              <a:cxnLst/>
              <a:rect l="l" t="t" r="r" b="b"/>
              <a:pathLst>
                <a:path w="48202" h="42807" extrusionOk="0">
                  <a:moveTo>
                    <a:pt x="11790" y="0"/>
                  </a:moveTo>
                  <a:cubicBezTo>
                    <a:pt x="11754" y="0"/>
                    <a:pt x="11716" y="3"/>
                    <a:pt x="11675" y="9"/>
                  </a:cubicBezTo>
                  <a:cubicBezTo>
                    <a:pt x="11008" y="109"/>
                    <a:pt x="11475" y="809"/>
                    <a:pt x="11509" y="1176"/>
                  </a:cubicBezTo>
                  <a:cubicBezTo>
                    <a:pt x="11842" y="4012"/>
                    <a:pt x="12309" y="6814"/>
                    <a:pt x="12576" y="9649"/>
                  </a:cubicBezTo>
                  <a:cubicBezTo>
                    <a:pt x="13210" y="15953"/>
                    <a:pt x="13710" y="22258"/>
                    <a:pt x="12676" y="28529"/>
                  </a:cubicBezTo>
                  <a:cubicBezTo>
                    <a:pt x="12543" y="29430"/>
                    <a:pt x="12409" y="30330"/>
                    <a:pt x="11876" y="31198"/>
                  </a:cubicBezTo>
                  <a:cubicBezTo>
                    <a:pt x="11475" y="29363"/>
                    <a:pt x="11142" y="27662"/>
                    <a:pt x="10675" y="25994"/>
                  </a:cubicBezTo>
                  <a:cubicBezTo>
                    <a:pt x="8373" y="17688"/>
                    <a:pt x="5004" y="9849"/>
                    <a:pt x="1401" y="2077"/>
                  </a:cubicBezTo>
                  <a:cubicBezTo>
                    <a:pt x="1257" y="1788"/>
                    <a:pt x="1238" y="1124"/>
                    <a:pt x="846" y="1124"/>
                  </a:cubicBezTo>
                  <a:cubicBezTo>
                    <a:pt x="785" y="1124"/>
                    <a:pt x="715" y="1140"/>
                    <a:pt x="634" y="1176"/>
                  </a:cubicBezTo>
                  <a:cubicBezTo>
                    <a:pt x="0" y="1476"/>
                    <a:pt x="634" y="1977"/>
                    <a:pt x="734" y="2410"/>
                  </a:cubicBezTo>
                  <a:cubicBezTo>
                    <a:pt x="868" y="2844"/>
                    <a:pt x="1135" y="3244"/>
                    <a:pt x="1335" y="3678"/>
                  </a:cubicBezTo>
                  <a:cubicBezTo>
                    <a:pt x="4304" y="10249"/>
                    <a:pt x="7039" y="16821"/>
                    <a:pt x="9207" y="23692"/>
                  </a:cubicBezTo>
                  <a:cubicBezTo>
                    <a:pt x="9741" y="25494"/>
                    <a:pt x="10308" y="27295"/>
                    <a:pt x="10375" y="29196"/>
                  </a:cubicBezTo>
                  <a:cubicBezTo>
                    <a:pt x="10041" y="28362"/>
                    <a:pt x="9674" y="27528"/>
                    <a:pt x="9340" y="26695"/>
                  </a:cubicBezTo>
                  <a:cubicBezTo>
                    <a:pt x="7839" y="26928"/>
                    <a:pt x="6538" y="27428"/>
                    <a:pt x="5738" y="28829"/>
                  </a:cubicBezTo>
                  <a:cubicBezTo>
                    <a:pt x="6071" y="30431"/>
                    <a:pt x="6839" y="31698"/>
                    <a:pt x="7906" y="32932"/>
                  </a:cubicBezTo>
                  <a:cubicBezTo>
                    <a:pt x="9641" y="33833"/>
                    <a:pt x="11409" y="34667"/>
                    <a:pt x="12810" y="36101"/>
                  </a:cubicBezTo>
                  <a:cubicBezTo>
                    <a:pt x="12876" y="36135"/>
                    <a:pt x="12910" y="36168"/>
                    <a:pt x="13010" y="36168"/>
                  </a:cubicBezTo>
                  <a:cubicBezTo>
                    <a:pt x="13010" y="36468"/>
                    <a:pt x="13310" y="36602"/>
                    <a:pt x="13543" y="36768"/>
                  </a:cubicBezTo>
                  <a:lnTo>
                    <a:pt x="32824" y="40137"/>
                  </a:lnTo>
                  <a:cubicBezTo>
                    <a:pt x="37928" y="41038"/>
                    <a:pt x="43065" y="41939"/>
                    <a:pt x="48202" y="42806"/>
                  </a:cubicBezTo>
                  <a:cubicBezTo>
                    <a:pt x="47835" y="42506"/>
                    <a:pt x="47668" y="42272"/>
                    <a:pt x="47468" y="42005"/>
                  </a:cubicBezTo>
                  <a:cubicBezTo>
                    <a:pt x="46600" y="40037"/>
                    <a:pt x="45366" y="38703"/>
                    <a:pt x="43031" y="38370"/>
                  </a:cubicBezTo>
                  <a:cubicBezTo>
                    <a:pt x="40863" y="38103"/>
                    <a:pt x="38761" y="37335"/>
                    <a:pt x="36593" y="36802"/>
                  </a:cubicBezTo>
                  <a:cubicBezTo>
                    <a:pt x="29822" y="35167"/>
                    <a:pt x="23017" y="33533"/>
                    <a:pt x="16012" y="32999"/>
                  </a:cubicBezTo>
                  <a:cubicBezTo>
                    <a:pt x="15885" y="32999"/>
                    <a:pt x="15753" y="33023"/>
                    <a:pt x="15617" y="33023"/>
                  </a:cubicBezTo>
                  <a:cubicBezTo>
                    <a:pt x="15431" y="33023"/>
                    <a:pt x="15238" y="32978"/>
                    <a:pt x="15045" y="32766"/>
                  </a:cubicBezTo>
                  <a:cubicBezTo>
                    <a:pt x="15848" y="32700"/>
                    <a:pt x="16639" y="32671"/>
                    <a:pt x="17420" y="32671"/>
                  </a:cubicBezTo>
                  <a:cubicBezTo>
                    <a:pt x="19820" y="32671"/>
                    <a:pt x="22128" y="32947"/>
                    <a:pt x="24418" y="33299"/>
                  </a:cubicBezTo>
                  <a:cubicBezTo>
                    <a:pt x="31256" y="34367"/>
                    <a:pt x="37994" y="36035"/>
                    <a:pt x="44599" y="38003"/>
                  </a:cubicBezTo>
                  <a:cubicBezTo>
                    <a:pt x="44789" y="38078"/>
                    <a:pt x="45054" y="38230"/>
                    <a:pt x="45284" y="38230"/>
                  </a:cubicBezTo>
                  <a:cubicBezTo>
                    <a:pt x="45459" y="38230"/>
                    <a:pt x="45613" y="38143"/>
                    <a:pt x="45700" y="37869"/>
                  </a:cubicBezTo>
                  <a:cubicBezTo>
                    <a:pt x="45867" y="37369"/>
                    <a:pt x="45333" y="37436"/>
                    <a:pt x="45033" y="37335"/>
                  </a:cubicBezTo>
                  <a:cubicBezTo>
                    <a:pt x="36627" y="34867"/>
                    <a:pt x="28221" y="32632"/>
                    <a:pt x="19481" y="31932"/>
                  </a:cubicBezTo>
                  <a:cubicBezTo>
                    <a:pt x="19374" y="31932"/>
                    <a:pt x="19257" y="31958"/>
                    <a:pt x="19146" y="31958"/>
                  </a:cubicBezTo>
                  <a:cubicBezTo>
                    <a:pt x="18979" y="31958"/>
                    <a:pt x="18827" y="31898"/>
                    <a:pt x="18747" y="31598"/>
                  </a:cubicBezTo>
                  <a:cubicBezTo>
                    <a:pt x="19181" y="31531"/>
                    <a:pt x="19548" y="31465"/>
                    <a:pt x="19915" y="31465"/>
                  </a:cubicBezTo>
                  <a:cubicBezTo>
                    <a:pt x="21438" y="31334"/>
                    <a:pt x="22957" y="31276"/>
                    <a:pt x="24473" y="31276"/>
                  </a:cubicBezTo>
                  <a:cubicBezTo>
                    <a:pt x="28767" y="31276"/>
                    <a:pt x="33038" y="31740"/>
                    <a:pt x="37327" y="32332"/>
                  </a:cubicBezTo>
                  <a:cubicBezTo>
                    <a:pt x="39862" y="32699"/>
                    <a:pt x="42397" y="33199"/>
                    <a:pt x="44933" y="33633"/>
                  </a:cubicBezTo>
                  <a:cubicBezTo>
                    <a:pt x="45083" y="33649"/>
                    <a:pt x="45266" y="33725"/>
                    <a:pt x="45420" y="33725"/>
                  </a:cubicBezTo>
                  <a:cubicBezTo>
                    <a:pt x="45575" y="33725"/>
                    <a:pt x="45700" y="33649"/>
                    <a:pt x="45733" y="33366"/>
                  </a:cubicBezTo>
                  <a:cubicBezTo>
                    <a:pt x="45800" y="32966"/>
                    <a:pt x="45400" y="32966"/>
                    <a:pt x="45166" y="32866"/>
                  </a:cubicBezTo>
                  <a:cubicBezTo>
                    <a:pt x="45033" y="32832"/>
                    <a:pt x="44899" y="32832"/>
                    <a:pt x="44766" y="32799"/>
                  </a:cubicBezTo>
                  <a:cubicBezTo>
                    <a:pt x="38006" y="31486"/>
                    <a:pt x="31213" y="30496"/>
                    <a:pt x="24325" y="30496"/>
                  </a:cubicBezTo>
                  <a:cubicBezTo>
                    <a:pt x="24211" y="30496"/>
                    <a:pt x="24098" y="30497"/>
                    <a:pt x="23984" y="30497"/>
                  </a:cubicBezTo>
                  <a:cubicBezTo>
                    <a:pt x="22416" y="30497"/>
                    <a:pt x="20882" y="30597"/>
                    <a:pt x="19381" y="30631"/>
                  </a:cubicBezTo>
                  <a:cubicBezTo>
                    <a:pt x="19681" y="30364"/>
                    <a:pt x="19981" y="30297"/>
                    <a:pt x="20315" y="30197"/>
                  </a:cubicBezTo>
                  <a:cubicBezTo>
                    <a:pt x="24507" y="29393"/>
                    <a:pt x="28772" y="29108"/>
                    <a:pt x="33027" y="29108"/>
                  </a:cubicBezTo>
                  <a:cubicBezTo>
                    <a:pt x="33716" y="29108"/>
                    <a:pt x="34404" y="29116"/>
                    <a:pt x="35092" y="29130"/>
                  </a:cubicBezTo>
                  <a:cubicBezTo>
                    <a:pt x="38194" y="29163"/>
                    <a:pt x="41263" y="29363"/>
                    <a:pt x="44399" y="29497"/>
                  </a:cubicBezTo>
                  <a:cubicBezTo>
                    <a:pt x="44544" y="29497"/>
                    <a:pt x="44729" y="29559"/>
                    <a:pt x="44888" y="29559"/>
                  </a:cubicBezTo>
                  <a:cubicBezTo>
                    <a:pt x="45058" y="29559"/>
                    <a:pt x="45198" y="29488"/>
                    <a:pt x="45233" y="29196"/>
                  </a:cubicBezTo>
                  <a:cubicBezTo>
                    <a:pt x="45322" y="28752"/>
                    <a:pt x="45085" y="28707"/>
                    <a:pt x="44818" y="28707"/>
                  </a:cubicBezTo>
                  <a:cubicBezTo>
                    <a:pt x="44751" y="28707"/>
                    <a:pt x="44682" y="28710"/>
                    <a:pt x="44617" y="28710"/>
                  </a:cubicBezTo>
                  <a:cubicBezTo>
                    <a:pt x="44551" y="28710"/>
                    <a:pt x="44488" y="28707"/>
                    <a:pt x="44432" y="28696"/>
                  </a:cubicBezTo>
                  <a:cubicBezTo>
                    <a:pt x="43732" y="28629"/>
                    <a:pt x="43031" y="28596"/>
                    <a:pt x="42264" y="28529"/>
                  </a:cubicBezTo>
                  <a:cubicBezTo>
                    <a:pt x="39383" y="28390"/>
                    <a:pt x="36498" y="28280"/>
                    <a:pt x="33615" y="28280"/>
                  </a:cubicBezTo>
                  <a:cubicBezTo>
                    <a:pt x="28887" y="28280"/>
                    <a:pt x="24165" y="28577"/>
                    <a:pt x="19481" y="29530"/>
                  </a:cubicBezTo>
                  <a:cubicBezTo>
                    <a:pt x="18047" y="29830"/>
                    <a:pt x="16679" y="30297"/>
                    <a:pt x="15011" y="30764"/>
                  </a:cubicBezTo>
                  <a:cubicBezTo>
                    <a:pt x="17413" y="28796"/>
                    <a:pt x="19748" y="27162"/>
                    <a:pt x="22216" y="25694"/>
                  </a:cubicBezTo>
                  <a:cubicBezTo>
                    <a:pt x="27820" y="22325"/>
                    <a:pt x="33691" y="19489"/>
                    <a:pt x="39695" y="16921"/>
                  </a:cubicBezTo>
                  <a:cubicBezTo>
                    <a:pt x="40029" y="16754"/>
                    <a:pt x="40696" y="16687"/>
                    <a:pt x="40429" y="16120"/>
                  </a:cubicBezTo>
                  <a:cubicBezTo>
                    <a:pt x="40357" y="15938"/>
                    <a:pt x="40249" y="15876"/>
                    <a:pt x="40128" y="15876"/>
                  </a:cubicBezTo>
                  <a:cubicBezTo>
                    <a:pt x="39916" y="15876"/>
                    <a:pt x="39665" y="16069"/>
                    <a:pt x="39495" y="16154"/>
                  </a:cubicBezTo>
                  <a:cubicBezTo>
                    <a:pt x="36060" y="17521"/>
                    <a:pt x="32724" y="19122"/>
                    <a:pt x="29421" y="20790"/>
                  </a:cubicBezTo>
                  <a:cubicBezTo>
                    <a:pt x="23751" y="23659"/>
                    <a:pt x="18247" y="26828"/>
                    <a:pt x="13310" y="31198"/>
                  </a:cubicBezTo>
                  <a:cubicBezTo>
                    <a:pt x="13810" y="29530"/>
                    <a:pt x="14344" y="28129"/>
                    <a:pt x="14711" y="26661"/>
                  </a:cubicBezTo>
                  <a:cubicBezTo>
                    <a:pt x="16679" y="18622"/>
                    <a:pt x="16712" y="10450"/>
                    <a:pt x="16245" y="2277"/>
                  </a:cubicBezTo>
                  <a:cubicBezTo>
                    <a:pt x="16212" y="1777"/>
                    <a:pt x="16179" y="1276"/>
                    <a:pt x="16145" y="709"/>
                  </a:cubicBezTo>
                  <a:cubicBezTo>
                    <a:pt x="16145" y="509"/>
                    <a:pt x="16079" y="276"/>
                    <a:pt x="15812" y="276"/>
                  </a:cubicBezTo>
                  <a:cubicBezTo>
                    <a:pt x="15512" y="276"/>
                    <a:pt x="15311" y="376"/>
                    <a:pt x="15345" y="709"/>
                  </a:cubicBezTo>
                  <a:cubicBezTo>
                    <a:pt x="15345" y="976"/>
                    <a:pt x="15378" y="1210"/>
                    <a:pt x="15378" y="1476"/>
                  </a:cubicBezTo>
                  <a:cubicBezTo>
                    <a:pt x="15812" y="8181"/>
                    <a:pt x="15812" y="14853"/>
                    <a:pt x="14878" y="21524"/>
                  </a:cubicBezTo>
                  <a:lnTo>
                    <a:pt x="14511" y="23792"/>
                  </a:lnTo>
                  <a:cubicBezTo>
                    <a:pt x="14377" y="24493"/>
                    <a:pt x="14211" y="25160"/>
                    <a:pt x="14077" y="25861"/>
                  </a:cubicBezTo>
                  <a:cubicBezTo>
                    <a:pt x="14411" y="17521"/>
                    <a:pt x="13577" y="9315"/>
                    <a:pt x="12243" y="1143"/>
                  </a:cubicBezTo>
                  <a:cubicBezTo>
                    <a:pt x="12180" y="765"/>
                    <a:pt x="12384" y="0"/>
                    <a:pt x="1179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2" name="Google Shape;732;p33"/>
            <p:cNvSpPr/>
            <p:nvPr/>
          </p:nvSpPr>
          <p:spPr>
            <a:xfrm rot="-3545786">
              <a:off x="7862731" y="4244057"/>
              <a:ext cx="224017" cy="180036"/>
            </a:xfrm>
            <a:custGeom>
              <a:avLst/>
              <a:gdLst/>
              <a:ahLst/>
              <a:cxnLst/>
              <a:rect l="l" t="t" r="r" b="b"/>
              <a:pathLst>
                <a:path w="6238" h="5020" extrusionOk="0">
                  <a:moveTo>
                    <a:pt x="667" y="0"/>
                  </a:moveTo>
                  <a:lnTo>
                    <a:pt x="667" y="0"/>
                  </a:lnTo>
                  <a:cubicBezTo>
                    <a:pt x="0" y="2168"/>
                    <a:pt x="334" y="2869"/>
                    <a:pt x="2602" y="4437"/>
                  </a:cubicBezTo>
                  <a:cubicBezTo>
                    <a:pt x="3155" y="4825"/>
                    <a:pt x="3682" y="5020"/>
                    <a:pt x="4211" y="5020"/>
                  </a:cubicBezTo>
                  <a:cubicBezTo>
                    <a:pt x="4863" y="5020"/>
                    <a:pt x="5520" y="4725"/>
                    <a:pt x="6238" y="4136"/>
                  </a:cubicBezTo>
                  <a:cubicBezTo>
                    <a:pt x="6071" y="3836"/>
                    <a:pt x="5938" y="3569"/>
                    <a:pt x="5771" y="3269"/>
                  </a:cubicBezTo>
                  <a:cubicBezTo>
                    <a:pt x="4337" y="1735"/>
                    <a:pt x="2635" y="667"/>
                    <a:pt x="667"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3" name="Google Shape;733;p33"/>
            <p:cNvSpPr/>
            <p:nvPr/>
          </p:nvSpPr>
          <p:spPr>
            <a:xfrm rot="-3545786">
              <a:off x="7514935" y="4178590"/>
              <a:ext cx="205604" cy="212769"/>
            </a:xfrm>
            <a:custGeom>
              <a:avLst/>
              <a:gdLst/>
              <a:ahLst/>
              <a:cxnLst/>
              <a:rect l="l" t="t" r="r" b="b"/>
              <a:pathLst>
                <a:path w="5705" h="5905" extrusionOk="0">
                  <a:moveTo>
                    <a:pt x="4004" y="0"/>
                  </a:moveTo>
                  <a:cubicBezTo>
                    <a:pt x="2669" y="668"/>
                    <a:pt x="1435" y="1435"/>
                    <a:pt x="1" y="1935"/>
                  </a:cubicBezTo>
                  <a:cubicBezTo>
                    <a:pt x="601" y="3303"/>
                    <a:pt x="1469" y="4570"/>
                    <a:pt x="2202" y="5905"/>
                  </a:cubicBezTo>
                  <a:cubicBezTo>
                    <a:pt x="3270" y="4971"/>
                    <a:pt x="4537" y="4504"/>
                    <a:pt x="5705" y="3803"/>
                  </a:cubicBezTo>
                  <a:cubicBezTo>
                    <a:pt x="5305" y="2469"/>
                    <a:pt x="4838" y="1168"/>
                    <a:pt x="400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119813" name="Google Shape;734;p33"/>
          <p:cNvGrpSpPr>
            <a:grpSpLocks/>
          </p:cNvGrpSpPr>
          <p:nvPr/>
        </p:nvGrpSpPr>
        <p:grpSpPr bwMode="auto">
          <a:xfrm flipH="1">
            <a:off x="9409113" y="1874838"/>
            <a:ext cx="2662237" cy="2822575"/>
            <a:chOff x="6511825" y="716225"/>
            <a:chExt cx="1677456" cy="1779382"/>
          </a:xfrm>
        </p:grpSpPr>
        <p:sp>
          <p:nvSpPr>
            <p:cNvPr id="735" name="Google Shape;735;p33"/>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6" name="Google Shape;736;p33"/>
            <p:cNvSpPr/>
            <p:nvPr/>
          </p:nvSpPr>
          <p:spPr>
            <a:xfrm>
              <a:off x="7123992" y="755255"/>
              <a:ext cx="976266" cy="410319"/>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21858" name="Picture 2" descr="Cartoon school kids studying in the classroom. Download a Free Preview or  High Quality Adobe Illustrator Ai, EPS, PDF an… | School cartoon, Cartoon  kids, Kids study"/>
          <p:cNvPicPr>
            <a:picLocks noChangeAspect="1" noChangeArrowheads="1"/>
          </p:cNvPicPr>
          <p:nvPr/>
        </p:nvPicPr>
        <p:blipFill>
          <a:blip r:embed="rId2"/>
          <a:srcRect b="11250"/>
          <a:stretch>
            <a:fillRect/>
          </a:stretch>
        </p:blipFill>
        <p:spPr bwMode="auto">
          <a:xfrm>
            <a:off x="1638300" y="263525"/>
            <a:ext cx="9525000" cy="6594475"/>
          </a:xfrm>
          <a:prstGeom prst="rect">
            <a:avLst/>
          </a:prstGeom>
          <a:noFill/>
          <a:ln w="9525">
            <a:noFill/>
            <a:miter lim="800000"/>
            <a:headEnd/>
            <a:tailEnd/>
          </a:ln>
        </p:spPr>
      </p:pic>
      <p:sp>
        <p:nvSpPr>
          <p:cNvPr id="5" name="Rectangle 4"/>
          <p:cNvSpPr/>
          <p:nvPr/>
        </p:nvSpPr>
        <p:spPr>
          <a:xfrm>
            <a:off x="5295900" y="5984875"/>
            <a:ext cx="1104900" cy="357188"/>
          </a:xfrm>
          <a:prstGeom prst="rect">
            <a:avLst/>
          </a:prstGeom>
          <a:solidFill>
            <a:srgbClr val="121CB1"/>
          </a:solidFill>
          <a:ln>
            <a:solidFill>
              <a:srgbClr val="0F1D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itle 1"/>
          <p:cNvSpPr txBox="1">
            <a:spLocks/>
          </p:cNvSpPr>
          <p:nvPr/>
        </p:nvSpPr>
        <p:spPr bwMode="auto">
          <a:xfrm>
            <a:off x="892175" y="0"/>
            <a:ext cx="10271125" cy="2406650"/>
          </a:xfrm>
          <a:prstGeom prst="rect">
            <a:avLst/>
          </a:prstGeom>
          <a:noFill/>
          <a:ln w="9525">
            <a:noFill/>
            <a:miter lim="800000"/>
            <a:headEnd/>
            <a:tailEnd/>
          </a:ln>
        </p:spPr>
        <p:txBody>
          <a:bodyPr anchor="ctr"/>
          <a:lstStyle/>
          <a:p>
            <a:pPr algn="ctr" defTabSz="1217613"/>
            <a:r>
              <a:rPr lang="en-US" sz="7200" b="1">
                <a:solidFill>
                  <a:srgbClr val="FFFF00"/>
                </a:solidFill>
                <a:latin typeface="Cambria" pitchFamily="18"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7"/>
          <p:cNvPicPr>
            <a:picLocks noChangeAspect="1"/>
          </p:cNvPicPr>
          <p:nvPr/>
        </p:nvPicPr>
        <p:blipFill>
          <a:blip r:embed="rId2">
            <a:lum bright="70000" contrast="-70000"/>
          </a:blip>
          <a:srcRect/>
          <a:stretch>
            <a:fillRect/>
          </a:stretch>
        </p:blipFill>
        <p:spPr bwMode="auto">
          <a:xfrm rot="-681680">
            <a:off x="3967163" y="2800350"/>
            <a:ext cx="4822825" cy="2728913"/>
          </a:xfrm>
          <a:prstGeom prst="rect">
            <a:avLst/>
          </a:prstGeom>
          <a:noFill/>
          <a:ln w="9525">
            <a:noFill/>
            <a:miter lim="800000"/>
            <a:headEnd/>
            <a:tailEnd/>
          </a:ln>
        </p:spPr>
      </p:pic>
      <p:pic>
        <p:nvPicPr>
          <p:cNvPr id="122882" name="Picture 1"/>
          <p:cNvPicPr>
            <a:picLocks noChangeAspect="1"/>
          </p:cNvPicPr>
          <p:nvPr/>
        </p:nvPicPr>
        <p:blipFill>
          <a:blip r:embed="rId3"/>
          <a:srcRect l="25267" t="25909" r="25737" b="34570"/>
          <a:stretch>
            <a:fillRect/>
          </a:stretch>
        </p:blipFill>
        <p:spPr bwMode="auto">
          <a:xfrm>
            <a:off x="0" y="0"/>
            <a:ext cx="8348663" cy="1690688"/>
          </a:xfrm>
          <a:prstGeom prst="rect">
            <a:avLst/>
          </a:prstGeom>
          <a:noFill/>
          <a:ln w="9525">
            <a:noFill/>
            <a:miter lim="800000"/>
            <a:headEnd/>
            <a:tailEnd/>
          </a:ln>
        </p:spPr>
      </p:pic>
      <p:sp>
        <p:nvSpPr>
          <p:cNvPr id="122883" name="TextBox 4"/>
          <p:cNvSpPr txBox="1">
            <a:spLocks noChangeArrowheads="1"/>
          </p:cNvSpPr>
          <p:nvPr/>
        </p:nvSpPr>
        <p:spPr bwMode="auto">
          <a:xfrm>
            <a:off x="201613" y="1471613"/>
            <a:ext cx="11990387" cy="5386387"/>
          </a:xfrm>
          <a:prstGeom prst="rect">
            <a:avLst/>
          </a:prstGeom>
          <a:noFill/>
          <a:ln w="9525">
            <a:noFill/>
            <a:miter lim="800000"/>
            <a:headEnd/>
            <a:tailEnd/>
          </a:ln>
        </p:spPr>
        <p:txBody>
          <a:bodyPr>
            <a:spAutoFit/>
          </a:bodyPr>
          <a:lstStyle/>
          <a:p>
            <a:pPr algn="ctr"/>
            <a:r>
              <a:rPr lang="en-US" sz="2800" b="1" dirty="0" err="1">
                <a:solidFill>
                  <a:srgbClr val="FF0000"/>
                </a:solidFill>
                <a:latin typeface="Cambria" pitchFamily="18" charset="0"/>
              </a:rPr>
              <a:t>Bảy</a:t>
            </a:r>
            <a:r>
              <a:rPr lang="en-US" sz="2800" b="1" dirty="0">
                <a:solidFill>
                  <a:srgbClr val="FF0000"/>
                </a:solidFill>
                <a:latin typeface="Cambria" pitchFamily="18" charset="0"/>
              </a:rPr>
              <a:t> </a:t>
            </a:r>
            <a:r>
              <a:rPr lang="en-US" sz="2800" b="1" dirty="0" err="1">
                <a:solidFill>
                  <a:srgbClr val="FF0000"/>
                </a:solidFill>
                <a:latin typeface="Cambria" pitchFamily="18" charset="0"/>
              </a:rPr>
              <a:t>sắc</a:t>
            </a:r>
            <a:r>
              <a:rPr lang="en-US" sz="2800" b="1" dirty="0">
                <a:solidFill>
                  <a:srgbClr val="FF0000"/>
                </a:solidFill>
                <a:latin typeface="Cambria" pitchFamily="18" charset="0"/>
              </a:rPr>
              <a:t> </a:t>
            </a:r>
            <a:r>
              <a:rPr lang="en-US" sz="2800" b="1" dirty="0" err="1">
                <a:solidFill>
                  <a:srgbClr val="FF0000"/>
                </a:solidFill>
                <a:latin typeface="Cambria" pitchFamily="18" charset="0"/>
              </a:rPr>
              <a:t>cầu</a:t>
            </a:r>
            <a:r>
              <a:rPr lang="en-US" sz="2800" b="1" dirty="0">
                <a:solidFill>
                  <a:srgbClr val="FF0000"/>
                </a:solidFill>
                <a:latin typeface="Cambria" pitchFamily="18" charset="0"/>
              </a:rPr>
              <a:t> </a:t>
            </a:r>
            <a:r>
              <a:rPr lang="en-US" sz="2800" b="1" dirty="0" err="1">
                <a:solidFill>
                  <a:srgbClr val="FF0000"/>
                </a:solidFill>
                <a:latin typeface="Cambria" pitchFamily="18" charset="0"/>
              </a:rPr>
              <a:t>vồng</a:t>
            </a:r>
            <a:endParaRPr lang="en-US" sz="2800" b="1" dirty="0">
              <a:solidFill>
                <a:srgbClr val="FF0000"/>
              </a:solidFill>
              <a:latin typeface="Cambria" pitchFamily="18" charset="0"/>
            </a:endParaRPr>
          </a:p>
          <a:p>
            <a:pPr algn="just"/>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say </a:t>
            </a:r>
            <a:r>
              <a:rPr lang="en-US" sz="2000" dirty="0" err="1">
                <a:latin typeface="Cambria" pitchFamily="18" charset="0"/>
              </a:rPr>
              <a:t>sưa</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phong</a:t>
            </a:r>
            <a:r>
              <a:rPr lang="en-US" sz="2000" dirty="0">
                <a:latin typeface="Cambria" pitchFamily="18" charset="0"/>
              </a:rPr>
              <a:t> </a:t>
            </a:r>
            <a:r>
              <a:rPr lang="en-US" sz="2000" dirty="0" err="1">
                <a:latin typeface="Cambria" pitchFamily="18" charset="0"/>
              </a:rPr>
              <a:t>cảnh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quê</a:t>
            </a:r>
            <a:r>
              <a:rPr lang="en-US" sz="2000" dirty="0">
                <a:latin typeface="Cambria" pitchFamily="18" charset="0"/>
              </a:rPr>
              <a:t>. </a:t>
            </a:r>
            <a:r>
              <a:rPr lang="en-US" sz="2000" dirty="0" err="1">
                <a:latin typeface="Cambria" pitchFamily="18" charset="0"/>
              </a:rPr>
              <a:t>Bỗng</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đổ</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vội</a:t>
            </a:r>
            <a:r>
              <a:rPr lang="en-US" sz="2000" dirty="0">
                <a:latin typeface="Cambria" pitchFamily="18" charset="0"/>
              </a:rPr>
              <a:t> </a:t>
            </a:r>
            <a:r>
              <a:rPr lang="en-US" sz="2000" dirty="0" err="1">
                <a:latin typeface="Cambria" pitchFamily="18" charset="0"/>
              </a:rPr>
              <a:t>lấy</a:t>
            </a:r>
            <a:r>
              <a:rPr lang="en-US" sz="2000" dirty="0">
                <a:latin typeface="Cambria" pitchFamily="18" charset="0"/>
              </a:rPr>
              <a:t> ô </a:t>
            </a:r>
            <a:r>
              <a:rPr lang="en-US" sz="2000" dirty="0" err="1">
                <a:latin typeface="Cambria" pitchFamily="18" charset="0"/>
              </a:rPr>
              <a:t>để</a:t>
            </a:r>
            <a:r>
              <a:rPr lang="en-US" sz="2000" dirty="0">
                <a:latin typeface="Cambria" pitchFamily="18" charset="0"/>
              </a:rPr>
              <a:t> </a:t>
            </a:r>
            <a:r>
              <a:rPr lang="en-US" sz="2000" dirty="0" err="1">
                <a:latin typeface="Cambria" pitchFamily="18" charset="0"/>
              </a:rPr>
              <a:t>che</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đang</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dở</a:t>
            </a:r>
            <a:r>
              <a:rPr lang="en-US" sz="2000" dirty="0">
                <a:latin typeface="Cambria" pitchFamily="18" charset="0"/>
              </a:rPr>
              <a:t>.</a:t>
            </a:r>
          </a:p>
          <a:p>
            <a:pPr algn="just"/>
            <a:r>
              <a:rPr lang="en-US" sz="2000" dirty="0" err="1">
                <a:latin typeface="Cambria" pitchFamily="18" charset="0"/>
              </a:rPr>
              <a:t>Bị</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làm</a:t>
            </a:r>
            <a:r>
              <a:rPr lang="en-US" sz="2000" dirty="0">
                <a:latin typeface="Cambria" pitchFamily="18" charset="0"/>
              </a:rPr>
              <a:t> </a:t>
            </a:r>
            <a:r>
              <a:rPr lang="en-US" sz="2000" dirty="0" err="1">
                <a:latin typeface="Cambria" pitchFamily="18" charset="0"/>
              </a:rPr>
              <a:t>ướt</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bắt</a:t>
            </a:r>
            <a:r>
              <a:rPr lang="en-US" sz="2000" dirty="0">
                <a:latin typeface="Cambria" pitchFamily="18" charset="0"/>
              </a:rPr>
              <a:t> </a:t>
            </a:r>
            <a:r>
              <a:rPr lang="en-US" sz="2000" dirty="0" err="1">
                <a:latin typeface="Cambria" pitchFamily="18" charset="0"/>
              </a:rPr>
              <a:t>đầu</a:t>
            </a:r>
            <a:r>
              <a:rPr lang="en-US" sz="2000" dirty="0">
                <a:latin typeface="Cambria" pitchFamily="18" charset="0"/>
              </a:rPr>
              <a:t> </a:t>
            </a:r>
            <a:r>
              <a:rPr lang="en-US" sz="2000" dirty="0" err="1">
                <a:latin typeface="Cambria" pitchFamily="18" charset="0"/>
              </a:rPr>
              <a:t>càu</a:t>
            </a:r>
            <a:r>
              <a:rPr lang="en-US" sz="2000" dirty="0">
                <a:latin typeface="Cambria" pitchFamily="18" charset="0"/>
              </a:rPr>
              <a:t> </a:t>
            </a:r>
            <a:r>
              <a:rPr lang="en-US" sz="2000" dirty="0" err="1">
                <a:latin typeface="Cambria" pitchFamily="18" charset="0"/>
              </a:rPr>
              <a:t>nhàu</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solidFill>
                  <a:schemeClr val="bg1"/>
                </a:solidFill>
                <a:latin typeface="Cambria" pitchFamily="18" charset="0"/>
              </a:rPr>
              <a:t>đỏ</a:t>
            </a:r>
            <a:r>
              <a:rPr lang="en-US" sz="2000" dirty="0">
                <a:latin typeface="Cambria" pitchFamily="18" charset="0"/>
              </a:rPr>
              <a:t> </a:t>
            </a:r>
            <a:r>
              <a:rPr lang="en-US" sz="2000" dirty="0" err="1">
                <a:latin typeface="Cambria" pitchFamily="18" charset="0"/>
              </a:rPr>
              <a:t>thấy</a:t>
            </a:r>
            <a:r>
              <a:rPr lang="en-US" sz="2000" dirty="0">
                <a:latin typeface="Cambria" pitchFamily="18" charset="0"/>
              </a:rPr>
              <a:t> </a:t>
            </a:r>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bèn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thật</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những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mềm</a:t>
            </a:r>
            <a:r>
              <a:rPr lang="en-US" sz="2000" dirty="0">
                <a:latin typeface="Cambria" pitchFamily="18" charset="0"/>
              </a:rPr>
              <a:t> </a:t>
            </a:r>
            <a:r>
              <a:rPr lang="en-US" sz="2000" dirty="0" err="1">
                <a:latin typeface="Cambria" pitchFamily="18" charset="0"/>
              </a:rPr>
              <a:t>yếu</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a:t>
            </a:r>
            <a:r>
              <a:rPr lang="en-US" sz="2000" dirty="0">
                <a:solidFill>
                  <a:schemeClr val="bg1"/>
                </a:solidFill>
                <a:latin typeface="Cambria" pitchFamily="18" charset="0"/>
              </a:rPr>
              <a:t>da cam</a:t>
            </a:r>
            <a:r>
              <a:rPr lang="en-US" sz="2000" dirty="0">
                <a:latin typeface="Cambria" pitchFamily="18" charset="0"/>
              </a:rPr>
              <a:t> </a:t>
            </a:r>
            <a:r>
              <a:rPr lang="en-US" sz="2000" dirty="0" err="1">
                <a:latin typeface="Cambria" pitchFamily="18" charset="0"/>
              </a:rPr>
              <a:t>phản</a:t>
            </a:r>
            <a:r>
              <a:rPr lang="en-US" sz="2000" dirty="0">
                <a:latin typeface="Cambria" pitchFamily="18" charset="0"/>
              </a:rPr>
              <a:t> </a:t>
            </a:r>
            <a:r>
              <a:rPr lang="en-US" sz="2000" dirty="0" err="1">
                <a:latin typeface="Cambria" pitchFamily="18" charset="0"/>
              </a:rPr>
              <a:t>ứng</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ai</a:t>
            </a:r>
            <a:r>
              <a:rPr lang="en-US" sz="2000" dirty="0">
                <a:latin typeface="Cambria" pitchFamily="18" charset="0"/>
              </a:rPr>
              <a:t> </a:t>
            </a:r>
            <a:r>
              <a:rPr lang="en-US" sz="2000" dirty="0" err="1">
                <a:latin typeface="Cambria" pitchFamily="18" charset="0"/>
              </a:rPr>
              <a:t>vậy</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da cam </a:t>
            </a:r>
            <a:r>
              <a:rPr lang="en-US" sz="2000" dirty="0" err="1">
                <a:latin typeface="Cambria" pitchFamily="18" charset="0"/>
              </a:rPr>
              <a:t>nổi</a:t>
            </a:r>
            <a:r>
              <a:rPr lang="en-US" sz="2000" dirty="0">
                <a:latin typeface="Cambria" pitchFamily="18" charset="0"/>
              </a:rPr>
              <a:t> </a:t>
            </a:r>
            <a:r>
              <a:rPr lang="en-US" sz="2000" dirty="0" err="1">
                <a:latin typeface="Cambria" pitchFamily="18" charset="0"/>
              </a:rPr>
              <a:t>tiếng</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quả</a:t>
            </a:r>
            <a:r>
              <a:rPr lang="en-US" sz="2000" dirty="0">
                <a:latin typeface="Cambria" pitchFamily="18" charset="0"/>
              </a:rPr>
              <a:t> cam </a:t>
            </a:r>
            <a:r>
              <a:rPr lang="en-US" sz="2000" dirty="0" err="1">
                <a:latin typeface="Cambria" pitchFamily="18" charset="0"/>
              </a:rPr>
              <a:t>đều</a:t>
            </a:r>
            <a:r>
              <a:rPr lang="en-US" sz="2000" dirty="0">
                <a:latin typeface="Cambria" pitchFamily="18" charset="0"/>
              </a:rPr>
              <a:t> </a:t>
            </a:r>
            <a:r>
              <a:rPr lang="en-US" sz="2000" dirty="0" err="1">
                <a:latin typeface="Cambria" pitchFamily="18" charset="0"/>
              </a:rPr>
              <a:t>sơn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đấy</a:t>
            </a:r>
            <a:r>
              <a:rPr lang="en-US" sz="2000" dirty="0">
                <a:latin typeface="Cambria" pitchFamily="18" charset="0"/>
              </a:rPr>
              <a:t>!</a:t>
            </a:r>
          </a:p>
          <a:p>
            <a:pPr algn="just"/>
            <a:r>
              <a:rPr lang="en-US" sz="2000" dirty="0" err="1">
                <a:latin typeface="Cambria" pitchFamily="18" charset="0"/>
              </a:rPr>
              <a:t>Màu</a:t>
            </a:r>
            <a:r>
              <a:rPr lang="en-US" sz="2000" dirty="0">
                <a:latin typeface="Cambria" pitchFamily="18" charset="0"/>
              </a:rPr>
              <a:t> </a:t>
            </a:r>
            <a:r>
              <a:rPr lang="en-US" sz="2000" dirty="0" err="1">
                <a:solidFill>
                  <a:schemeClr val="bg1"/>
                </a:solidFill>
                <a:latin typeface="Cambria" pitchFamily="18" charset="0"/>
              </a:rPr>
              <a:t>vàng</a:t>
            </a:r>
            <a:r>
              <a:rPr lang="en-US" sz="2000" dirty="0">
                <a:latin typeface="Cambria" pitchFamily="18" charset="0"/>
              </a:rPr>
              <a:t> </a:t>
            </a:r>
            <a:r>
              <a:rPr lang="en-US" sz="2000" dirty="0" err="1">
                <a:latin typeface="Cambria" pitchFamily="18" charset="0"/>
              </a:rPr>
              <a:t>đáp</a:t>
            </a:r>
            <a:r>
              <a:rPr lang="en-US" sz="2000" dirty="0">
                <a:latin typeface="Cambria" pitchFamily="18" charset="0"/>
              </a:rPr>
              <a:t>:</a:t>
            </a:r>
          </a:p>
          <a:p>
            <a:pPr algn="just"/>
            <a:r>
              <a:rPr lang="en-US" sz="2000" dirty="0">
                <a:latin typeface="Cambria" pitchFamily="18" charset="0"/>
              </a:rPr>
              <a:t>- </a:t>
            </a:r>
            <a:r>
              <a:rPr lang="en-US" sz="2000" dirty="0" err="1">
                <a:latin typeface="Cambria" pitchFamily="18" charset="0"/>
              </a:rPr>
              <a:t>Nhưng</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vàng</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tớ</a:t>
            </a:r>
            <a:r>
              <a:rPr lang="en-US" sz="2000" dirty="0">
                <a:latin typeface="Cambria" pitchFamily="18" charset="0"/>
              </a:rPr>
              <a:t> </a:t>
            </a:r>
            <a:r>
              <a:rPr lang="en-US" sz="2000" dirty="0" err="1">
                <a:latin typeface="Cambria" pitchFamily="18" charset="0"/>
              </a:rPr>
              <a:t>mới</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bạn</a:t>
            </a:r>
            <a:r>
              <a:rPr lang="en-US" sz="2000" dirty="0">
                <a:latin typeface="Cambria" pitchFamily="18" charset="0"/>
              </a:rPr>
              <a:t> </a:t>
            </a:r>
            <a:r>
              <a:rPr lang="en-US" sz="2000" dirty="0" err="1">
                <a:latin typeface="Cambria" pitchFamily="18" charset="0"/>
              </a:rPr>
              <a:t>nhé</a:t>
            </a:r>
            <a:r>
              <a:rPr lang="en-US" sz="2000" dirty="0">
                <a:latin typeface="Cambria" pitchFamily="18" charset="0"/>
              </a:rPr>
              <a:t>!</a:t>
            </a:r>
          </a:p>
          <a:p>
            <a:pPr algn="just"/>
            <a:r>
              <a:rPr lang="en-US" sz="2000" dirty="0" err="1">
                <a:latin typeface="Cambria" pitchFamily="18" charset="0"/>
              </a:rPr>
              <a:t>Thế</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quay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cãi</a:t>
            </a:r>
            <a:r>
              <a:rPr lang="en-US" sz="2000" dirty="0">
                <a:latin typeface="Cambria" pitchFamily="18" charset="0"/>
              </a:rPr>
              <a:t> </a:t>
            </a:r>
            <a:r>
              <a:rPr lang="en-US" sz="2000" dirty="0" err="1">
                <a:latin typeface="Cambria" pitchFamily="18" charset="0"/>
              </a:rPr>
              <a:t>xem</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nào</a:t>
            </a:r>
            <a:r>
              <a:rPr lang="en-US" sz="2000" dirty="0">
                <a:latin typeface="Cambria" pitchFamily="18" charset="0"/>
              </a:rPr>
              <a:t> </a:t>
            </a:r>
            <a:r>
              <a:rPr lang="en-US" sz="2000" dirty="0" err="1">
                <a:latin typeface="Cambria" pitchFamily="18" charset="0"/>
              </a:rPr>
              <a:t>đặc</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nhất</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solidFill>
                  <a:schemeClr val="bg1"/>
                </a:solidFill>
                <a:latin typeface="Cambria" pitchFamily="18" charset="0"/>
              </a:rPr>
              <a:t>xanh</a:t>
            </a:r>
            <a:r>
              <a:rPr lang="en-US" sz="2000" dirty="0">
                <a:solidFill>
                  <a:schemeClr val="bg1"/>
                </a:solidFill>
                <a:latin typeface="Cambria" pitchFamily="18" charset="0"/>
              </a:rPr>
              <a:t> </a:t>
            </a:r>
            <a:r>
              <a:rPr lang="en-US" sz="2000" dirty="0" err="1">
                <a:solidFill>
                  <a:schemeClr val="bg1"/>
                </a:solidFill>
                <a:latin typeface="Cambria" pitchFamily="18" charset="0"/>
              </a:rPr>
              <a:t>lục</a:t>
            </a:r>
            <a:r>
              <a:rPr lang="en-US" sz="2000" dirty="0">
                <a:latin typeface="Cambria" pitchFamily="18" charset="0"/>
              </a:rPr>
              <a:t> </a:t>
            </a:r>
            <a:r>
              <a:rPr lang="en-US" sz="2000" dirty="0" err="1">
                <a:latin typeface="Cambria" pitchFamily="18" charset="0"/>
              </a:rPr>
              <a:t>nói</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cỏ</a:t>
            </a:r>
            <a:r>
              <a:rPr lang="en-US" sz="2000" dirty="0">
                <a:latin typeface="Cambria" pitchFamily="18" charset="0"/>
              </a:rPr>
              <a:t>, </a:t>
            </a:r>
            <a:r>
              <a:rPr lang="en-US" sz="2000" dirty="0" err="1">
                <a:latin typeface="Cambria" pitchFamily="18" charset="0"/>
              </a:rPr>
              <a:t>thiên</a:t>
            </a:r>
            <a:r>
              <a:rPr lang="en-US" sz="2000" dirty="0">
                <a:latin typeface="Cambria" pitchFamily="18" charset="0"/>
              </a:rPr>
              <a:t> </a:t>
            </a:r>
            <a:r>
              <a:rPr lang="en-US" sz="2000" dirty="0" err="1">
                <a:latin typeface="Cambria" pitchFamily="18" charset="0"/>
              </a:rPr>
              <a:t>nhiên</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solidFill>
                  <a:schemeClr val="bg1"/>
                </a:solidFill>
                <a:latin typeface="Cambria" pitchFamily="18" charset="0"/>
              </a:rPr>
              <a:t>xanh</a:t>
            </a:r>
            <a:r>
              <a:rPr lang="en-US" sz="2000" dirty="0">
                <a:solidFill>
                  <a:schemeClr val="bg1"/>
                </a:solidFill>
                <a:latin typeface="Cambria" pitchFamily="18" charset="0"/>
              </a:rPr>
              <a:t> lam</a:t>
            </a:r>
            <a:r>
              <a:rPr lang="en-US" sz="2000" dirty="0">
                <a:latin typeface="Cambria" pitchFamily="18" charset="0"/>
              </a:rPr>
              <a:t> </a:t>
            </a:r>
            <a:r>
              <a:rPr lang="en-US" sz="2000" dirty="0" err="1">
                <a:latin typeface="Cambria" pitchFamily="18" charset="0"/>
              </a:rPr>
              <a:t>cho</a:t>
            </a:r>
            <a:r>
              <a:rPr lang="en-US" sz="2000" dirty="0">
                <a:latin typeface="Cambria" pitchFamily="18" charset="0"/>
              </a:rPr>
              <a:t> </a:t>
            </a:r>
            <a:r>
              <a:rPr lang="en-US" sz="2000" dirty="0" err="1">
                <a:latin typeface="Cambria" pitchFamily="18" charset="0"/>
              </a:rPr>
              <a:t>rằng</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bất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solidFill>
                  <a:schemeClr val="bg1"/>
                </a:solidFill>
                <a:latin typeface="Cambria" pitchFamily="18" charset="0"/>
              </a:rPr>
              <a:t>xanh</a:t>
            </a:r>
            <a:r>
              <a:rPr lang="en-US" sz="2000" dirty="0">
                <a:solidFill>
                  <a:schemeClr val="bg1"/>
                </a:solidFill>
                <a:latin typeface="Cambria" pitchFamily="18" charset="0"/>
              </a:rPr>
              <a:t> </a:t>
            </a:r>
            <a:r>
              <a:rPr lang="en-US" sz="2000" dirty="0" err="1">
                <a:solidFill>
                  <a:schemeClr val="bg1"/>
                </a:solidFill>
                <a:latin typeface="Cambria" pitchFamily="18" charset="0"/>
              </a:rPr>
              <a:t>dương</a:t>
            </a:r>
            <a:r>
              <a:rPr lang="en-US" sz="2000" dirty="0">
                <a:latin typeface="Cambria" pitchFamily="18" charset="0"/>
              </a:rPr>
              <a:t> </a:t>
            </a:r>
            <a:r>
              <a:rPr lang="en-US" sz="2000" dirty="0" err="1">
                <a:latin typeface="Cambria" pitchFamily="18" charset="0"/>
              </a:rPr>
              <a:t>bảo</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 </a:t>
            </a:r>
            <a:r>
              <a:rPr lang="en-US" sz="2000" dirty="0" err="1">
                <a:latin typeface="Cambria" pitchFamily="18" charset="0"/>
              </a:rPr>
              <a:t>là</a:t>
            </a:r>
            <a:r>
              <a:rPr lang="en-US" sz="2000" dirty="0">
                <a:latin typeface="Cambria" pitchFamily="18" charset="0"/>
              </a:rPr>
              <a:t> </a:t>
            </a:r>
            <a:r>
              <a:rPr lang="en-US" sz="2000" dirty="0" err="1">
                <a:latin typeface="Cambria" pitchFamily="18" charset="0"/>
              </a:rPr>
              <a:t>sắc</a:t>
            </a:r>
            <a:r>
              <a:rPr lang="en-US" sz="2000" dirty="0">
                <a:latin typeface="Cambria" pitchFamily="18" charset="0"/>
              </a:rPr>
              <a:t> </a:t>
            </a:r>
            <a:r>
              <a:rPr lang="en-US" sz="2000" dirty="0" err="1">
                <a:latin typeface="Cambria" pitchFamily="18" charset="0"/>
              </a:rPr>
              <a:t>biếc</a:t>
            </a:r>
            <a:r>
              <a:rPr lang="en-US" sz="2000" dirty="0">
                <a:latin typeface="Cambria" pitchFamily="18" charset="0"/>
              </a:rPr>
              <a:t> </a:t>
            </a:r>
            <a:r>
              <a:rPr lang="en-US" sz="2000" dirty="0" err="1">
                <a:latin typeface="Cambria" pitchFamily="18" charset="0"/>
              </a:rPr>
              <a:t>của</a:t>
            </a:r>
            <a:r>
              <a:rPr lang="en-US" sz="2000" dirty="0">
                <a:latin typeface="Cambria" pitchFamily="18" charset="0"/>
              </a:rPr>
              <a:t> </a:t>
            </a:r>
            <a:r>
              <a:rPr lang="en-US" sz="2000" dirty="0" err="1">
                <a:latin typeface="Cambria" pitchFamily="18" charset="0"/>
              </a:rPr>
              <a:t>đại</a:t>
            </a:r>
            <a:r>
              <a:rPr lang="en-US" sz="2000" dirty="0">
                <a:latin typeface="Cambria" pitchFamily="18" charset="0"/>
              </a:rPr>
              <a:t> </a:t>
            </a:r>
            <a:r>
              <a:rPr lang="en-US" sz="2000" dirty="0" err="1">
                <a:latin typeface="Cambria" pitchFamily="18" charset="0"/>
              </a:rPr>
              <a:t>dương</a:t>
            </a:r>
            <a:r>
              <a:rPr lang="en-US" sz="2000" dirty="0">
                <a:latin typeface="Cambria" pitchFamily="18" charset="0"/>
              </a:rPr>
              <a:t>, </a:t>
            </a:r>
            <a:r>
              <a:rPr lang="en-US" sz="2000" dirty="0" err="1">
                <a:latin typeface="Cambria" pitchFamily="18" charset="0"/>
              </a:rPr>
              <a:t>sông</a:t>
            </a:r>
            <a:r>
              <a:rPr lang="en-US" sz="2000" dirty="0">
                <a:latin typeface="Cambria" pitchFamily="18" charset="0"/>
              </a:rPr>
              <a:t> </a:t>
            </a:r>
            <a:r>
              <a:rPr lang="en-US" sz="2000" dirty="0" err="1">
                <a:latin typeface="Cambria" pitchFamily="18" charset="0"/>
              </a:rPr>
              <a:t>suối</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solidFill>
                  <a:schemeClr val="bg1"/>
                </a:solidFill>
                <a:latin typeface="Cambria" pitchFamily="18" charset="0"/>
              </a:rPr>
              <a:t>tím</a:t>
            </a:r>
            <a:r>
              <a:rPr lang="en-US" sz="2000" dirty="0">
                <a:latin typeface="Cambria" pitchFamily="18" charset="0"/>
              </a:rPr>
              <a:t> </a:t>
            </a:r>
            <a:r>
              <a:rPr lang="en-US" sz="2000" dirty="0" err="1">
                <a:latin typeface="Cambria" pitchFamily="18" charset="0"/>
              </a:rPr>
              <a:t>thì</a:t>
            </a:r>
            <a:r>
              <a:rPr lang="en-US" sz="2000" dirty="0">
                <a:latin typeface="Cambria" pitchFamily="18" charset="0"/>
              </a:rPr>
              <a:t> </a:t>
            </a:r>
            <a:r>
              <a:rPr lang="en-US" sz="2000" dirty="0" err="1">
                <a:latin typeface="Cambria" pitchFamily="18" charset="0"/>
              </a:rPr>
              <a:t>tự</a:t>
            </a:r>
            <a:r>
              <a:rPr lang="en-US" sz="2000" dirty="0">
                <a:latin typeface="Cambria" pitchFamily="18" charset="0"/>
              </a:rPr>
              <a:t> </a:t>
            </a:r>
            <a:r>
              <a:rPr lang="en-US" sz="2000" dirty="0" err="1">
                <a:latin typeface="Cambria" pitchFamily="18" charset="0"/>
              </a:rPr>
              <a:t>hào</a:t>
            </a:r>
            <a:r>
              <a:rPr lang="en-US" sz="2000" dirty="0">
                <a:latin typeface="Cambria" pitchFamily="18" charset="0"/>
              </a:rPr>
              <a:t> </a:t>
            </a:r>
            <a:r>
              <a:rPr lang="en-US" sz="2000" dirty="0" err="1">
                <a:latin typeface="Cambria" pitchFamily="18" charset="0"/>
              </a:rPr>
              <a:t>vì</a:t>
            </a:r>
            <a:r>
              <a:rPr lang="en-US" sz="2000" dirty="0">
                <a:latin typeface="Cambria" pitchFamily="18" charset="0"/>
              </a:rPr>
              <a:t> </a:t>
            </a:r>
            <a:r>
              <a:rPr lang="en-US" sz="2000" dirty="0" err="1">
                <a:latin typeface="Cambria" pitchFamily="18" charset="0"/>
              </a:rPr>
              <a:t>có</a:t>
            </a:r>
            <a:r>
              <a:rPr lang="en-US" sz="2000" dirty="0">
                <a:latin typeface="Cambria" pitchFamily="18" charset="0"/>
              </a:rPr>
              <a:t> </a:t>
            </a:r>
            <a:r>
              <a:rPr lang="en-US" sz="2000" dirty="0" err="1">
                <a:latin typeface="Cambria" pitchFamily="18" charset="0"/>
              </a:rPr>
              <a:t>vẻ</a:t>
            </a:r>
            <a:r>
              <a:rPr lang="en-US" sz="2000" dirty="0">
                <a:latin typeface="Cambria" pitchFamily="18" charset="0"/>
              </a:rPr>
              <a:t> </a:t>
            </a:r>
            <a:r>
              <a:rPr lang="en-US" sz="2000" dirty="0" err="1">
                <a:latin typeface="Cambria" pitchFamily="18" charset="0"/>
              </a:rPr>
              <a:t>đẹp</a:t>
            </a:r>
            <a:r>
              <a:rPr lang="en-US" sz="2000" dirty="0">
                <a:latin typeface="Cambria" pitchFamily="18" charset="0"/>
              </a:rPr>
              <a:t> </a:t>
            </a:r>
            <a:r>
              <a:rPr lang="en-US" sz="2000" dirty="0" err="1">
                <a:latin typeface="Cambria" pitchFamily="18" charset="0"/>
              </a:rPr>
              <a:t>đằm</a:t>
            </a:r>
            <a:r>
              <a:rPr lang="en-US" sz="2000" dirty="0">
                <a:latin typeface="Cambria" pitchFamily="18" charset="0"/>
              </a:rPr>
              <a:t> </a:t>
            </a:r>
            <a:r>
              <a:rPr lang="en-US" sz="2000" dirty="0" err="1">
                <a:latin typeface="Cambria" pitchFamily="18" charset="0"/>
              </a:rPr>
              <a:t>thắm</a:t>
            </a:r>
            <a:r>
              <a:rPr lang="en-US" sz="2000" dirty="0">
                <a:latin typeface="Cambria" pitchFamily="18" charset="0"/>
              </a:rPr>
              <a:t> </a:t>
            </a:r>
            <a:r>
              <a:rPr lang="en-US" sz="2000" dirty="0" err="1">
                <a:latin typeface="Cambria" pitchFamily="18" charset="0"/>
              </a:rPr>
              <a:t>giống</a:t>
            </a:r>
            <a:r>
              <a:rPr lang="en-US" sz="2000" dirty="0">
                <a:latin typeface="Cambria" pitchFamily="18" charset="0"/>
              </a:rPr>
              <a:t> </a:t>
            </a:r>
            <a:r>
              <a:rPr lang="en-US" sz="2000" dirty="0" err="1">
                <a:latin typeface="Cambria" pitchFamily="18" charset="0"/>
              </a:rPr>
              <a:t>như</a:t>
            </a:r>
            <a:r>
              <a:rPr lang="en-US" sz="2000" dirty="0">
                <a:latin typeface="Cambria" pitchFamily="18" charset="0"/>
              </a:rPr>
              <a:t> </a:t>
            </a:r>
            <a:r>
              <a:rPr lang="en-US" sz="2000" dirty="0" err="1">
                <a:latin typeface="Cambria" pitchFamily="18" charset="0"/>
              </a:rPr>
              <a:t>hoa</a:t>
            </a:r>
            <a:r>
              <a:rPr lang="en-US" sz="2000" dirty="0">
                <a:latin typeface="Cambria" pitchFamily="18" charset="0"/>
              </a:rPr>
              <a:t> vi ô </a:t>
            </a:r>
            <a:r>
              <a:rPr lang="en-US" sz="2000" dirty="0" err="1">
                <a:latin typeface="Cambria" pitchFamily="18" charset="0"/>
              </a:rPr>
              <a:t>lét</a:t>
            </a:r>
            <a:r>
              <a:rPr lang="en-US" sz="2000" dirty="0">
                <a:latin typeface="Cambria" pitchFamily="18" charset="0"/>
              </a:rPr>
              <a:t>…</a:t>
            </a:r>
          </a:p>
          <a:p>
            <a:pPr algn="just"/>
            <a:r>
              <a:rPr lang="en-US" sz="2000" dirty="0" err="1">
                <a:latin typeface="Cambria" pitchFamily="18" charset="0"/>
              </a:rPr>
              <a:t>Đúng</a:t>
            </a:r>
            <a:r>
              <a:rPr lang="en-US" sz="2000" dirty="0">
                <a:latin typeface="Cambria" pitchFamily="18" charset="0"/>
              </a:rPr>
              <a:t> </a:t>
            </a:r>
            <a:r>
              <a:rPr lang="en-US" sz="2000" dirty="0" err="1">
                <a:latin typeface="Cambria" pitchFamily="18" charset="0"/>
              </a:rPr>
              <a:t>lúc</a:t>
            </a:r>
            <a:r>
              <a:rPr lang="en-US" sz="2000" dirty="0">
                <a:latin typeface="Cambria" pitchFamily="18" charset="0"/>
              </a:rPr>
              <a:t> </a:t>
            </a:r>
            <a:r>
              <a:rPr lang="en-US" sz="2000" dirty="0" err="1">
                <a:latin typeface="Cambria" pitchFamily="18" charset="0"/>
              </a:rPr>
              <a:t>đó</a:t>
            </a:r>
            <a:r>
              <a:rPr lang="en-US" sz="2000" dirty="0">
                <a:latin typeface="Cambria" pitchFamily="18" charset="0"/>
              </a:rPr>
              <a:t>, </a:t>
            </a:r>
            <a:r>
              <a:rPr lang="en-US" sz="2000" dirty="0" err="1">
                <a:latin typeface="Cambria" pitchFamily="18" charset="0"/>
              </a:rPr>
              <a:t>mưa</a:t>
            </a:r>
            <a:r>
              <a:rPr lang="en-US" sz="2000" dirty="0">
                <a:latin typeface="Cambria" pitchFamily="18" charset="0"/>
              </a:rPr>
              <a:t> </a:t>
            </a:r>
            <a:r>
              <a:rPr lang="en-US" sz="2000" dirty="0" err="1">
                <a:latin typeface="Cambria" pitchFamily="18" charset="0"/>
              </a:rPr>
              <a:t>vụt</a:t>
            </a:r>
            <a:r>
              <a:rPr lang="en-US" sz="2000" dirty="0">
                <a:latin typeface="Cambria" pitchFamily="18" charset="0"/>
              </a:rPr>
              <a:t> </a:t>
            </a:r>
            <a:r>
              <a:rPr lang="en-US" sz="2000" dirty="0" err="1">
                <a:latin typeface="Cambria" pitchFamily="18" charset="0"/>
              </a:rPr>
              <a:t>tạnh</a:t>
            </a:r>
            <a:r>
              <a:rPr lang="en-US" sz="2000" dirty="0">
                <a:latin typeface="Cambria" pitchFamily="18" charset="0"/>
              </a:rPr>
              <a:t>. </a:t>
            </a:r>
            <a:r>
              <a:rPr lang="en-US" sz="2000" dirty="0" err="1">
                <a:latin typeface="Cambria" pitchFamily="18" charset="0"/>
              </a:rPr>
              <a:t>Mặt</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ló</a:t>
            </a:r>
            <a:r>
              <a:rPr lang="en-US" sz="2000" dirty="0">
                <a:latin typeface="Cambria" pitchFamily="18" charset="0"/>
              </a:rPr>
              <a:t> </a:t>
            </a:r>
            <a:r>
              <a:rPr lang="en-US" sz="2000" dirty="0" err="1">
                <a:latin typeface="Cambria" pitchFamily="18" charset="0"/>
              </a:rPr>
              <a:t>ra.</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hiện</a:t>
            </a:r>
            <a:r>
              <a:rPr lang="en-US" sz="2000" dirty="0">
                <a:latin typeface="Cambria" pitchFamily="18" charset="0"/>
              </a:rPr>
              <a:t> </a:t>
            </a:r>
            <a:r>
              <a:rPr lang="en-US" sz="2000" dirty="0" err="1">
                <a:latin typeface="Cambria" pitchFamily="18" charset="0"/>
              </a:rPr>
              <a:t>lên</a:t>
            </a:r>
            <a:r>
              <a:rPr lang="en-US" sz="2000" dirty="0">
                <a:latin typeface="Cambria" pitchFamily="18" charset="0"/>
              </a:rPr>
              <a:t> </a:t>
            </a:r>
            <a:r>
              <a:rPr lang="en-US" sz="2000" dirty="0" err="1">
                <a:latin typeface="Cambria" pitchFamily="18" charset="0"/>
              </a:rPr>
              <a:t>trên</a:t>
            </a:r>
            <a:r>
              <a:rPr lang="en-US" sz="2000" dirty="0">
                <a:latin typeface="Cambria" pitchFamily="18" charset="0"/>
              </a:rPr>
              <a:t> </a:t>
            </a:r>
            <a:r>
              <a:rPr lang="en-US" sz="2000" dirty="0" err="1">
                <a:latin typeface="Cambria" pitchFamily="18" charset="0"/>
              </a:rPr>
              <a:t>nền</a:t>
            </a:r>
            <a:r>
              <a:rPr lang="en-US" sz="2000" dirty="0">
                <a:latin typeface="Cambria" pitchFamily="18" charset="0"/>
              </a:rPr>
              <a:t> </a:t>
            </a:r>
            <a:r>
              <a:rPr lang="en-US" sz="2000" dirty="0" err="1">
                <a:latin typeface="Cambria" pitchFamily="18" charset="0"/>
              </a:rPr>
              <a:t>trời</a:t>
            </a:r>
            <a:r>
              <a:rPr lang="en-US" sz="2000" dirty="0">
                <a:latin typeface="Cambria" pitchFamily="18" charset="0"/>
              </a:rPr>
              <a:t>. </a:t>
            </a:r>
            <a:r>
              <a:rPr lang="en-US" sz="2000" dirty="0" err="1">
                <a:latin typeface="Cambria" pitchFamily="18" charset="0"/>
              </a:rPr>
              <a:t>Họa</a:t>
            </a:r>
            <a:r>
              <a:rPr lang="en-US" sz="2000" dirty="0">
                <a:latin typeface="Cambria" pitchFamily="18" charset="0"/>
              </a:rPr>
              <a:t> </a:t>
            </a:r>
            <a:r>
              <a:rPr lang="en-US" sz="2000" dirty="0" err="1">
                <a:latin typeface="Cambria" pitchFamily="18" charset="0"/>
              </a:rPr>
              <a:t>sĩ</a:t>
            </a:r>
            <a:r>
              <a:rPr lang="en-US" sz="2000" dirty="0">
                <a:latin typeface="Cambria" pitchFamily="18" charset="0"/>
              </a:rPr>
              <a:t> </a:t>
            </a:r>
            <a:r>
              <a:rPr lang="en-US" sz="2000" dirty="0" err="1">
                <a:latin typeface="Cambria" pitchFamily="18" charset="0"/>
              </a:rPr>
              <a:t>liền</a:t>
            </a:r>
            <a:r>
              <a:rPr lang="en-US" sz="2000" dirty="0">
                <a:latin typeface="Cambria" pitchFamily="18" charset="0"/>
              </a:rPr>
              <a:t> </a:t>
            </a:r>
            <a:r>
              <a:rPr lang="en-US" sz="2000" dirty="0" err="1">
                <a:latin typeface="Cambria" pitchFamily="18" charset="0"/>
              </a:rPr>
              <a:t>vẽ</a:t>
            </a:r>
            <a:r>
              <a:rPr lang="en-US" sz="2000" dirty="0">
                <a:latin typeface="Cambria" pitchFamily="18" charset="0"/>
              </a:rPr>
              <a:t> </a:t>
            </a:r>
            <a:r>
              <a:rPr lang="en-US" sz="2000" dirty="0" err="1">
                <a:latin typeface="Cambria" pitchFamily="18" charset="0"/>
              </a:rPr>
              <a:t>bức</a:t>
            </a:r>
            <a:r>
              <a:rPr lang="en-US" sz="2000" dirty="0">
                <a:latin typeface="Cambria" pitchFamily="18" charset="0"/>
              </a:rPr>
              <a:t> </a:t>
            </a:r>
            <a:r>
              <a:rPr lang="en-US" sz="2000" dirty="0" err="1">
                <a:latin typeface="Cambria" pitchFamily="18" charset="0"/>
              </a:rPr>
              <a:t>tranh</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cây</a:t>
            </a:r>
            <a:r>
              <a:rPr lang="en-US" sz="2000" dirty="0">
                <a:latin typeface="Cambria" pitchFamily="18" charset="0"/>
              </a:rPr>
              <a:t> </a:t>
            </a:r>
            <a:r>
              <a:rPr lang="en-US" sz="2000" dirty="0" err="1">
                <a:latin typeface="Cambria" pitchFamily="18" charset="0"/>
              </a:rPr>
              <a:t>cầu</a:t>
            </a:r>
            <a:r>
              <a:rPr lang="en-US" sz="2000" dirty="0">
                <a:latin typeface="Cambria" pitchFamily="18" charset="0"/>
              </a:rPr>
              <a:t> </a:t>
            </a:r>
            <a:r>
              <a:rPr lang="en-US" sz="2000" dirty="0" err="1">
                <a:latin typeface="Cambria" pitchFamily="18" charset="0"/>
              </a:rPr>
              <a:t>vồng</a:t>
            </a:r>
            <a:r>
              <a:rPr lang="en-US" sz="2000" dirty="0">
                <a:latin typeface="Cambria" pitchFamily="18" charset="0"/>
              </a:rPr>
              <a:t> </a:t>
            </a:r>
            <a:r>
              <a:rPr lang="en-US" sz="2000" dirty="0" err="1">
                <a:latin typeface="Cambria" pitchFamily="18" charset="0"/>
              </a:rPr>
              <a:t>vắt</a:t>
            </a:r>
            <a:r>
              <a:rPr lang="en-US" sz="2000" dirty="0">
                <a:latin typeface="Cambria" pitchFamily="18" charset="0"/>
              </a:rPr>
              <a:t> </a:t>
            </a:r>
            <a:r>
              <a:rPr lang="en-US" sz="2000" dirty="0" err="1">
                <a:latin typeface="Cambria" pitchFamily="18" charset="0"/>
              </a:rPr>
              <a:t>ngang</a:t>
            </a:r>
            <a:r>
              <a:rPr lang="en-US" sz="2000" dirty="0">
                <a:latin typeface="Cambria" pitchFamily="18" charset="0"/>
              </a:rPr>
              <a:t> qua </a:t>
            </a:r>
            <a:r>
              <a:rPr lang="en-US" sz="2000" dirty="0" err="1">
                <a:latin typeface="Cambria" pitchFamily="18" charset="0"/>
              </a:rPr>
              <a:t>cánh</a:t>
            </a:r>
            <a:r>
              <a:rPr lang="en-US" sz="2000" dirty="0">
                <a:latin typeface="Cambria" pitchFamily="18" charset="0"/>
              </a:rPr>
              <a:t> </a:t>
            </a:r>
            <a:r>
              <a:rPr lang="en-US" sz="2000" dirty="0" err="1">
                <a:latin typeface="Cambria" pitchFamily="18" charset="0"/>
              </a:rPr>
              <a:t>đồng</a:t>
            </a:r>
            <a:r>
              <a:rPr lang="en-US" sz="2000" dirty="0">
                <a:latin typeface="Cambria" pitchFamily="18" charset="0"/>
              </a:rPr>
              <a:t> </a:t>
            </a:r>
            <a:r>
              <a:rPr lang="en-US" sz="2000" dirty="0" err="1">
                <a:latin typeface="Cambria" pitchFamily="18" charset="0"/>
              </a:rPr>
              <a:t>lúa</a:t>
            </a:r>
            <a:r>
              <a:rPr lang="en-US" sz="2000" dirty="0">
                <a:latin typeface="Cambria" pitchFamily="18" charset="0"/>
              </a:rPr>
              <a:t> </a:t>
            </a:r>
            <a:r>
              <a:rPr lang="en-US" sz="2000" dirty="0" err="1">
                <a:solidFill>
                  <a:schemeClr val="bg1"/>
                </a:solidFill>
                <a:latin typeface="Cambria" pitchFamily="18" charset="0"/>
              </a:rPr>
              <a:t>vàng</a:t>
            </a:r>
            <a:r>
              <a:rPr lang="en-US" sz="2000" dirty="0">
                <a:solidFill>
                  <a:schemeClr val="bg1"/>
                </a:solidFill>
                <a:latin typeface="Cambria" pitchFamily="18" charset="0"/>
              </a:rPr>
              <a:t> </a:t>
            </a:r>
            <a:r>
              <a:rPr lang="en-US" sz="2000" dirty="0" err="1">
                <a:solidFill>
                  <a:schemeClr val="bg1"/>
                </a:solidFill>
                <a:latin typeface="Cambria" pitchFamily="18" charset="0"/>
              </a:rPr>
              <a:t>rực</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cũng</a:t>
            </a:r>
            <a:r>
              <a:rPr lang="en-US" sz="2000" dirty="0">
                <a:latin typeface="Cambria" pitchFamily="18" charset="0"/>
              </a:rPr>
              <a:t> </a:t>
            </a:r>
            <a:r>
              <a:rPr lang="en-US" sz="2000" dirty="0" err="1">
                <a:latin typeface="Cambria" pitchFamily="18" charset="0"/>
              </a:rPr>
              <a:t>bừng</a:t>
            </a:r>
            <a:r>
              <a:rPr lang="en-US" sz="2000" dirty="0">
                <a:latin typeface="Cambria" pitchFamily="18" charset="0"/>
              </a:rPr>
              <a:t> </a:t>
            </a:r>
            <a:r>
              <a:rPr lang="en-US" sz="2000" dirty="0" err="1">
                <a:latin typeface="Cambria" pitchFamily="18" charset="0"/>
              </a:rPr>
              <a:t>sáng</a:t>
            </a:r>
            <a:r>
              <a:rPr lang="en-US" sz="2000" dirty="0">
                <a:latin typeface="Cambria" pitchFamily="18" charset="0"/>
              </a:rPr>
              <a:t>. </a:t>
            </a:r>
            <a:r>
              <a:rPr lang="en-US" sz="2000" dirty="0" err="1">
                <a:latin typeface="Cambria" pitchFamily="18" charset="0"/>
              </a:rPr>
              <a:t>Chúng</a:t>
            </a:r>
            <a:r>
              <a:rPr lang="en-US" sz="2000" dirty="0">
                <a:latin typeface="Cambria" pitchFamily="18" charset="0"/>
              </a:rPr>
              <a:t> </a:t>
            </a:r>
            <a:r>
              <a:rPr lang="en-US" sz="2000" dirty="0" err="1">
                <a:latin typeface="Cambria" pitchFamily="18" charset="0"/>
              </a:rPr>
              <a:t>nắm</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nhau</a:t>
            </a:r>
            <a:r>
              <a:rPr lang="en-US" sz="2000" dirty="0">
                <a:latin typeface="Cambria" pitchFamily="18" charset="0"/>
              </a:rPr>
              <a:t>. </a:t>
            </a:r>
            <a:r>
              <a:rPr lang="en-US" sz="2000" dirty="0" err="1">
                <a:latin typeface="Cambria" pitchFamily="18" charset="0"/>
              </a:rPr>
              <a:t>Và</a:t>
            </a:r>
            <a:r>
              <a:rPr lang="en-US" sz="2000" dirty="0">
                <a:latin typeface="Cambria" pitchFamily="18" charset="0"/>
              </a:rPr>
              <a:t> </a:t>
            </a:r>
            <a:r>
              <a:rPr lang="en-US" sz="2000" dirty="0" err="1">
                <a:latin typeface="Cambria" pitchFamily="18" charset="0"/>
              </a:rPr>
              <a:t>trong</a:t>
            </a:r>
            <a:r>
              <a:rPr lang="en-US" sz="2000" dirty="0">
                <a:latin typeface="Cambria" pitchFamily="18" charset="0"/>
              </a:rPr>
              <a:t> </a:t>
            </a:r>
            <a:r>
              <a:rPr lang="en-US" sz="2000" dirty="0" err="1">
                <a:latin typeface="Cambria" pitchFamily="18" charset="0"/>
              </a:rPr>
              <a:t>vòng</a:t>
            </a:r>
            <a:r>
              <a:rPr lang="en-US" sz="2000" dirty="0">
                <a:latin typeface="Cambria" pitchFamily="18" charset="0"/>
              </a:rPr>
              <a:t> </a:t>
            </a:r>
            <a:r>
              <a:rPr lang="en-US" sz="2000" dirty="0" err="1">
                <a:latin typeface="Cambria" pitchFamily="18" charset="0"/>
              </a:rPr>
              <a:t>tay</a:t>
            </a:r>
            <a:r>
              <a:rPr lang="en-US" sz="2000" dirty="0">
                <a:latin typeface="Cambria" pitchFamily="18" charset="0"/>
              </a:rPr>
              <a:t> </a:t>
            </a:r>
            <a:r>
              <a:rPr lang="en-US" sz="2000" dirty="0" err="1">
                <a:latin typeface="Cambria" pitchFamily="18" charset="0"/>
              </a:rPr>
              <a:t>ấy</a:t>
            </a:r>
            <a:r>
              <a:rPr lang="en-US" sz="2000" dirty="0">
                <a:latin typeface="Cambria" pitchFamily="18" charset="0"/>
              </a:rPr>
              <a:t>, </a:t>
            </a:r>
            <a:r>
              <a:rPr lang="en-US" sz="2000" dirty="0" err="1">
                <a:latin typeface="Cambria" pitchFamily="18" charset="0"/>
              </a:rPr>
              <a:t>các</a:t>
            </a:r>
            <a:r>
              <a:rPr lang="en-US" sz="2000" dirty="0">
                <a:latin typeface="Cambria" pitchFamily="18" charset="0"/>
              </a:rPr>
              <a:t> </a:t>
            </a:r>
            <a:r>
              <a:rPr lang="en-US" sz="2000" dirty="0" err="1">
                <a:latin typeface="Cambria" pitchFamily="18" charset="0"/>
              </a:rPr>
              <a:t>màu</a:t>
            </a:r>
            <a:r>
              <a:rPr lang="en-US" sz="2000" dirty="0">
                <a:latin typeface="Cambria" pitchFamily="18" charset="0"/>
              </a:rPr>
              <a:t> </a:t>
            </a:r>
            <a:r>
              <a:rPr lang="en-US" sz="2000" dirty="0" err="1">
                <a:latin typeface="Cambria" pitchFamily="18" charset="0"/>
              </a:rPr>
              <a:t>càng</a:t>
            </a:r>
            <a:r>
              <a:rPr lang="en-US" sz="2000" dirty="0">
                <a:latin typeface="Cambria" pitchFamily="18" charset="0"/>
              </a:rPr>
              <a:t> </a:t>
            </a:r>
            <a:r>
              <a:rPr lang="en-US" sz="2000" dirty="0" err="1">
                <a:latin typeface="Cambria" pitchFamily="18" charset="0"/>
              </a:rPr>
              <a:t>rực</a:t>
            </a:r>
            <a:r>
              <a:rPr lang="en-US" sz="2000" dirty="0">
                <a:latin typeface="Cambria" pitchFamily="18" charset="0"/>
              </a:rPr>
              <a:t> </a:t>
            </a:r>
            <a:r>
              <a:rPr lang="en-US" sz="2000" dirty="0" err="1">
                <a:latin typeface="Cambria" pitchFamily="18" charset="0"/>
              </a:rPr>
              <a:t>rỡ</a:t>
            </a:r>
            <a:r>
              <a:rPr lang="en-US" sz="2000" dirty="0">
                <a:latin typeface="Cambria" pitchFamily="18" charset="0"/>
              </a:rPr>
              <a:t> </a:t>
            </a:r>
            <a:r>
              <a:rPr lang="en-US" sz="2000" dirty="0" err="1">
                <a:latin typeface="Cambria" pitchFamily="18" charset="0"/>
              </a:rPr>
              <a:t>hơn</a:t>
            </a:r>
            <a:r>
              <a:rPr lang="en-US" sz="2000" dirty="0">
                <a:latin typeface="Cambria" pitchFamily="18" charset="0"/>
              </a:rPr>
              <a:t>, </a:t>
            </a:r>
            <a:r>
              <a:rPr lang="en-US" sz="2000" dirty="0" err="1">
                <a:latin typeface="Cambria" pitchFamily="18" charset="0"/>
              </a:rPr>
              <a:t>cả</a:t>
            </a:r>
            <a:r>
              <a:rPr lang="en-US" sz="2000" dirty="0">
                <a:latin typeface="Cambria" pitchFamily="18" charset="0"/>
              </a:rPr>
              <a:t> </a:t>
            </a:r>
            <a:r>
              <a:rPr lang="en-US" sz="2000" dirty="0" err="1">
                <a:latin typeface="Cambria" pitchFamily="18" charset="0"/>
              </a:rPr>
              <a:t>ngàn</a:t>
            </a:r>
            <a:r>
              <a:rPr lang="en-US" sz="2000" dirty="0">
                <a:latin typeface="Cambria" pitchFamily="18" charset="0"/>
              </a:rPr>
              <a:t> </a:t>
            </a:r>
            <a:r>
              <a:rPr lang="en-US" sz="2000" dirty="0" err="1">
                <a:latin typeface="Cambria" pitchFamily="18" charset="0"/>
              </a:rPr>
              <a:t>lần</a:t>
            </a:r>
            <a:r>
              <a:rPr lang="en-US" sz="2000" dirty="0">
                <a:latin typeface="Cambria" pitchFamily="18" charset="0"/>
              </a:rPr>
              <a:t> </a:t>
            </a:r>
            <a:r>
              <a:rPr lang="en-US" sz="2000" dirty="0" err="1">
                <a:latin typeface="Cambria" pitchFamily="18" charset="0"/>
              </a:rPr>
              <a:t>khi</a:t>
            </a:r>
            <a:r>
              <a:rPr lang="en-US" sz="2000" dirty="0">
                <a:latin typeface="Cambria" pitchFamily="18" charset="0"/>
              </a:rPr>
              <a:t> </a:t>
            </a:r>
            <a:r>
              <a:rPr lang="en-US" sz="2000" dirty="0" err="1">
                <a:latin typeface="Cambria" pitchFamily="18" charset="0"/>
              </a:rPr>
              <a:t>đứng</a:t>
            </a:r>
            <a:r>
              <a:rPr lang="en-US" sz="2000" dirty="0">
                <a:latin typeface="Cambria" pitchFamily="18" charset="0"/>
              </a:rPr>
              <a:t> </a:t>
            </a:r>
            <a:r>
              <a:rPr lang="en-US" sz="2000" dirty="0" err="1">
                <a:latin typeface="Cambria" pitchFamily="18" charset="0"/>
              </a:rPr>
              <a:t>một</a:t>
            </a:r>
            <a:r>
              <a:rPr lang="en-US" sz="2000" dirty="0">
                <a:latin typeface="Cambria" pitchFamily="18" charset="0"/>
              </a:rPr>
              <a:t> </a:t>
            </a:r>
            <a:r>
              <a:rPr lang="en-US" sz="2000" dirty="0" err="1">
                <a:latin typeface="Cambria" pitchFamily="18" charset="0"/>
              </a:rPr>
              <a:t>mình</a:t>
            </a:r>
            <a:r>
              <a:rPr lang="en-US" sz="2000" dirty="0">
                <a:latin typeface="Cambria" pitchFamily="18" charset="0"/>
              </a:rPr>
              <a:t>.</a:t>
            </a:r>
          </a:p>
          <a:p>
            <a:pPr algn="r"/>
            <a:r>
              <a:rPr lang="en-US" sz="1600" dirty="0">
                <a:solidFill>
                  <a:srgbClr val="000000"/>
                </a:solidFill>
                <a:latin typeface="Cambria" pitchFamily="18" charset="0"/>
              </a:rPr>
              <a:t>TRẦN THỊ NGÂN, PHẠM HỒNG THÚY, NGUYỄN THỊ MỸ NGỌC</a:t>
            </a:r>
          </a:p>
          <a:p>
            <a:pPr algn="r"/>
            <a:r>
              <a:rPr lang="en-US" sz="1600" dirty="0">
                <a:solidFill>
                  <a:srgbClr val="000000"/>
                </a:solidFill>
                <a:latin typeface="Cambria" pitchFamily="18" charset="0"/>
              </a:rPr>
              <a:t>(</a:t>
            </a:r>
            <a:r>
              <a:rPr lang="en-US" sz="1600" dirty="0" err="1">
                <a:solidFill>
                  <a:srgbClr val="000000"/>
                </a:solidFill>
                <a:latin typeface="Cambria" pitchFamily="18" charset="0"/>
              </a:rPr>
              <a:t>Sưu</a:t>
            </a:r>
            <a:r>
              <a:rPr lang="en-US" sz="1600" dirty="0">
                <a:solidFill>
                  <a:srgbClr val="000000"/>
                </a:solidFill>
                <a:latin typeface="Cambria" pitchFamily="18" charset="0"/>
              </a:rPr>
              <a:t> </a:t>
            </a:r>
            <a:r>
              <a:rPr lang="en-US" sz="1600" dirty="0" err="1">
                <a:solidFill>
                  <a:srgbClr val="000000"/>
                </a:solidFill>
                <a:latin typeface="Cambria" pitchFamily="18" charset="0"/>
              </a:rPr>
              <a:t>tầm</a:t>
            </a:r>
            <a:r>
              <a:rPr lang="en-US" sz="1600" dirty="0">
                <a:solidFill>
                  <a:srgbClr val="000000"/>
                </a:solidFill>
                <a:latin typeface="Cambria" pitchFamily="18" charset="0"/>
              </a:rPr>
              <a:t>, </a:t>
            </a:r>
            <a:r>
              <a:rPr lang="en-US" sz="1600" dirty="0" err="1">
                <a:solidFill>
                  <a:srgbClr val="000000"/>
                </a:solidFill>
                <a:latin typeface="Cambria" pitchFamily="18" charset="0"/>
              </a:rPr>
              <a:t>biên</a:t>
            </a:r>
            <a:r>
              <a:rPr lang="en-US" sz="1600" dirty="0">
                <a:solidFill>
                  <a:srgbClr val="000000"/>
                </a:solidFill>
                <a:latin typeface="Cambria" pitchFamily="18" charset="0"/>
              </a:rPr>
              <a:t> </a:t>
            </a:r>
            <a:r>
              <a:rPr lang="en-US" sz="1600" dirty="0" err="1">
                <a:solidFill>
                  <a:srgbClr val="000000"/>
                </a:solidFill>
                <a:latin typeface="Cambria" pitchFamily="18" charset="0"/>
              </a:rPr>
              <a:t>soạn</a:t>
            </a:r>
            <a:r>
              <a:rPr lang="en-US" sz="1600" dirty="0">
                <a:solidFill>
                  <a:srgbClr val="000000"/>
                </a:solidFill>
                <a:latin typeface="Cambria" pitchFamily="18" charset="0"/>
              </a:rPr>
              <a:t>)</a:t>
            </a:r>
          </a:p>
        </p:txBody>
      </p:sp>
      <p:cxnSp>
        <p:nvCxnSpPr>
          <p:cNvPr id="4" name="Straight Connector 3"/>
          <p:cNvCxnSpPr/>
          <p:nvPr/>
        </p:nvCxnSpPr>
        <p:spPr>
          <a:xfrm>
            <a:off x="2363788" y="1471613"/>
            <a:ext cx="2849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5430838" y="2481263"/>
            <a:ext cx="460375" cy="396875"/>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đỏ</a:t>
            </a:r>
          </a:p>
        </p:txBody>
      </p:sp>
      <p:sp>
        <p:nvSpPr>
          <p:cNvPr id="12" name="TextBox 11"/>
          <p:cNvSpPr txBox="1">
            <a:spLocks noChangeArrowheads="1"/>
          </p:cNvSpPr>
          <p:nvPr/>
        </p:nvSpPr>
        <p:spPr bwMode="auto">
          <a:xfrm>
            <a:off x="739775" y="3111500"/>
            <a:ext cx="952500" cy="396875"/>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da cam</a:t>
            </a:r>
          </a:p>
        </p:txBody>
      </p:sp>
      <p:sp>
        <p:nvSpPr>
          <p:cNvPr id="13" name="TextBox 12"/>
          <p:cNvSpPr txBox="1">
            <a:spLocks noChangeArrowheads="1"/>
          </p:cNvSpPr>
          <p:nvPr/>
        </p:nvSpPr>
        <p:spPr bwMode="auto">
          <a:xfrm>
            <a:off x="738188" y="3735388"/>
            <a:ext cx="703262" cy="396875"/>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vàng</a:t>
            </a:r>
          </a:p>
        </p:txBody>
      </p:sp>
      <p:sp>
        <p:nvSpPr>
          <p:cNvPr id="14" name="TextBox 13"/>
          <p:cNvSpPr txBox="1">
            <a:spLocks noChangeArrowheads="1"/>
          </p:cNvSpPr>
          <p:nvPr/>
        </p:nvSpPr>
        <p:spPr bwMode="auto">
          <a:xfrm>
            <a:off x="7456488" y="4303713"/>
            <a:ext cx="1087437" cy="396875"/>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xanh lục</a:t>
            </a:r>
          </a:p>
        </p:txBody>
      </p:sp>
      <p:sp>
        <p:nvSpPr>
          <p:cNvPr id="15" name="TextBox 14"/>
          <p:cNvSpPr txBox="1">
            <a:spLocks noChangeArrowheads="1"/>
          </p:cNvSpPr>
          <p:nvPr/>
        </p:nvSpPr>
        <p:spPr bwMode="auto">
          <a:xfrm>
            <a:off x="7562850" y="4621213"/>
            <a:ext cx="1485900" cy="396875"/>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xanh dương</a:t>
            </a:r>
          </a:p>
        </p:txBody>
      </p:sp>
      <p:sp>
        <p:nvSpPr>
          <p:cNvPr id="16" name="TextBox 15"/>
          <p:cNvSpPr txBox="1">
            <a:spLocks noChangeArrowheads="1"/>
          </p:cNvSpPr>
          <p:nvPr/>
        </p:nvSpPr>
        <p:spPr bwMode="auto">
          <a:xfrm>
            <a:off x="2709863" y="4930775"/>
            <a:ext cx="550862" cy="396875"/>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tím</a:t>
            </a:r>
          </a:p>
        </p:txBody>
      </p:sp>
      <p:sp>
        <p:nvSpPr>
          <p:cNvPr id="17" name="TextBox 16"/>
          <p:cNvSpPr txBox="1">
            <a:spLocks noChangeArrowheads="1"/>
          </p:cNvSpPr>
          <p:nvPr/>
        </p:nvSpPr>
        <p:spPr bwMode="auto">
          <a:xfrm>
            <a:off x="5891213" y="5554663"/>
            <a:ext cx="1512887" cy="396875"/>
          </a:xfrm>
          <a:prstGeom prst="rect">
            <a:avLst/>
          </a:prstGeom>
          <a:noFill/>
          <a:ln w="9525">
            <a:noFill/>
            <a:miter lim="800000"/>
            <a:headEnd/>
            <a:tailEnd/>
          </a:ln>
        </p:spPr>
        <p:txBody>
          <a:bodyPr wrap="square">
            <a:spAutoFit/>
          </a:bodyPr>
          <a:lstStyle/>
          <a:p>
            <a:r>
              <a:rPr lang="en-US" sz="2000" dirty="0" err="1">
                <a:latin typeface="Cambria" pitchFamily="18" charset="0"/>
                <a:ea typeface="Cambria" pitchFamily="18" charset="0"/>
                <a:cs typeface="#9Slide03 Arima Madurai"/>
              </a:rPr>
              <a:t>vàng</a:t>
            </a:r>
            <a:r>
              <a:rPr lang="en-US" sz="2000" dirty="0">
                <a:latin typeface="Cambria" pitchFamily="18" charset="0"/>
                <a:ea typeface="Cambria" pitchFamily="18" charset="0"/>
                <a:cs typeface="#9Slide03 Arima Madurai"/>
              </a:rPr>
              <a:t> </a:t>
            </a:r>
            <a:r>
              <a:rPr lang="en-US" sz="2000" dirty="0" err="1">
                <a:latin typeface="Cambria" pitchFamily="18" charset="0"/>
                <a:ea typeface="Cambria" pitchFamily="18" charset="0"/>
                <a:cs typeface="#9Slide03 Arima Madurai"/>
              </a:rPr>
              <a:t>rực</a:t>
            </a:r>
            <a:endParaRPr lang="en-US" sz="2000" dirty="0">
              <a:latin typeface="Cambria" pitchFamily="18" charset="0"/>
              <a:ea typeface="Cambria" pitchFamily="18" charset="0"/>
              <a:cs typeface="#9Slide03 Arima Madurai"/>
            </a:endParaRPr>
          </a:p>
        </p:txBody>
      </p:sp>
      <p:sp>
        <p:nvSpPr>
          <p:cNvPr id="18" name="TextBox 17"/>
          <p:cNvSpPr txBox="1">
            <a:spLocks noChangeArrowheads="1"/>
          </p:cNvSpPr>
          <p:nvPr/>
        </p:nvSpPr>
        <p:spPr bwMode="auto">
          <a:xfrm>
            <a:off x="2112963" y="4648200"/>
            <a:ext cx="1169987" cy="396875"/>
          </a:xfrm>
          <a:prstGeom prst="rect">
            <a:avLst/>
          </a:prstGeom>
          <a:noFill/>
          <a:ln w="9525">
            <a:noFill/>
            <a:miter lim="800000"/>
            <a:headEnd/>
            <a:tailEnd/>
          </a:ln>
        </p:spPr>
        <p:txBody>
          <a:bodyPr wrap="none">
            <a:spAutoFit/>
          </a:bodyPr>
          <a:lstStyle/>
          <a:p>
            <a:r>
              <a:rPr lang="en-US" sz="2000">
                <a:latin typeface="Cambria" pitchFamily="18" charset="0"/>
                <a:ea typeface="Cambria" pitchFamily="18" charset="0"/>
                <a:cs typeface="#9Slide03 Arima Madurai"/>
              </a:rPr>
              <a:t>xanh lam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0" nodeType="clickEffect">
                                  <p:stCondLst>
                                    <p:cond delay="0"/>
                                  </p:stCondLst>
                                  <p:iterate type="lt">
                                    <p:tmAbs val="25"/>
                                  </p:iterate>
                                  <p:childTnLst>
                                    <p:set>
                                      <p:cBhvr override="childStyle">
                                        <p:cTn id="11" dur="indefinite"/>
                                        <p:tgtEl>
                                          <p:spTgt spid="11"/>
                                        </p:tgtEl>
                                        <p:attrNameLst>
                                          <p:attrName>style.fontWeight</p:attrName>
                                        </p:attrNameLst>
                                      </p:cBhvr>
                                      <p:to>
                                        <p:strVal val="bold"/>
                                      </p:to>
                                    </p:set>
                                  </p:childTnLst>
                                </p:cTn>
                              </p:par>
                              <p:par>
                                <p:cTn id="12" presetID="3" presetClass="emph" presetSubtype="2" fill="hold" grpId="1" nodeType="withEffect">
                                  <p:stCondLst>
                                    <p:cond delay="0"/>
                                  </p:stCondLst>
                                  <p:iterate type="lt">
                                    <p:tmPct val="0"/>
                                  </p:iterate>
                                  <p:childTnLst>
                                    <p:animClr clrSpc="rgb" dir="cw">
                                      <p:cBhvr override="childStyle">
                                        <p:cTn id="13" dur="500" fill="hold"/>
                                        <p:tgtEl>
                                          <p:spTgt spid="11"/>
                                        </p:tgtEl>
                                        <p:attrNameLst>
                                          <p:attrName>style.color</p:attrName>
                                        </p:attrNameLst>
                                      </p:cBhvr>
                                      <p:to>
                                        <a:srgbClr val="0000FF"/>
                                      </p:to>
                                    </p:animClr>
                                  </p:childTnLst>
                                </p:cTn>
                              </p:par>
                            </p:childTnLst>
                          </p:cTn>
                        </p:par>
                      </p:childTnLst>
                    </p:cTn>
                  </p:par>
                  <p:par>
                    <p:cTn id="14" fill="hold">
                      <p:stCondLst>
                        <p:cond delay="indefinite"/>
                      </p:stCondLst>
                      <p:childTnLst>
                        <p:par>
                          <p:cTn id="15" fill="hold">
                            <p:stCondLst>
                              <p:cond delay="0"/>
                            </p:stCondLst>
                            <p:childTnLst>
                              <p:par>
                                <p:cTn id="16" presetID="15" presetClass="emph" presetSubtype="0" grpId="0" nodeType="clickEffect">
                                  <p:stCondLst>
                                    <p:cond delay="0"/>
                                  </p:stCondLst>
                                  <p:iterate type="lt">
                                    <p:tmAbs val="25"/>
                                  </p:iterate>
                                  <p:childTnLst>
                                    <p:set>
                                      <p:cBhvr override="childStyle">
                                        <p:cTn id="17" dur="indefinite"/>
                                        <p:tgtEl>
                                          <p:spTgt spid="12"/>
                                        </p:tgtEl>
                                        <p:attrNameLst>
                                          <p:attrName>style.fontWeight</p:attrName>
                                        </p:attrNameLst>
                                      </p:cBhvr>
                                      <p:to>
                                        <p:strVal val="bold"/>
                                      </p:to>
                                    </p:set>
                                  </p:childTnLst>
                                </p:cTn>
                              </p:par>
                              <p:par>
                                <p:cTn id="18" presetID="3" presetClass="emph" presetSubtype="2" fill="hold" grpId="1" nodeType="withEffect">
                                  <p:stCondLst>
                                    <p:cond delay="0"/>
                                  </p:stCondLst>
                                  <p:iterate type="lt">
                                    <p:tmPct val="0"/>
                                  </p:iterate>
                                  <p:childTnLst>
                                    <p:animClr clrSpc="rgb" dir="cw">
                                      <p:cBhvr override="childStyle">
                                        <p:cTn id="19" dur="500" fill="hold"/>
                                        <p:tgtEl>
                                          <p:spTgt spid="12"/>
                                        </p:tgtEl>
                                        <p:attrNameLst>
                                          <p:attrName>style.color</p:attrName>
                                        </p:attrNameLst>
                                      </p:cBhvr>
                                      <p:to>
                                        <a:srgbClr val="0000FF"/>
                                      </p:to>
                                    </p:animClr>
                                  </p:childTnLst>
                                </p:cTn>
                              </p:par>
                            </p:childTnLst>
                          </p:cTn>
                        </p:par>
                      </p:childTnLst>
                    </p:cTn>
                  </p:par>
                  <p:par>
                    <p:cTn id="20" fill="hold">
                      <p:stCondLst>
                        <p:cond delay="indefinite"/>
                      </p:stCondLst>
                      <p:childTnLst>
                        <p:par>
                          <p:cTn id="21" fill="hold">
                            <p:stCondLst>
                              <p:cond delay="0"/>
                            </p:stCondLst>
                            <p:childTnLst>
                              <p:par>
                                <p:cTn id="22" presetID="15" presetClass="emph" presetSubtype="0" grpId="0" nodeType="clickEffect">
                                  <p:stCondLst>
                                    <p:cond delay="0"/>
                                  </p:stCondLst>
                                  <p:iterate type="lt">
                                    <p:tmAbs val="25"/>
                                  </p:iterate>
                                  <p:childTnLst>
                                    <p:set>
                                      <p:cBhvr override="childStyle">
                                        <p:cTn id="23" dur="indefinite"/>
                                        <p:tgtEl>
                                          <p:spTgt spid="13"/>
                                        </p:tgtEl>
                                        <p:attrNameLst>
                                          <p:attrName>style.fontWeight</p:attrName>
                                        </p:attrNameLst>
                                      </p:cBhvr>
                                      <p:to>
                                        <p:strVal val="bold"/>
                                      </p:to>
                                    </p:set>
                                  </p:childTnLst>
                                </p:cTn>
                              </p:par>
                              <p:par>
                                <p:cTn id="24" presetID="3" presetClass="emph" presetSubtype="2" fill="hold" grpId="1" nodeType="withEffect">
                                  <p:stCondLst>
                                    <p:cond delay="0"/>
                                  </p:stCondLst>
                                  <p:iterate type="lt">
                                    <p:tmPct val="0"/>
                                  </p:iterate>
                                  <p:childTnLst>
                                    <p:animClr clrSpc="rgb" dir="cw">
                                      <p:cBhvr override="childStyle">
                                        <p:cTn id="25" dur="500" fill="hold"/>
                                        <p:tgtEl>
                                          <p:spTgt spid="13"/>
                                        </p:tgtEl>
                                        <p:attrNameLst>
                                          <p:attrName>style.color</p:attrName>
                                        </p:attrNameLst>
                                      </p:cBhvr>
                                      <p:to>
                                        <a:srgbClr val="0000FF"/>
                                      </p:to>
                                    </p:animClr>
                                  </p:childTnLst>
                                </p:cTn>
                              </p:par>
                            </p:childTnLst>
                          </p:cTn>
                        </p:par>
                      </p:childTnLst>
                    </p:cTn>
                  </p:par>
                  <p:par>
                    <p:cTn id="26" fill="hold">
                      <p:stCondLst>
                        <p:cond delay="indefinite"/>
                      </p:stCondLst>
                      <p:childTnLst>
                        <p:par>
                          <p:cTn id="27" fill="hold">
                            <p:stCondLst>
                              <p:cond delay="0"/>
                            </p:stCondLst>
                            <p:childTnLst>
                              <p:par>
                                <p:cTn id="28" presetID="15" presetClass="emph" presetSubtype="0" grpId="0" nodeType="clickEffect">
                                  <p:stCondLst>
                                    <p:cond delay="0"/>
                                  </p:stCondLst>
                                  <p:iterate type="lt">
                                    <p:tmAbs val="25"/>
                                  </p:iterate>
                                  <p:childTnLst>
                                    <p:set>
                                      <p:cBhvr override="childStyle">
                                        <p:cTn id="29" dur="indefinite"/>
                                        <p:tgtEl>
                                          <p:spTgt spid="14"/>
                                        </p:tgtEl>
                                        <p:attrNameLst>
                                          <p:attrName>style.fontWeight</p:attrName>
                                        </p:attrNameLst>
                                      </p:cBhvr>
                                      <p:to>
                                        <p:strVal val="bold"/>
                                      </p:to>
                                    </p:set>
                                  </p:childTnLst>
                                </p:cTn>
                              </p:par>
                              <p:par>
                                <p:cTn id="30" presetID="3" presetClass="emph" presetSubtype="2" fill="hold" grpId="1" nodeType="withEffect">
                                  <p:stCondLst>
                                    <p:cond delay="0"/>
                                  </p:stCondLst>
                                  <p:iterate type="lt">
                                    <p:tmPct val="0"/>
                                  </p:iterate>
                                  <p:childTnLst>
                                    <p:animClr clrSpc="rgb" dir="cw">
                                      <p:cBhvr override="childStyle">
                                        <p:cTn id="31" dur="500" fill="hold"/>
                                        <p:tgtEl>
                                          <p:spTgt spid="14"/>
                                        </p:tgtEl>
                                        <p:attrNameLst>
                                          <p:attrName>style.color</p:attrName>
                                        </p:attrNameLst>
                                      </p:cBhvr>
                                      <p:to>
                                        <a:srgbClr val="0000FF"/>
                                      </p:to>
                                    </p:animClr>
                                  </p:childTnLst>
                                </p:cTn>
                              </p:par>
                            </p:childTnLst>
                          </p:cTn>
                        </p:par>
                      </p:childTnLst>
                    </p:cTn>
                  </p:par>
                  <p:par>
                    <p:cTn id="32" fill="hold">
                      <p:stCondLst>
                        <p:cond delay="indefinite"/>
                      </p:stCondLst>
                      <p:childTnLst>
                        <p:par>
                          <p:cTn id="33" fill="hold">
                            <p:stCondLst>
                              <p:cond delay="0"/>
                            </p:stCondLst>
                            <p:childTnLst>
                              <p:par>
                                <p:cTn id="34" presetID="15" presetClass="emph" presetSubtype="0" grpId="0" nodeType="clickEffect">
                                  <p:stCondLst>
                                    <p:cond delay="0"/>
                                  </p:stCondLst>
                                  <p:iterate type="lt">
                                    <p:tmAbs val="25"/>
                                  </p:iterate>
                                  <p:childTnLst>
                                    <p:set>
                                      <p:cBhvr override="childStyle">
                                        <p:cTn id="35" dur="indefinite"/>
                                        <p:tgtEl>
                                          <p:spTgt spid="18"/>
                                        </p:tgtEl>
                                        <p:attrNameLst>
                                          <p:attrName>style.fontWeight</p:attrName>
                                        </p:attrNameLst>
                                      </p:cBhvr>
                                      <p:to>
                                        <p:strVal val="bold"/>
                                      </p:to>
                                    </p:set>
                                  </p:childTnLst>
                                </p:cTn>
                              </p:par>
                              <p:par>
                                <p:cTn id="36" presetID="3" presetClass="emph" presetSubtype="2" fill="hold" grpId="1" nodeType="withEffect">
                                  <p:stCondLst>
                                    <p:cond delay="0"/>
                                  </p:stCondLst>
                                  <p:iterate type="lt">
                                    <p:tmPct val="0"/>
                                  </p:iterate>
                                  <p:childTnLst>
                                    <p:animClr clrSpc="rgb" dir="cw">
                                      <p:cBhvr override="childStyle">
                                        <p:cTn id="37" dur="500" fill="hold"/>
                                        <p:tgtEl>
                                          <p:spTgt spid="18"/>
                                        </p:tgtEl>
                                        <p:attrNameLst>
                                          <p:attrName>style.color</p:attrName>
                                        </p:attrNameLst>
                                      </p:cBhvr>
                                      <p:to>
                                        <a:srgbClr val="0000FF"/>
                                      </p:to>
                                    </p:animClr>
                                  </p:childTnLst>
                                </p:cTn>
                              </p:par>
                            </p:childTnLst>
                          </p:cTn>
                        </p:par>
                      </p:childTnLst>
                    </p:cTn>
                  </p:par>
                  <p:par>
                    <p:cTn id="38" fill="hold">
                      <p:stCondLst>
                        <p:cond delay="indefinite"/>
                      </p:stCondLst>
                      <p:childTnLst>
                        <p:par>
                          <p:cTn id="39" fill="hold">
                            <p:stCondLst>
                              <p:cond delay="0"/>
                            </p:stCondLst>
                            <p:childTnLst>
                              <p:par>
                                <p:cTn id="40" presetID="15" presetClass="emph" presetSubtype="0" grpId="0" nodeType="clickEffect">
                                  <p:stCondLst>
                                    <p:cond delay="0"/>
                                  </p:stCondLst>
                                  <p:iterate type="lt">
                                    <p:tmAbs val="25"/>
                                  </p:iterate>
                                  <p:childTnLst>
                                    <p:set>
                                      <p:cBhvr override="childStyle">
                                        <p:cTn id="41" dur="indefinite"/>
                                        <p:tgtEl>
                                          <p:spTgt spid="15"/>
                                        </p:tgtEl>
                                        <p:attrNameLst>
                                          <p:attrName>style.fontWeight</p:attrName>
                                        </p:attrNameLst>
                                      </p:cBhvr>
                                      <p:to>
                                        <p:strVal val="bold"/>
                                      </p:to>
                                    </p:set>
                                  </p:childTnLst>
                                </p:cTn>
                              </p:par>
                              <p:par>
                                <p:cTn id="42" presetID="3" presetClass="emph" presetSubtype="2" fill="hold" grpId="1" nodeType="withEffect">
                                  <p:stCondLst>
                                    <p:cond delay="0"/>
                                  </p:stCondLst>
                                  <p:iterate type="lt">
                                    <p:tmPct val="0"/>
                                  </p:iterate>
                                  <p:childTnLst>
                                    <p:animClr clrSpc="rgb" dir="cw">
                                      <p:cBhvr override="childStyle">
                                        <p:cTn id="43" dur="500" fill="hold"/>
                                        <p:tgtEl>
                                          <p:spTgt spid="15"/>
                                        </p:tgtEl>
                                        <p:attrNameLst>
                                          <p:attrName>style.color</p:attrName>
                                        </p:attrNameLst>
                                      </p:cBhvr>
                                      <p:to>
                                        <a:srgbClr val="0000FF"/>
                                      </p:to>
                                    </p:animClr>
                                  </p:childTnLst>
                                </p:cTn>
                              </p:par>
                            </p:childTnLst>
                          </p:cTn>
                        </p:par>
                      </p:childTnLst>
                    </p:cTn>
                  </p:par>
                  <p:par>
                    <p:cTn id="44" fill="hold">
                      <p:stCondLst>
                        <p:cond delay="indefinite"/>
                      </p:stCondLst>
                      <p:childTnLst>
                        <p:par>
                          <p:cTn id="45" fill="hold">
                            <p:stCondLst>
                              <p:cond delay="0"/>
                            </p:stCondLst>
                            <p:childTnLst>
                              <p:par>
                                <p:cTn id="46" presetID="15" presetClass="emph" presetSubtype="0" grpId="0" nodeType="clickEffect">
                                  <p:stCondLst>
                                    <p:cond delay="0"/>
                                  </p:stCondLst>
                                  <p:iterate type="lt">
                                    <p:tmAbs val="25"/>
                                  </p:iterate>
                                  <p:childTnLst>
                                    <p:set>
                                      <p:cBhvr override="childStyle">
                                        <p:cTn id="47" dur="indefinite"/>
                                        <p:tgtEl>
                                          <p:spTgt spid="16"/>
                                        </p:tgtEl>
                                        <p:attrNameLst>
                                          <p:attrName>style.fontWeight</p:attrName>
                                        </p:attrNameLst>
                                      </p:cBhvr>
                                      <p:to>
                                        <p:strVal val="bold"/>
                                      </p:to>
                                    </p:set>
                                  </p:childTnLst>
                                </p:cTn>
                              </p:par>
                              <p:par>
                                <p:cTn id="48" presetID="3" presetClass="emph" presetSubtype="2" fill="hold" grpId="1" nodeType="withEffect">
                                  <p:stCondLst>
                                    <p:cond delay="0"/>
                                  </p:stCondLst>
                                  <p:iterate type="lt">
                                    <p:tmPct val="0"/>
                                  </p:iterate>
                                  <p:childTnLst>
                                    <p:animClr clrSpc="rgb" dir="cw">
                                      <p:cBhvr override="childStyle">
                                        <p:cTn id="49" dur="500" fill="hold"/>
                                        <p:tgtEl>
                                          <p:spTgt spid="16"/>
                                        </p:tgtEl>
                                        <p:attrNameLst>
                                          <p:attrName>style.color</p:attrName>
                                        </p:attrNameLst>
                                      </p:cBhvr>
                                      <p:to>
                                        <a:srgbClr val="0000FF"/>
                                      </p:to>
                                    </p:animClr>
                                  </p:childTnLst>
                                </p:cTn>
                              </p:par>
                            </p:childTnLst>
                          </p:cTn>
                        </p:par>
                      </p:childTnLst>
                    </p:cTn>
                  </p:par>
                  <p:par>
                    <p:cTn id="50" fill="hold">
                      <p:stCondLst>
                        <p:cond delay="indefinite"/>
                      </p:stCondLst>
                      <p:childTnLst>
                        <p:par>
                          <p:cTn id="51" fill="hold">
                            <p:stCondLst>
                              <p:cond delay="0"/>
                            </p:stCondLst>
                            <p:childTnLst>
                              <p:par>
                                <p:cTn id="52" presetID="15" presetClass="emph" presetSubtype="0" grpId="0" nodeType="clickEffect">
                                  <p:stCondLst>
                                    <p:cond delay="0"/>
                                  </p:stCondLst>
                                  <p:iterate type="lt">
                                    <p:tmAbs val="25"/>
                                  </p:iterate>
                                  <p:childTnLst>
                                    <p:set>
                                      <p:cBhvr override="childStyle">
                                        <p:cTn id="53" dur="indefinite"/>
                                        <p:tgtEl>
                                          <p:spTgt spid="17"/>
                                        </p:tgtEl>
                                        <p:attrNameLst>
                                          <p:attrName>style.fontWeight</p:attrName>
                                        </p:attrNameLst>
                                      </p:cBhvr>
                                      <p:to>
                                        <p:strVal val="bold"/>
                                      </p:to>
                                    </p:set>
                                  </p:childTnLst>
                                </p:cTn>
                              </p:par>
                              <p:par>
                                <p:cTn id="54" presetID="3" presetClass="emph" presetSubtype="2" fill="hold" grpId="1" nodeType="withEffect">
                                  <p:stCondLst>
                                    <p:cond delay="0"/>
                                  </p:stCondLst>
                                  <p:iterate type="lt">
                                    <p:tmPct val="0"/>
                                  </p:iterate>
                                  <p:childTnLst>
                                    <p:animClr clrSpc="rgb" dir="cw">
                                      <p:cBhvr override="childStyle">
                                        <p:cTn id="55" dur="500" fill="hold"/>
                                        <p:tgtEl>
                                          <p:spTgt spid="17"/>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p:cNvPicPr>
            <a:picLocks noChangeAspect="1"/>
          </p:cNvPicPr>
          <p:nvPr/>
        </p:nvPicPr>
        <p:blipFill>
          <a:blip r:embed="rId2"/>
          <a:srcRect l="12160" t="17400" r="17236" b="70200"/>
          <a:stretch>
            <a:fillRect/>
          </a:stretch>
        </p:blipFill>
        <p:spPr bwMode="auto">
          <a:xfrm>
            <a:off x="249238" y="973138"/>
            <a:ext cx="11464925" cy="582612"/>
          </a:xfrm>
          <a:prstGeom prst="rect">
            <a:avLst/>
          </a:prstGeom>
          <a:noFill/>
          <a:ln w="9525">
            <a:noFill/>
            <a:miter lim="800000"/>
            <a:headEnd/>
            <a:tailEnd/>
          </a:ln>
        </p:spPr>
      </p:pic>
      <p:pic>
        <p:nvPicPr>
          <p:cNvPr id="123906" name="Picture 18"/>
          <p:cNvPicPr>
            <a:picLocks noChangeAspect="1"/>
          </p:cNvPicPr>
          <p:nvPr/>
        </p:nvPicPr>
        <p:blipFill>
          <a:blip r:embed="rId3"/>
          <a:srcRect l="25267" t="25909" r="54591" b="56038"/>
          <a:stretch>
            <a:fillRect/>
          </a:stretch>
        </p:blipFill>
        <p:spPr bwMode="auto">
          <a:xfrm>
            <a:off x="0" y="11113"/>
            <a:ext cx="3432175" cy="773112"/>
          </a:xfrm>
          <a:prstGeom prst="rect">
            <a:avLst/>
          </a:prstGeom>
          <a:noFill/>
          <a:ln w="9525">
            <a:noFill/>
            <a:miter lim="800000"/>
            <a:headEnd/>
            <a:tailEnd/>
          </a:ln>
        </p:spPr>
      </p:pic>
      <p:pic>
        <p:nvPicPr>
          <p:cNvPr id="23" name="Picture 22"/>
          <p:cNvPicPr>
            <a:picLocks noChangeAspect="1"/>
          </p:cNvPicPr>
          <p:nvPr/>
        </p:nvPicPr>
        <p:blipFill>
          <a:blip r:embed="rId4"/>
          <a:srcRect l="57648" t="32330" r="19098" b="51472"/>
          <a:stretch>
            <a:fillRect/>
          </a:stretch>
        </p:blipFill>
        <p:spPr bwMode="auto">
          <a:xfrm>
            <a:off x="8210550" y="1746250"/>
            <a:ext cx="3776663" cy="758825"/>
          </a:xfrm>
          <a:prstGeom prst="rect">
            <a:avLst/>
          </a:prstGeom>
          <a:noFill/>
          <a:ln w="9525">
            <a:noFill/>
            <a:miter lim="800000"/>
            <a:headEnd/>
            <a:tailEnd/>
          </a:ln>
        </p:spPr>
      </p:pic>
      <p:pic>
        <p:nvPicPr>
          <p:cNvPr id="24" name="Picture 23"/>
          <p:cNvPicPr>
            <a:picLocks noChangeAspect="1"/>
          </p:cNvPicPr>
          <p:nvPr/>
        </p:nvPicPr>
        <p:blipFill>
          <a:blip r:embed="rId5"/>
          <a:srcRect l="57648" t="49792" r="19098" b="33505"/>
          <a:stretch>
            <a:fillRect/>
          </a:stretch>
        </p:blipFill>
        <p:spPr bwMode="auto">
          <a:xfrm>
            <a:off x="8210550" y="2589213"/>
            <a:ext cx="3776663" cy="782637"/>
          </a:xfrm>
          <a:prstGeom prst="rect">
            <a:avLst/>
          </a:prstGeom>
          <a:noFill/>
          <a:ln w="9525">
            <a:noFill/>
            <a:miter lim="800000"/>
            <a:headEnd/>
            <a:tailEnd/>
          </a:ln>
        </p:spPr>
      </p:pic>
      <p:pic>
        <p:nvPicPr>
          <p:cNvPr id="25" name="Picture 24"/>
          <p:cNvPicPr>
            <a:picLocks noChangeAspect="1"/>
          </p:cNvPicPr>
          <p:nvPr/>
        </p:nvPicPr>
        <p:blipFill>
          <a:blip r:embed="rId6"/>
          <a:srcRect l="57648" t="68520" r="19098" b="16803"/>
          <a:stretch>
            <a:fillRect/>
          </a:stretch>
        </p:blipFill>
        <p:spPr bwMode="auto">
          <a:xfrm>
            <a:off x="8210550" y="3455988"/>
            <a:ext cx="3776663" cy="688975"/>
          </a:xfrm>
          <a:prstGeom prst="rect">
            <a:avLst/>
          </a:prstGeom>
          <a:noFill/>
          <a:ln w="9525">
            <a:noFill/>
            <a:miter lim="800000"/>
            <a:headEnd/>
            <a:tailEnd/>
          </a:ln>
        </p:spPr>
      </p:pic>
      <p:pic>
        <p:nvPicPr>
          <p:cNvPr id="123910" name="Picture 25"/>
          <p:cNvPicPr>
            <a:picLocks noChangeAspect="1"/>
          </p:cNvPicPr>
          <p:nvPr/>
        </p:nvPicPr>
        <p:blipFill>
          <a:blip r:embed="rId2"/>
          <a:srcRect l="24678" t="31108" r="52505" b="14778"/>
          <a:stretch>
            <a:fillRect/>
          </a:stretch>
        </p:blipFill>
        <p:spPr bwMode="auto">
          <a:xfrm>
            <a:off x="628650" y="1746250"/>
            <a:ext cx="3705225" cy="2538413"/>
          </a:xfrm>
          <a:prstGeom prst="rect">
            <a:avLst/>
          </a:prstGeom>
          <a:noFill/>
          <a:ln w="9525">
            <a:noFill/>
            <a:miter lim="800000"/>
            <a:headEnd/>
            <a:tailEnd/>
          </a:ln>
        </p:spPr>
      </p:pic>
      <p:cxnSp>
        <p:nvCxnSpPr>
          <p:cNvPr id="27" name="Straight Connector 26"/>
          <p:cNvCxnSpPr/>
          <p:nvPr/>
        </p:nvCxnSpPr>
        <p:spPr>
          <a:xfrm>
            <a:off x="736600" y="1471613"/>
            <a:ext cx="28495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51563" y="1471613"/>
            <a:ext cx="5165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Right)">
                                      <p:cBhvr>
                                        <p:cTn id="7" dur="500"/>
                                        <p:tgtEl>
                                          <p:spTgt spid="27"/>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trips(downRigh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path" presetSubtype="0" accel="50000" decel="50000" fill="hold" nodeType="clickEffect">
                                  <p:stCondLst>
                                    <p:cond delay="0"/>
                                  </p:stCondLst>
                                  <p:childTnLst>
                                    <p:animMotion origin="layout" path="M 4.79167E-6 -3.7037E-6 L -0.31303 0.25278 " pathEditMode="relative" rAng="0" ptsTypes="AA">
                                      <p:cBhvr>
                                        <p:cTn id="15" dur="2000" fill="hold"/>
                                        <p:tgtEl>
                                          <p:spTgt spid="23"/>
                                        </p:tgtEl>
                                        <p:attrNameLst>
                                          <p:attrName>ppt_x</p:attrName>
                                          <p:attrName>ppt_y</p:attrName>
                                        </p:attrNameLst>
                                      </p:cBhvr>
                                      <p:rCtr x="-15651" y="12639"/>
                                    </p:animMotion>
                                  </p:childTnLst>
                                </p:cTn>
                              </p:par>
                            </p:childTnLst>
                          </p:cTn>
                        </p:par>
                      </p:childTnLst>
                    </p:cTn>
                  </p:par>
                  <p:par>
                    <p:cTn id="16" fill="hold">
                      <p:stCondLst>
                        <p:cond delay="indefinite"/>
                      </p:stCondLst>
                      <p:childTnLst>
                        <p:par>
                          <p:cTn id="17" fill="hold">
                            <p:stCondLst>
                              <p:cond delay="0"/>
                            </p:stCondLst>
                            <p:childTnLst>
                              <p:par>
                                <p:cTn id="18" presetID="49" presetClass="path" presetSubtype="0" accel="50000" decel="50000" fill="hold" nodeType="clickEffect">
                                  <p:stCondLst>
                                    <p:cond delay="0"/>
                                  </p:stCondLst>
                                  <p:childTnLst>
                                    <p:animMotion origin="layout" path="M 4.79167E-6 -7.40741E-7 L -0.31003 -0.11597 " pathEditMode="relative" rAng="0" ptsTypes="AA">
                                      <p:cBhvr>
                                        <p:cTn id="19" dur="2000" fill="hold"/>
                                        <p:tgtEl>
                                          <p:spTgt spid="24"/>
                                        </p:tgtEl>
                                        <p:attrNameLst>
                                          <p:attrName>ppt_x</p:attrName>
                                          <p:attrName>ppt_y</p:attrName>
                                        </p:attrNameLst>
                                      </p:cBhvr>
                                      <p:rCtr x="-15508" y="-5810"/>
                                    </p:animMotion>
                                  </p:childTnLst>
                                </p:cTn>
                              </p:par>
                            </p:childTnLst>
                          </p:cTn>
                        </p:par>
                      </p:childTnLst>
                    </p:cTn>
                  </p:par>
                  <p:par>
                    <p:cTn id="20" fill="hold">
                      <p:stCondLst>
                        <p:cond delay="indefinite"/>
                      </p:stCondLst>
                      <p:childTnLst>
                        <p:par>
                          <p:cTn id="21" fill="hold">
                            <p:stCondLst>
                              <p:cond delay="0"/>
                            </p:stCondLst>
                            <p:childTnLst>
                              <p:par>
                                <p:cTn id="22" presetID="49" presetClass="path" presetSubtype="0" accel="50000" decel="50000" fill="hold" nodeType="clickEffect">
                                  <p:stCondLst>
                                    <p:cond delay="0"/>
                                  </p:stCondLst>
                                  <p:childTnLst>
                                    <p:animMotion origin="layout" path="M 4.79167E-6 3.33333E-6 L -0.31107 -0.11436 " pathEditMode="relative" rAng="0" ptsTypes="AA">
                                      <p:cBhvr>
                                        <p:cTn id="23" dur="2000" fill="hold"/>
                                        <p:tgtEl>
                                          <p:spTgt spid="25"/>
                                        </p:tgtEl>
                                        <p:attrNameLst>
                                          <p:attrName>ppt_x</p:attrName>
                                          <p:attrName>ppt_y</p:attrName>
                                        </p:attrNameLst>
                                      </p:cBhvr>
                                      <p:rCtr x="-15560" y="-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2"/>
          <p:cNvPicPr>
            <a:picLocks noChangeAspect="1" noChangeArrowheads="1"/>
          </p:cNvPicPr>
          <p:nvPr/>
        </p:nvPicPr>
        <p:blipFill>
          <a:blip r:embed="rId3"/>
          <a:srcRect/>
          <a:stretch>
            <a:fillRect/>
          </a:stretch>
        </p:blipFill>
        <p:spPr bwMode="auto">
          <a:xfrm>
            <a:off x="23813" y="5783263"/>
            <a:ext cx="12144375" cy="1074737"/>
          </a:xfrm>
          <a:prstGeom prst="rect">
            <a:avLst/>
          </a:prstGeom>
          <a:noFill/>
          <a:ln w="9525">
            <a:noFill/>
            <a:miter lim="800000"/>
            <a:headEnd/>
            <a:tailEnd/>
          </a:ln>
        </p:spPr>
      </p:pic>
      <p:pic>
        <p:nvPicPr>
          <p:cNvPr id="8197" name="Picture 5" descr="20"/>
          <p:cNvPicPr>
            <a:picLocks noChangeAspect="1" noChangeArrowheads="1"/>
          </p:cNvPicPr>
          <p:nvPr/>
        </p:nvPicPr>
        <p:blipFill>
          <a:blip r:embed="rId4"/>
          <a:srcRect/>
          <a:stretch>
            <a:fillRect/>
          </a:stretch>
        </p:blipFill>
        <p:spPr bwMode="auto">
          <a:xfrm>
            <a:off x="363538" y="301625"/>
            <a:ext cx="11047412" cy="6499225"/>
          </a:xfrm>
          <a:prstGeom prst="rect">
            <a:avLst/>
          </a:prstGeom>
          <a:noFill/>
          <a:ln w="9525">
            <a:noFill/>
            <a:miter lim="800000"/>
            <a:headEnd/>
            <a:tailEnd/>
          </a:ln>
        </p:spPr>
      </p:pic>
      <p:sp>
        <p:nvSpPr>
          <p:cNvPr id="7" name="Text Box 8"/>
          <p:cNvSpPr txBox="1">
            <a:spLocks noChangeArrowheads="1"/>
          </p:cNvSpPr>
          <p:nvPr/>
        </p:nvSpPr>
        <p:spPr bwMode="auto">
          <a:xfrm>
            <a:off x="-1808949" y="2245240"/>
            <a:ext cx="8786376" cy="769441"/>
          </a:xfrm>
          <a:prstGeom prst="rect">
            <a:avLst/>
          </a:prstGeom>
          <a:noFill/>
          <a:ln>
            <a:noFill/>
          </a:ln>
          <a:effectLst/>
          <a:extLst/>
        </p:spPr>
        <p:txBody>
          <a:bodyPr>
            <a:spAutoFit/>
          </a:bodyPr>
          <a:lstStyle>
            <a:lvl1pPr defTabSz="1500188">
              <a:defRPr sz="3000">
                <a:solidFill>
                  <a:schemeClr val="tx1"/>
                </a:solidFill>
                <a:latin typeface="Arial" panose="020B0604020202020204" pitchFamily="34" charset="0"/>
                <a:ea typeface="SimSun" panose="02010600030101010101" pitchFamily="2" charset="-122"/>
              </a:defRPr>
            </a:lvl1pPr>
            <a:lvl2pPr marL="742950" indent="-285750" defTabSz="1500188">
              <a:defRPr sz="3000">
                <a:solidFill>
                  <a:schemeClr val="tx1"/>
                </a:solidFill>
                <a:latin typeface="Arial" panose="020B0604020202020204" pitchFamily="34" charset="0"/>
                <a:ea typeface="SimSun" panose="02010600030101010101" pitchFamily="2" charset="-122"/>
              </a:defRPr>
            </a:lvl2pPr>
            <a:lvl3pPr marL="1143000" indent="-228600" defTabSz="1500188">
              <a:defRPr sz="3000">
                <a:solidFill>
                  <a:schemeClr val="tx1"/>
                </a:solidFill>
                <a:latin typeface="Arial" panose="020B0604020202020204" pitchFamily="34" charset="0"/>
                <a:ea typeface="SimSun" panose="02010600030101010101" pitchFamily="2" charset="-122"/>
              </a:defRPr>
            </a:lvl3pPr>
            <a:lvl4pPr marL="1600200" indent="-228600" defTabSz="1500188">
              <a:defRPr sz="3000">
                <a:solidFill>
                  <a:schemeClr val="tx1"/>
                </a:solidFill>
                <a:latin typeface="Arial" panose="020B0604020202020204" pitchFamily="34" charset="0"/>
                <a:ea typeface="SimSun" panose="02010600030101010101" pitchFamily="2" charset="-122"/>
              </a:defRPr>
            </a:lvl4pPr>
            <a:lvl5pPr marL="2057400" indent="-228600" defTabSz="1500188">
              <a:defRPr sz="3000">
                <a:solidFill>
                  <a:schemeClr val="tx1"/>
                </a:solidFill>
                <a:latin typeface="Arial" panose="020B0604020202020204" pitchFamily="34" charset="0"/>
                <a:ea typeface="SimSun"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pPr algn="ctr" defTabSz="1085686">
              <a:spcBef>
                <a:spcPts val="1200"/>
              </a:spcBef>
              <a:defRPr/>
            </a:pPr>
            <a:r>
              <a:rPr lang="en-US" altLang="zh-CN" sz="4400" b="1" smtClean="0">
                <a:ln w="12700">
                  <a:solidFill>
                    <a:srgbClr val="7ECEF4"/>
                  </a:solid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mn-cs"/>
              </a:rPr>
              <a:t>TRÒ CHƠI</a:t>
            </a:r>
          </a:p>
        </p:txBody>
      </p:sp>
      <p:sp>
        <p:nvSpPr>
          <p:cNvPr id="8" name="Text Box 8"/>
          <p:cNvSpPr txBox="1">
            <a:spLocks noChangeArrowheads="1"/>
          </p:cNvSpPr>
          <p:nvPr/>
        </p:nvSpPr>
        <p:spPr bwMode="auto">
          <a:xfrm>
            <a:off x="3405188" y="2663825"/>
            <a:ext cx="8786812" cy="1724025"/>
          </a:xfrm>
          <a:prstGeom prst="rect">
            <a:avLst/>
          </a:prstGeom>
          <a:noFill/>
          <a:ln w="9525">
            <a:noFill/>
            <a:miter lim="800000"/>
            <a:headEnd/>
            <a:tailEnd/>
          </a:ln>
        </p:spPr>
        <p:txBody>
          <a:bodyPr>
            <a:spAutoFit/>
          </a:bodyPr>
          <a:lstStyle/>
          <a:p>
            <a:pPr algn="ctr" defTabSz="1084263">
              <a:spcBef>
                <a:spcPts val="1200"/>
              </a:spcBef>
            </a:pPr>
            <a:r>
              <a:rPr lang="en-US" altLang="zh-CN" sz="4800" b="1">
                <a:solidFill>
                  <a:srgbClr val="FF0000"/>
                </a:solidFill>
                <a:latin typeface="Roboto"/>
                <a:ea typeface="Roboto"/>
                <a:cs typeface="Roboto"/>
              </a:rPr>
              <a:t>TRÁI TIM </a:t>
            </a:r>
          </a:p>
          <a:p>
            <a:pPr algn="ctr" defTabSz="1084263">
              <a:spcBef>
                <a:spcPts val="1200"/>
              </a:spcBef>
            </a:pPr>
            <a:r>
              <a:rPr lang="en-US" altLang="zh-CN" sz="4800" b="1">
                <a:solidFill>
                  <a:srgbClr val="FF0000"/>
                </a:solidFill>
                <a:latin typeface="Roboto"/>
                <a:ea typeface="Roboto"/>
                <a:cs typeface="Roboto"/>
              </a:rPr>
              <a:t>YÊU THƯƠNG</a:t>
            </a:r>
          </a:p>
        </p:txBody>
      </p:sp>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par>
                          <p:cTn id="22" fill="hold">
                            <p:stCondLst>
                              <p:cond delay="18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
                                        </p:tgtEl>
                                        <p:attrNameLst>
                                          <p:attrName>style.visibility</p:attrName>
                                        </p:attrNameLst>
                                      </p:cBhvr>
                                      <p:to>
                                        <p:strVal val="visible"/>
                                      </p:to>
                                    </p:set>
                                    <p:anim calcmode="discrete" valueType="clr">
                                      <p:cBhvr override="childStyle">
                                        <p:cTn id="2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gtEl>
                                        <p:attrNameLst>
                                          <p:attrName>fillcolor</p:attrName>
                                        </p:attrNameLst>
                                      </p:cBhvr>
                                      <p:tavLst>
                                        <p:tav tm="0">
                                          <p:val>
                                            <p:clrVal>
                                              <a:schemeClr val="accent2"/>
                                            </p:clrVal>
                                          </p:val>
                                        </p:tav>
                                        <p:tav tm="50000">
                                          <p:val>
                                            <p:clrVal>
                                              <a:schemeClr val="hlink"/>
                                            </p:clrVal>
                                          </p:val>
                                        </p:tav>
                                      </p:tavLst>
                                    </p:anim>
                                    <p:set>
                                      <p:cBhvr>
                                        <p:cTn id="27"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223838" y="133350"/>
            <a:ext cx="11766550" cy="661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026" name="Picture 2">
            <a:hlinkClick r:id="rId4" action="ppaction://hlinksldjump"/>
          </p:cNvPr>
          <p:cNvPicPr>
            <a:picLocks noChangeAspect="1" noChangeArrowheads="1"/>
          </p:cNvPicPr>
          <p:nvPr/>
        </p:nvPicPr>
        <p:blipFill>
          <a:blip r:embed="rId5"/>
          <a:srcRect/>
          <a:stretch>
            <a:fillRect/>
          </a:stretch>
        </p:blipFill>
        <p:spPr bwMode="auto">
          <a:xfrm>
            <a:off x="7010400" y="2006600"/>
            <a:ext cx="1112838" cy="1690688"/>
          </a:xfrm>
          <a:prstGeom prst="rect">
            <a:avLst/>
          </a:prstGeom>
          <a:noFill/>
          <a:ln w="9525">
            <a:noFill/>
            <a:miter lim="800000"/>
            <a:headEnd/>
            <a:tailEnd/>
          </a:ln>
        </p:spPr>
      </p:pic>
      <p:pic>
        <p:nvPicPr>
          <p:cNvPr id="1027" name="Picture 3">
            <a:hlinkClick r:id="rId6" action="ppaction://hlinksldjump"/>
          </p:cNvPr>
          <p:cNvPicPr>
            <a:picLocks noChangeAspect="1" noChangeArrowheads="1"/>
          </p:cNvPicPr>
          <p:nvPr/>
        </p:nvPicPr>
        <p:blipFill>
          <a:blip r:embed="rId7"/>
          <a:srcRect/>
          <a:stretch>
            <a:fillRect/>
          </a:stretch>
        </p:blipFill>
        <p:spPr bwMode="auto">
          <a:xfrm rot="3610170">
            <a:off x="5815013" y="3468687"/>
            <a:ext cx="1314450" cy="1508125"/>
          </a:xfrm>
          <a:prstGeom prst="rect">
            <a:avLst/>
          </a:prstGeom>
          <a:noFill/>
          <a:ln w="9525">
            <a:noFill/>
            <a:miter lim="800000"/>
            <a:headEnd/>
            <a:tailEnd/>
          </a:ln>
        </p:spPr>
      </p:pic>
      <p:pic>
        <p:nvPicPr>
          <p:cNvPr id="15" name="Picture 6">
            <a:hlinkClick r:id="rId8" action="ppaction://hlinksldjump"/>
          </p:cNvPr>
          <p:cNvPicPr>
            <a:picLocks noChangeAspect="1" noChangeArrowheads="1"/>
          </p:cNvPicPr>
          <p:nvPr/>
        </p:nvPicPr>
        <p:blipFill>
          <a:blip r:embed="rId9"/>
          <a:srcRect l="27596" t="50000" r="52782"/>
          <a:stretch>
            <a:fillRect/>
          </a:stretch>
        </p:blipFill>
        <p:spPr bwMode="auto">
          <a:xfrm>
            <a:off x="6884988" y="5556250"/>
            <a:ext cx="1620837" cy="1536700"/>
          </a:xfrm>
          <a:prstGeom prst="rect">
            <a:avLst/>
          </a:prstGeom>
          <a:noFill/>
          <a:ln w="9525">
            <a:noFill/>
            <a:miter lim="800000"/>
            <a:headEnd/>
            <a:tailEnd/>
          </a:ln>
        </p:spPr>
      </p:pic>
      <p:pic>
        <p:nvPicPr>
          <p:cNvPr id="1031" name="Picture 7">
            <a:hlinkClick r:id="rId10" action="ppaction://hlinksldjump"/>
          </p:cNvPr>
          <p:cNvPicPr>
            <a:picLocks noChangeAspect="1" noChangeArrowheads="1"/>
          </p:cNvPicPr>
          <p:nvPr/>
        </p:nvPicPr>
        <p:blipFill>
          <a:blip r:embed="rId11"/>
          <a:srcRect/>
          <a:stretch>
            <a:fillRect/>
          </a:stretch>
        </p:blipFill>
        <p:spPr bwMode="auto">
          <a:xfrm>
            <a:off x="4470400" y="5137150"/>
            <a:ext cx="2211388" cy="1633538"/>
          </a:xfrm>
          <a:prstGeom prst="rect">
            <a:avLst/>
          </a:prstGeom>
          <a:noFill/>
          <a:ln w="9525">
            <a:noFill/>
            <a:miter lim="800000"/>
            <a:headEnd/>
            <a:tailEnd/>
          </a:ln>
        </p:spPr>
      </p:pic>
      <p:sp>
        <p:nvSpPr>
          <p:cNvPr id="8" name="Right Arrow 7">
            <a:hlinkClick r:id="rId12" action="ppaction://hlinksldjump"/>
          </p:cNvPr>
          <p:cNvSpPr/>
          <p:nvPr/>
        </p:nvSpPr>
        <p:spPr>
          <a:xfrm>
            <a:off x="10433050" y="-47625"/>
            <a:ext cx="1716088" cy="468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r>
              <a:rPr lang="en-US" sz="1600">
                <a:solidFill>
                  <a:prstClr val="white"/>
                </a:solidFill>
              </a:rPr>
              <a:t>Đi tới bài mới</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1000"/>
                                        <p:tgtEl>
                                          <p:spTgt spid="1031"/>
                                        </p:tgtEl>
                                        <p:attrNameLst>
                                          <p:attrName>ppt_x</p:attrName>
                                        </p:attrNameLst>
                                      </p:cBhvr>
                                      <p:tavLst>
                                        <p:tav tm="0">
                                          <p:val>
                                            <p:strVal val="ppt_x"/>
                                          </p:val>
                                        </p:tav>
                                        <p:tav tm="100000">
                                          <p:val>
                                            <p:strVal val="0-ppt_w/2"/>
                                          </p:val>
                                        </p:tav>
                                      </p:tavLst>
                                    </p:anim>
                                    <p:anim calcmode="lin" valueType="num">
                                      <p:cBhvr additive="base">
                                        <p:cTn id="7" dur="1000"/>
                                        <p:tgtEl>
                                          <p:spTgt spid="1031"/>
                                        </p:tgtEl>
                                        <p:attrNameLst>
                                          <p:attrName>ppt_y</p:attrName>
                                        </p:attrNameLst>
                                      </p:cBhvr>
                                      <p:tavLst>
                                        <p:tav tm="0">
                                          <p:val>
                                            <p:strVal val="ppt_y"/>
                                          </p:val>
                                        </p:tav>
                                        <p:tav tm="100000">
                                          <p:val>
                                            <p:strVal val="0-ppt_h/2"/>
                                          </p:val>
                                        </p:tav>
                                      </p:tavLst>
                                    </p:anim>
                                    <p:set>
                                      <p:cBhvr>
                                        <p:cTn id="8" dur="1" fill="hold">
                                          <p:stCondLst>
                                            <p:cond delay="9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9" restart="whenNotActive" fill="hold" evtFilter="cancelBubble" nodeType="interactiveSeq">
                <p:stCondLst>
                  <p:cond evt="onClick" delay="0">
                    <p:tgtEl>
                      <p:spTgt spid="1027"/>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1000"/>
                                        <p:tgtEl>
                                          <p:spTgt spid="1027"/>
                                        </p:tgtEl>
                                        <p:attrNameLst>
                                          <p:attrName>ppt_x</p:attrName>
                                        </p:attrNameLst>
                                      </p:cBhvr>
                                      <p:tavLst>
                                        <p:tav tm="0">
                                          <p:val>
                                            <p:strVal val="ppt_x"/>
                                          </p:val>
                                        </p:tav>
                                        <p:tav tm="100000">
                                          <p:val>
                                            <p:strVal val="0-ppt_w/2"/>
                                          </p:val>
                                        </p:tav>
                                      </p:tavLst>
                                    </p:anim>
                                    <p:anim calcmode="lin" valueType="num">
                                      <p:cBhvr additive="base">
                                        <p:cTn id="14" dur="1000"/>
                                        <p:tgtEl>
                                          <p:spTgt spid="1027"/>
                                        </p:tgtEl>
                                        <p:attrNameLst>
                                          <p:attrName>ppt_y</p:attrName>
                                        </p:attrNameLst>
                                      </p:cBhvr>
                                      <p:tavLst>
                                        <p:tav tm="0">
                                          <p:val>
                                            <p:strVal val="ppt_y"/>
                                          </p:val>
                                        </p:tav>
                                        <p:tav tm="100000">
                                          <p:val>
                                            <p:strVal val="0-ppt_h/2"/>
                                          </p:val>
                                        </p:tav>
                                      </p:tavLst>
                                    </p:anim>
                                    <p:set>
                                      <p:cBhvr>
                                        <p:cTn id="15" dur="1" fill="hold">
                                          <p:stCondLst>
                                            <p:cond delay="9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1000"/>
                                        <p:tgtEl>
                                          <p:spTgt spid="15"/>
                                        </p:tgtEl>
                                        <p:attrNameLst>
                                          <p:attrName>ppt_x</p:attrName>
                                        </p:attrNameLst>
                                      </p:cBhvr>
                                      <p:tavLst>
                                        <p:tav tm="0">
                                          <p:val>
                                            <p:strVal val="ppt_x"/>
                                          </p:val>
                                        </p:tav>
                                        <p:tav tm="100000">
                                          <p:val>
                                            <p:strVal val="0-ppt_w/2"/>
                                          </p:val>
                                        </p:tav>
                                      </p:tavLst>
                                    </p:anim>
                                    <p:anim calcmode="lin" valueType="num">
                                      <p:cBhvr additive="base">
                                        <p:cTn id="21" dur="1000"/>
                                        <p:tgtEl>
                                          <p:spTgt spid="15"/>
                                        </p:tgtEl>
                                        <p:attrNameLst>
                                          <p:attrName>ppt_y</p:attrName>
                                        </p:attrNameLst>
                                      </p:cBhvr>
                                      <p:tavLst>
                                        <p:tav tm="0">
                                          <p:val>
                                            <p:strVal val="ppt_y"/>
                                          </p:val>
                                        </p:tav>
                                        <p:tav tm="100000">
                                          <p:val>
                                            <p:strVal val="0-ppt_h/2"/>
                                          </p:val>
                                        </p:tav>
                                      </p:tavLst>
                                    </p:anim>
                                    <p:set>
                                      <p:cBhvr>
                                        <p:cTn id="2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026"/>
                    </p:tgtEl>
                  </p:cond>
                </p:stCondLst>
                <p:endSync evt="end" delay="0">
                  <p:rtn val="all"/>
                </p:endSync>
                <p:childTnLst>
                  <p:par>
                    <p:cTn id="24" fill="hold">
                      <p:stCondLst>
                        <p:cond delay="0"/>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1000"/>
                                        <p:tgtEl>
                                          <p:spTgt spid="1026"/>
                                        </p:tgtEl>
                                        <p:attrNameLst>
                                          <p:attrName>ppt_x</p:attrName>
                                        </p:attrNameLst>
                                      </p:cBhvr>
                                      <p:tavLst>
                                        <p:tav tm="0">
                                          <p:val>
                                            <p:strVal val="ppt_x"/>
                                          </p:val>
                                        </p:tav>
                                        <p:tav tm="100000">
                                          <p:val>
                                            <p:strVal val="1+ppt_w/2"/>
                                          </p:val>
                                        </p:tav>
                                      </p:tavLst>
                                    </p:anim>
                                    <p:anim calcmode="lin" valueType="num">
                                      <p:cBhvr additive="base">
                                        <p:cTn id="28" dur="1000"/>
                                        <p:tgtEl>
                                          <p:spTgt spid="1026"/>
                                        </p:tgtEl>
                                        <p:attrNameLst>
                                          <p:attrName>ppt_y</p:attrName>
                                        </p:attrNameLst>
                                      </p:cBhvr>
                                      <p:tavLst>
                                        <p:tav tm="0">
                                          <p:val>
                                            <p:strVal val="ppt_y"/>
                                          </p:val>
                                        </p:tav>
                                        <p:tav tm="100000">
                                          <p:val>
                                            <p:strVal val="ppt_y"/>
                                          </p:val>
                                        </p:tav>
                                      </p:tavLst>
                                    </p:anim>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Google Shape;758;p35"/>
          <p:cNvSpPr txBox="1">
            <a:spLocks noGrp="1"/>
          </p:cNvSpPr>
          <p:nvPr>
            <p:ph type="title"/>
          </p:nvPr>
        </p:nvSpPr>
        <p:spPr>
          <a:xfrm>
            <a:off x="1503363" y="1208088"/>
            <a:ext cx="10502900" cy="3373437"/>
          </a:xfrm>
        </p:spPr>
        <p:txBody>
          <a:bodyPr lIns="121900" tIns="121900" rIns="121900" bIns="121900"/>
          <a:lstStyle/>
          <a:p>
            <a:pPr eaLnBrk="1" hangingPunct="1">
              <a:spcBef>
                <a:spcPct val="0"/>
              </a:spcBef>
              <a:spcAft>
                <a:spcPct val="0"/>
              </a:spcAft>
              <a:buClr>
                <a:schemeClr val="accent1"/>
              </a:buClr>
              <a:buFont typeface="Amiko"/>
              <a:buNone/>
            </a:pPr>
            <a:r>
              <a:rPr lang="en-US" sz="7200" b="1" smtClean="0">
                <a:solidFill>
                  <a:schemeClr val="accent1"/>
                </a:solidFill>
                <a:latin typeface="Cambria" pitchFamily="18" charset="0"/>
                <a:ea typeface="Cambria" pitchFamily="18" charset="0"/>
                <a:cs typeface="Amiko"/>
                <a:sym typeface="Amiko"/>
              </a:rPr>
              <a:t>Chúc các em học tốt!</a:t>
            </a:r>
          </a:p>
        </p:txBody>
      </p:sp>
      <p:sp>
        <p:nvSpPr>
          <p:cNvPr id="759" name="Google Shape;759;p35"/>
          <p:cNvSpPr/>
          <p:nvPr/>
        </p:nvSpPr>
        <p:spPr>
          <a:xfrm rot="5400000">
            <a:off x="979488" y="3724275"/>
            <a:ext cx="2611438" cy="2820987"/>
          </a:xfrm>
          <a:custGeom>
            <a:avLst/>
            <a:gdLst/>
            <a:ahLst/>
            <a:cxnLst/>
            <a:rect l="l" t="t" r="r" b="b"/>
            <a:pathLst>
              <a:path w="30500" h="32946" extrusionOk="0">
                <a:moveTo>
                  <a:pt x="16600" y="1"/>
                </a:moveTo>
                <a:cubicBezTo>
                  <a:pt x="15968" y="1"/>
                  <a:pt x="15328" y="63"/>
                  <a:pt x="14674" y="200"/>
                </a:cubicBezTo>
                <a:cubicBezTo>
                  <a:pt x="11805" y="803"/>
                  <a:pt x="9210" y="2740"/>
                  <a:pt x="7913" y="5372"/>
                </a:cubicBezTo>
                <a:cubicBezTo>
                  <a:pt x="6743" y="7747"/>
                  <a:pt x="6689" y="10507"/>
                  <a:pt x="6451" y="13156"/>
                </a:cubicBezTo>
                <a:cubicBezTo>
                  <a:pt x="6250" y="15806"/>
                  <a:pt x="5793" y="18584"/>
                  <a:pt x="4094" y="20612"/>
                </a:cubicBezTo>
                <a:cubicBezTo>
                  <a:pt x="3326" y="21526"/>
                  <a:pt x="2339" y="22257"/>
                  <a:pt x="1517" y="23134"/>
                </a:cubicBezTo>
                <a:cubicBezTo>
                  <a:pt x="695" y="23993"/>
                  <a:pt x="0" y="25126"/>
                  <a:pt x="73" y="26332"/>
                </a:cubicBezTo>
                <a:cubicBezTo>
                  <a:pt x="165" y="27812"/>
                  <a:pt x="1353" y="29000"/>
                  <a:pt x="2595" y="29840"/>
                </a:cubicBezTo>
                <a:cubicBezTo>
                  <a:pt x="5519" y="31891"/>
                  <a:pt x="9093" y="32946"/>
                  <a:pt x="12666" y="32946"/>
                </a:cubicBezTo>
                <a:cubicBezTo>
                  <a:pt x="15078" y="32946"/>
                  <a:pt x="17490" y="32465"/>
                  <a:pt x="19700" y="31485"/>
                </a:cubicBezTo>
                <a:cubicBezTo>
                  <a:pt x="25182" y="29073"/>
                  <a:pt x="29220" y="23682"/>
                  <a:pt x="30024" y="17761"/>
                </a:cubicBezTo>
                <a:cubicBezTo>
                  <a:pt x="30500" y="14125"/>
                  <a:pt x="29769" y="10360"/>
                  <a:pt x="28051" y="7126"/>
                </a:cubicBezTo>
                <a:cubicBezTo>
                  <a:pt x="26443" y="4056"/>
                  <a:pt x="24542" y="2302"/>
                  <a:pt x="21417" y="1059"/>
                </a:cubicBezTo>
                <a:cubicBezTo>
                  <a:pt x="19832" y="425"/>
                  <a:pt x="18247" y="1"/>
                  <a:pt x="16600"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nvGrpSpPr>
          <p:cNvPr id="128003" name="Google Shape;760;p35"/>
          <p:cNvGrpSpPr>
            <a:grpSpLocks/>
          </p:cNvGrpSpPr>
          <p:nvPr/>
        </p:nvGrpSpPr>
        <p:grpSpPr bwMode="auto">
          <a:xfrm>
            <a:off x="452438" y="1536700"/>
            <a:ext cx="1476375" cy="1498600"/>
            <a:chOff x="6575458" y="1821066"/>
            <a:chExt cx="1106619" cy="1122793"/>
          </a:xfrm>
        </p:grpSpPr>
        <p:sp>
          <p:nvSpPr>
            <p:cNvPr id="761" name="Google Shape;761;p35"/>
            <p:cNvSpPr/>
            <p:nvPr/>
          </p:nvSpPr>
          <p:spPr>
            <a:xfrm rot="5400000">
              <a:off x="7240049" y="2134445"/>
              <a:ext cx="112993" cy="126131"/>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2" name="Google Shape;762;p35"/>
            <p:cNvSpPr/>
            <p:nvPr/>
          </p:nvSpPr>
          <p:spPr>
            <a:xfrm rot="5400000">
              <a:off x="7305470" y="2183238"/>
              <a:ext cx="1190" cy="0"/>
            </a:xfrm>
            <a:custGeom>
              <a:avLst/>
              <a:gdLst/>
              <a:ahLst/>
              <a:cxnLst/>
              <a:rect l="l" t="t" r="r" b="b"/>
              <a:pathLst>
                <a:path w="1" h="1" extrusionOk="0">
                  <a:moveTo>
                    <a:pt x="1" y="0"/>
                  </a:moveTo>
                  <a:lnTo>
                    <a:pt x="1" y="0"/>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3" name="Google Shape;763;p35"/>
            <p:cNvSpPr/>
            <p:nvPr/>
          </p:nvSpPr>
          <p:spPr>
            <a:xfrm rot="5400000">
              <a:off x="7348318" y="2337847"/>
              <a:ext cx="55902" cy="59496"/>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4" name="Google Shape;764;p35"/>
            <p:cNvSpPr/>
            <p:nvPr/>
          </p:nvSpPr>
          <p:spPr>
            <a:xfrm rot="5400000">
              <a:off x="7088929" y="2239114"/>
              <a:ext cx="111804" cy="117802"/>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5" name="Google Shape;765;p35"/>
            <p:cNvSpPr/>
            <p:nvPr/>
          </p:nvSpPr>
          <p:spPr>
            <a:xfrm rot="5400000">
              <a:off x="7351303" y="2022053"/>
              <a:ext cx="99910" cy="97573"/>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6" name="Google Shape;766;p35"/>
            <p:cNvSpPr/>
            <p:nvPr/>
          </p:nvSpPr>
          <p:spPr>
            <a:xfrm rot="5400000">
              <a:off x="7097850" y="1873377"/>
              <a:ext cx="90394" cy="102333"/>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7" name="Google Shape;767;p35"/>
            <p:cNvSpPr/>
            <p:nvPr/>
          </p:nvSpPr>
          <p:spPr>
            <a:xfrm rot="5400000">
              <a:off x="7011574" y="2057145"/>
              <a:ext cx="60660" cy="78534"/>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8" name="Google Shape;768;p35"/>
            <p:cNvSpPr/>
            <p:nvPr/>
          </p:nvSpPr>
          <p:spPr>
            <a:xfrm rot="5400000">
              <a:off x="6827736" y="2130290"/>
              <a:ext cx="79690" cy="94003"/>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9" name="Google Shape;769;p35"/>
            <p:cNvSpPr/>
            <p:nvPr/>
          </p:nvSpPr>
          <p:spPr>
            <a:xfrm rot="5400000">
              <a:off x="6924722" y="2468666"/>
              <a:ext cx="114182" cy="132080"/>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0" name="Google Shape;770;p35"/>
            <p:cNvSpPr/>
            <p:nvPr/>
          </p:nvSpPr>
          <p:spPr>
            <a:xfrm rot="5400000">
              <a:off x="7257884" y="2605464"/>
              <a:ext cx="53523" cy="4997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1" name="Google Shape;771;p35"/>
            <p:cNvSpPr/>
            <p:nvPr/>
          </p:nvSpPr>
          <p:spPr>
            <a:xfrm rot="5400000">
              <a:off x="7478619" y="2540636"/>
              <a:ext cx="76122" cy="73775"/>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2" name="Google Shape;772;p35"/>
            <p:cNvSpPr/>
            <p:nvPr/>
          </p:nvSpPr>
          <p:spPr>
            <a:xfrm rot="5400000">
              <a:off x="7598802" y="2281347"/>
              <a:ext cx="89205" cy="77345"/>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3" name="Google Shape;773;p35"/>
            <p:cNvSpPr/>
            <p:nvPr/>
          </p:nvSpPr>
          <p:spPr>
            <a:xfrm rot="5400000">
              <a:off x="6583220" y="2218889"/>
              <a:ext cx="130834" cy="146359"/>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4" name="Google Shape;774;p35"/>
            <p:cNvSpPr/>
            <p:nvPr/>
          </p:nvSpPr>
          <p:spPr>
            <a:xfrm rot="5400000">
              <a:off x="7301329" y="1813902"/>
              <a:ext cx="111804" cy="126131"/>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5" name="Google Shape;775;p35"/>
            <p:cNvSpPr/>
            <p:nvPr/>
          </p:nvSpPr>
          <p:spPr>
            <a:xfrm rot="5400000">
              <a:off x="7378683" y="2778496"/>
              <a:ext cx="159380" cy="171347"/>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6" name="Google Shape;776;p35"/>
            <p:cNvSpPr/>
            <p:nvPr/>
          </p:nvSpPr>
          <p:spPr>
            <a:xfrm rot="5400000">
              <a:off x="6971126" y="2705358"/>
              <a:ext cx="105856" cy="123751"/>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128004" name="Google Shape;777;p35"/>
          <p:cNvGrpSpPr>
            <a:grpSpLocks/>
          </p:cNvGrpSpPr>
          <p:nvPr/>
        </p:nvGrpSpPr>
        <p:grpSpPr bwMode="auto">
          <a:xfrm>
            <a:off x="8456613" y="3513138"/>
            <a:ext cx="2660650" cy="2822575"/>
            <a:chOff x="6511825" y="716225"/>
            <a:chExt cx="1677456" cy="1779382"/>
          </a:xfrm>
        </p:grpSpPr>
        <p:sp>
          <p:nvSpPr>
            <p:cNvPr id="778" name="Google Shape;778;p35"/>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9" name="Google Shape;779;p35"/>
            <p:cNvSpPr/>
            <p:nvPr/>
          </p:nvSpPr>
          <p:spPr>
            <a:xfrm>
              <a:off x="7123355" y="755255"/>
              <a:ext cx="977849" cy="410319"/>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225"/>
            <a:ext cx="914400" cy="454025"/>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endParaRPr lang="en-US" sz="2400">
              <a:solidFill>
                <a:prstClr val="white"/>
              </a:solidFill>
            </a:endParaRPr>
          </a:p>
        </p:txBody>
      </p:sp>
      <p:pic>
        <p:nvPicPr>
          <p:cNvPr id="97282" name="Picture 7"/>
          <p:cNvPicPr>
            <a:picLocks noChangeAspect="1" noChangeArrowheads="1"/>
          </p:cNvPicPr>
          <p:nvPr/>
        </p:nvPicPr>
        <p:blipFill>
          <a:blip r:embed="rId3"/>
          <a:srcRect/>
          <a:stretch>
            <a:fillRect/>
          </a:stretch>
        </p:blipFill>
        <p:spPr bwMode="auto">
          <a:xfrm>
            <a:off x="10769600" y="95250"/>
            <a:ext cx="1258888" cy="930275"/>
          </a:xfrm>
          <a:prstGeom prst="rect">
            <a:avLst/>
          </a:prstGeom>
          <a:noFill/>
          <a:ln w="9525">
            <a:noFill/>
            <a:miter lim="800000"/>
            <a:headEnd/>
            <a:tailEnd/>
          </a:ln>
        </p:spPr>
      </p:pic>
      <p:sp>
        <p:nvSpPr>
          <p:cNvPr id="97283" name="Title 7"/>
          <p:cNvSpPr txBox="1">
            <a:spLocks/>
          </p:cNvSpPr>
          <p:nvPr/>
        </p:nvSpPr>
        <p:spPr bwMode="auto">
          <a:xfrm>
            <a:off x="-414338" y="-109538"/>
            <a:ext cx="12192001" cy="1470026"/>
          </a:xfrm>
          <a:prstGeom prst="rect">
            <a:avLst/>
          </a:prstGeom>
          <a:noFill/>
          <a:ln w="9525">
            <a:noFill/>
            <a:miter lim="800000"/>
            <a:headEnd/>
            <a:tailEnd/>
          </a:ln>
        </p:spPr>
        <p:txBody>
          <a:bodyPr lIns="121920" tIns="60960" rIns="121920" bIns="60960" anchor="ctr"/>
          <a:lstStyle/>
          <a:p>
            <a:pPr algn="ctr" defTabSz="1217613"/>
            <a:r>
              <a:rPr lang="en-US" sz="3600" b="1">
                <a:solidFill>
                  <a:srgbClr val="000000"/>
                </a:solidFill>
                <a:latin typeface="Calibri" pitchFamily="34" charset="0"/>
              </a:rPr>
              <a:t>Quan sát và cho biết em thấy gì trong ảnh dưới đây:</a:t>
            </a:r>
          </a:p>
        </p:txBody>
      </p:sp>
      <p:sp>
        <p:nvSpPr>
          <p:cNvPr id="5" name="Subtitle 8"/>
          <p:cNvSpPr txBox="1">
            <a:spLocks/>
          </p:cNvSpPr>
          <p:nvPr/>
        </p:nvSpPr>
        <p:spPr bwMode="auto">
          <a:xfrm>
            <a:off x="538163" y="5467350"/>
            <a:ext cx="10769600" cy="1752600"/>
          </a:xfrm>
          <a:prstGeom prst="rect">
            <a:avLst/>
          </a:prstGeom>
          <a:noFill/>
          <a:ln w="9525">
            <a:noFill/>
            <a:miter lim="800000"/>
            <a:headEnd/>
            <a:tailEnd/>
          </a:ln>
        </p:spPr>
        <p:txBody>
          <a:bodyPr lIns="121920" tIns="60960" rIns="121920" bIns="60960"/>
          <a:lstStyle/>
          <a:p>
            <a:pPr algn="ctr" defTabSz="1217613">
              <a:buFont typeface="Arial" charset="0"/>
              <a:buNone/>
            </a:pPr>
            <a:r>
              <a:rPr lang="en-US" sz="3600" b="1">
                <a:solidFill>
                  <a:srgbClr val="0070C0"/>
                </a:solidFill>
                <a:latin typeface="Calibri" pitchFamily="34" charset="0"/>
              </a:rPr>
              <a:t>Lễ trao tặng xe đạp cho những HS khó khăn, </a:t>
            </a:r>
          </a:p>
          <a:p>
            <a:pPr algn="ctr" defTabSz="1217613">
              <a:buFont typeface="Arial" charset="0"/>
              <a:buNone/>
            </a:pPr>
            <a:r>
              <a:rPr lang="en-US" sz="3600" b="1">
                <a:solidFill>
                  <a:srgbClr val="0070C0"/>
                </a:solidFill>
                <a:latin typeface="Calibri" pitchFamily="34" charset="0"/>
              </a:rPr>
              <a:t>không có phương tiện đến trường.</a:t>
            </a:r>
          </a:p>
        </p:txBody>
      </p:sp>
      <p:pic>
        <p:nvPicPr>
          <p:cNvPr id="6" name="Picture 5"/>
          <p:cNvPicPr>
            <a:picLocks noChangeAspect="1"/>
          </p:cNvPicPr>
          <p:nvPr/>
        </p:nvPicPr>
        <p:blipFill>
          <a:blip r:embed="rId4"/>
          <a:srcRect l="10268" t="18449" r="49915" b="50542"/>
          <a:stretch>
            <a:fillRect/>
          </a:stretch>
        </p:blipFill>
        <p:spPr bwMode="auto">
          <a:xfrm>
            <a:off x="2414588" y="862013"/>
            <a:ext cx="7016750" cy="451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225"/>
            <a:ext cx="914400" cy="454025"/>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endParaRPr lang="en-US" sz="2400">
              <a:solidFill>
                <a:prstClr val="white"/>
              </a:solidFill>
            </a:endParaRPr>
          </a:p>
        </p:txBody>
      </p:sp>
      <p:pic>
        <p:nvPicPr>
          <p:cNvPr id="98306" name="Picture 3"/>
          <p:cNvPicPr>
            <a:picLocks noChangeAspect="1" noChangeArrowheads="1"/>
          </p:cNvPicPr>
          <p:nvPr/>
        </p:nvPicPr>
        <p:blipFill>
          <a:blip r:embed="rId3"/>
          <a:srcRect/>
          <a:stretch>
            <a:fillRect/>
          </a:stretch>
        </p:blipFill>
        <p:spPr bwMode="auto">
          <a:xfrm rot="3610170">
            <a:off x="11048206" y="134145"/>
            <a:ext cx="917575" cy="1052512"/>
          </a:xfrm>
          <a:prstGeom prst="rect">
            <a:avLst/>
          </a:prstGeom>
          <a:noFill/>
          <a:ln w="9525">
            <a:noFill/>
            <a:miter lim="800000"/>
            <a:headEnd/>
            <a:tailEnd/>
          </a:ln>
        </p:spPr>
      </p:pic>
      <p:sp>
        <p:nvSpPr>
          <p:cNvPr id="98307" name="Title 7"/>
          <p:cNvSpPr txBox="1">
            <a:spLocks/>
          </p:cNvSpPr>
          <p:nvPr/>
        </p:nvSpPr>
        <p:spPr bwMode="auto">
          <a:xfrm>
            <a:off x="-414338" y="-109538"/>
            <a:ext cx="12192001" cy="1470026"/>
          </a:xfrm>
          <a:prstGeom prst="rect">
            <a:avLst/>
          </a:prstGeom>
          <a:noFill/>
          <a:ln w="9525">
            <a:noFill/>
            <a:miter lim="800000"/>
            <a:headEnd/>
            <a:tailEnd/>
          </a:ln>
        </p:spPr>
        <p:txBody>
          <a:bodyPr lIns="121920" tIns="60960" rIns="121920" bIns="60960" anchor="ctr"/>
          <a:lstStyle/>
          <a:p>
            <a:pPr algn="ctr" defTabSz="1217613"/>
            <a:r>
              <a:rPr lang="en-US" sz="3600" b="1">
                <a:solidFill>
                  <a:srgbClr val="000000"/>
                </a:solidFill>
                <a:latin typeface="Calibri" pitchFamily="34" charset="0"/>
              </a:rPr>
              <a:t>Quan sát và cho biết em thấy gì trong ảnh dưới đây:</a:t>
            </a:r>
          </a:p>
        </p:txBody>
      </p:sp>
      <p:sp>
        <p:nvSpPr>
          <p:cNvPr id="7" name="Subtitle 8"/>
          <p:cNvSpPr txBox="1">
            <a:spLocks/>
          </p:cNvSpPr>
          <p:nvPr/>
        </p:nvSpPr>
        <p:spPr bwMode="auto">
          <a:xfrm>
            <a:off x="2041525" y="5551488"/>
            <a:ext cx="7974013" cy="1752600"/>
          </a:xfrm>
          <a:prstGeom prst="rect">
            <a:avLst/>
          </a:prstGeom>
          <a:noFill/>
          <a:ln w="9525">
            <a:noFill/>
            <a:miter lim="800000"/>
            <a:headEnd/>
            <a:tailEnd/>
          </a:ln>
        </p:spPr>
        <p:txBody>
          <a:bodyPr lIns="121920" tIns="60960" rIns="121920" bIns="60960"/>
          <a:lstStyle/>
          <a:p>
            <a:pPr algn="ctr" defTabSz="1217613">
              <a:buFont typeface="Arial" charset="0"/>
              <a:buNone/>
            </a:pPr>
            <a:r>
              <a:rPr lang="en-US" sz="3600" b="1">
                <a:solidFill>
                  <a:srgbClr val="0070C0"/>
                </a:solidFill>
                <a:latin typeface="Calibri" pitchFamily="34" charset="0"/>
              </a:rPr>
              <a:t>Các chú bộ đội dùng thuyền chở dân thoát khỏi vùng nước ngập.</a:t>
            </a:r>
          </a:p>
        </p:txBody>
      </p:sp>
      <p:pic>
        <p:nvPicPr>
          <p:cNvPr id="9" name="Picture 8"/>
          <p:cNvPicPr>
            <a:picLocks noChangeAspect="1"/>
          </p:cNvPicPr>
          <p:nvPr/>
        </p:nvPicPr>
        <p:blipFill>
          <a:blip r:embed="rId4"/>
          <a:srcRect l="50214" t="17674" r="10225" b="50388"/>
          <a:stretch>
            <a:fillRect/>
          </a:stretch>
        </p:blipFill>
        <p:spPr bwMode="auto">
          <a:xfrm>
            <a:off x="2460625" y="850900"/>
            <a:ext cx="6924675" cy="461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225"/>
            <a:ext cx="914400" cy="454025"/>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endParaRPr lang="en-US" sz="2400">
              <a:solidFill>
                <a:prstClr val="white"/>
              </a:solidFill>
            </a:endParaRPr>
          </a:p>
        </p:txBody>
      </p:sp>
      <p:pic>
        <p:nvPicPr>
          <p:cNvPr id="99330" name="Picture 6"/>
          <p:cNvPicPr>
            <a:picLocks noChangeAspect="1" noChangeArrowheads="1"/>
          </p:cNvPicPr>
          <p:nvPr/>
        </p:nvPicPr>
        <p:blipFill>
          <a:blip r:embed="rId3"/>
          <a:srcRect l="27596" t="50000" r="52782"/>
          <a:stretch>
            <a:fillRect/>
          </a:stretch>
        </p:blipFill>
        <p:spPr bwMode="auto">
          <a:xfrm>
            <a:off x="11201400" y="177800"/>
            <a:ext cx="965200" cy="914400"/>
          </a:xfrm>
          <a:prstGeom prst="rect">
            <a:avLst/>
          </a:prstGeom>
          <a:noFill/>
          <a:ln w="9525">
            <a:noFill/>
            <a:miter lim="800000"/>
            <a:headEnd/>
            <a:tailEnd/>
          </a:ln>
        </p:spPr>
      </p:pic>
      <p:sp>
        <p:nvSpPr>
          <p:cNvPr id="99331" name="Title 7"/>
          <p:cNvSpPr txBox="1">
            <a:spLocks/>
          </p:cNvSpPr>
          <p:nvPr/>
        </p:nvSpPr>
        <p:spPr bwMode="auto">
          <a:xfrm>
            <a:off x="-414338" y="-109538"/>
            <a:ext cx="12192001" cy="1470026"/>
          </a:xfrm>
          <a:prstGeom prst="rect">
            <a:avLst/>
          </a:prstGeom>
          <a:noFill/>
          <a:ln w="9525">
            <a:noFill/>
            <a:miter lim="800000"/>
            <a:headEnd/>
            <a:tailEnd/>
          </a:ln>
        </p:spPr>
        <p:txBody>
          <a:bodyPr lIns="121920" tIns="60960" rIns="121920" bIns="60960" anchor="ctr"/>
          <a:lstStyle/>
          <a:p>
            <a:pPr algn="ctr" defTabSz="1217613"/>
            <a:r>
              <a:rPr lang="en-US" sz="3600" b="1">
                <a:solidFill>
                  <a:srgbClr val="000000"/>
                </a:solidFill>
                <a:latin typeface="Calibri" pitchFamily="34" charset="0"/>
              </a:rPr>
              <a:t>Quan sát và cho biết em thấy gì trong ảnh dưới đây:</a:t>
            </a:r>
          </a:p>
        </p:txBody>
      </p:sp>
      <p:sp>
        <p:nvSpPr>
          <p:cNvPr id="7" name="Subtitle 8"/>
          <p:cNvSpPr txBox="1">
            <a:spLocks/>
          </p:cNvSpPr>
          <p:nvPr/>
        </p:nvSpPr>
        <p:spPr bwMode="auto">
          <a:xfrm>
            <a:off x="2647950" y="5595938"/>
            <a:ext cx="6697663" cy="1752600"/>
          </a:xfrm>
          <a:prstGeom prst="rect">
            <a:avLst/>
          </a:prstGeom>
          <a:noFill/>
          <a:ln w="9525">
            <a:noFill/>
            <a:miter lim="800000"/>
            <a:headEnd/>
            <a:tailEnd/>
          </a:ln>
        </p:spPr>
        <p:txBody>
          <a:bodyPr lIns="121920" tIns="60960" rIns="121920" bIns="60960"/>
          <a:lstStyle/>
          <a:p>
            <a:pPr algn="ctr" defTabSz="1217613">
              <a:buFont typeface="Arial" charset="0"/>
              <a:buNone/>
            </a:pPr>
            <a:r>
              <a:rPr lang="en-US" sz="3600" b="1">
                <a:solidFill>
                  <a:srgbClr val="0070C0"/>
                </a:solidFill>
                <a:latin typeface="Calibri" pitchFamily="34" charset="0"/>
              </a:rPr>
              <a:t>Các bạn nhỏ đến thăm              một Bà mẹ Việt Nam anh hùng.</a:t>
            </a:r>
          </a:p>
        </p:txBody>
      </p:sp>
      <p:pic>
        <p:nvPicPr>
          <p:cNvPr id="9" name="Picture 8"/>
          <p:cNvPicPr>
            <a:picLocks noChangeAspect="1"/>
          </p:cNvPicPr>
          <p:nvPr/>
        </p:nvPicPr>
        <p:blipFill>
          <a:blip r:embed="rId4"/>
          <a:srcRect l="10394" t="59225" r="50684" b="9302"/>
          <a:stretch>
            <a:fillRect/>
          </a:stretch>
        </p:blipFill>
        <p:spPr bwMode="auto">
          <a:xfrm>
            <a:off x="2317750" y="828675"/>
            <a:ext cx="7181850" cy="4795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225"/>
            <a:ext cx="914400" cy="454025"/>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endParaRPr lang="en-US" sz="2400">
              <a:solidFill>
                <a:prstClr val="white"/>
              </a:solidFill>
            </a:endParaRPr>
          </a:p>
        </p:txBody>
      </p:sp>
      <p:pic>
        <p:nvPicPr>
          <p:cNvPr id="100354" name="Picture 2"/>
          <p:cNvPicPr>
            <a:picLocks noChangeAspect="1" noChangeArrowheads="1"/>
          </p:cNvPicPr>
          <p:nvPr/>
        </p:nvPicPr>
        <p:blipFill>
          <a:blip r:embed="rId3"/>
          <a:srcRect/>
          <a:stretch>
            <a:fillRect/>
          </a:stretch>
        </p:blipFill>
        <p:spPr bwMode="auto">
          <a:xfrm>
            <a:off x="11202988" y="44450"/>
            <a:ext cx="579437" cy="877888"/>
          </a:xfrm>
          <a:prstGeom prst="rect">
            <a:avLst/>
          </a:prstGeom>
          <a:noFill/>
          <a:ln w="9525">
            <a:noFill/>
            <a:miter lim="800000"/>
            <a:headEnd/>
            <a:tailEnd/>
          </a:ln>
        </p:spPr>
      </p:pic>
      <p:sp>
        <p:nvSpPr>
          <p:cNvPr id="100355" name="Title 7"/>
          <p:cNvSpPr txBox="1">
            <a:spLocks/>
          </p:cNvSpPr>
          <p:nvPr/>
        </p:nvSpPr>
        <p:spPr bwMode="auto">
          <a:xfrm>
            <a:off x="-414338" y="-109538"/>
            <a:ext cx="12192001" cy="1470026"/>
          </a:xfrm>
          <a:prstGeom prst="rect">
            <a:avLst/>
          </a:prstGeom>
          <a:noFill/>
          <a:ln w="9525">
            <a:noFill/>
            <a:miter lim="800000"/>
            <a:headEnd/>
            <a:tailEnd/>
          </a:ln>
        </p:spPr>
        <p:txBody>
          <a:bodyPr lIns="121920" tIns="60960" rIns="121920" bIns="60960" anchor="ctr"/>
          <a:lstStyle/>
          <a:p>
            <a:pPr algn="ctr" defTabSz="1217613"/>
            <a:r>
              <a:rPr lang="en-US" sz="3600" b="1">
                <a:solidFill>
                  <a:srgbClr val="000000"/>
                </a:solidFill>
                <a:latin typeface="Calibri" pitchFamily="34" charset="0"/>
              </a:rPr>
              <a:t>Quan sát và cho biết em thấy gì trong ảnh dưới đây:</a:t>
            </a:r>
          </a:p>
        </p:txBody>
      </p:sp>
      <p:sp>
        <p:nvSpPr>
          <p:cNvPr id="7" name="Subtitle 8"/>
          <p:cNvSpPr txBox="1">
            <a:spLocks/>
          </p:cNvSpPr>
          <p:nvPr/>
        </p:nvSpPr>
        <p:spPr bwMode="auto">
          <a:xfrm>
            <a:off x="2584450" y="5603875"/>
            <a:ext cx="7059613" cy="1752600"/>
          </a:xfrm>
          <a:prstGeom prst="rect">
            <a:avLst/>
          </a:prstGeom>
          <a:noFill/>
          <a:ln w="9525">
            <a:noFill/>
            <a:miter lim="800000"/>
            <a:headEnd/>
            <a:tailEnd/>
          </a:ln>
        </p:spPr>
        <p:txBody>
          <a:bodyPr lIns="121920" tIns="60960" rIns="121920" bIns="60960"/>
          <a:lstStyle/>
          <a:p>
            <a:pPr algn="ctr" defTabSz="1217613">
              <a:buFont typeface="Arial" charset="0"/>
              <a:buNone/>
            </a:pPr>
            <a:r>
              <a:rPr lang="en-US" sz="3600" b="1">
                <a:solidFill>
                  <a:srgbClr val="0070C0"/>
                </a:solidFill>
                <a:latin typeface="Calibri" pitchFamily="34" charset="0"/>
              </a:rPr>
              <a:t>Mọi người đang vui vẻ chứng kiến Lễ trao tặng nhà tình nghĩa.</a:t>
            </a:r>
          </a:p>
        </p:txBody>
      </p:sp>
      <p:pic>
        <p:nvPicPr>
          <p:cNvPr id="9" name="Picture 8"/>
          <p:cNvPicPr>
            <a:picLocks noChangeAspect="1"/>
          </p:cNvPicPr>
          <p:nvPr/>
        </p:nvPicPr>
        <p:blipFill>
          <a:blip r:embed="rId4"/>
          <a:srcRect l="50854" t="59070" r="9454" b="10077"/>
          <a:stretch>
            <a:fillRect/>
          </a:stretch>
        </p:blipFill>
        <p:spPr bwMode="auto">
          <a:xfrm>
            <a:off x="2222500" y="890588"/>
            <a:ext cx="7421563" cy="4765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p:cNvPicPr>
          <p:nvPr/>
        </p:nvPicPr>
        <p:blipFill>
          <a:blip r:embed="rId2"/>
          <a:srcRect/>
          <a:stretch>
            <a:fillRect/>
          </a:stretch>
        </p:blipFill>
        <p:spPr bwMode="auto">
          <a:xfrm>
            <a:off x="3197225" y="0"/>
            <a:ext cx="58610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1943100" y="0"/>
            <a:ext cx="8305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8738244"/>
</p:tagLst>
</file>

<file path=ppt/theme/theme1.xml><?xml version="1.0" encoding="utf-8"?>
<a:theme xmlns:a="http://schemas.openxmlformats.org/drawingml/2006/main" name="Brazillian Poetry Thesis by Slidesgo">
  <a:themeElements>
    <a:clrScheme name="Simple Light">
      <a:dk1>
        <a:srgbClr val="212121"/>
      </a:dk1>
      <a:lt1>
        <a:srgbClr val="EDE8DD"/>
      </a:lt1>
      <a:dk2>
        <a:srgbClr val="FEBF24"/>
      </a:dk2>
      <a:lt2>
        <a:srgbClr val="F3884B"/>
      </a:lt2>
      <a:accent1>
        <a:srgbClr val="4242B6"/>
      </a:accent1>
      <a:accent2>
        <a:srgbClr val="2F7D6E"/>
      </a:accent2>
      <a:accent3>
        <a:srgbClr val="FFFFFF"/>
      </a:accent3>
      <a:accent4>
        <a:srgbClr val="FFFFFF"/>
      </a:accent4>
      <a:accent5>
        <a:srgbClr val="FFFFFF"/>
      </a:accent5>
      <a:accent6>
        <a:srgbClr val="FFFFFF"/>
      </a:accent6>
      <a:hlink>
        <a:srgbClr val="4242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3148</Words>
  <Application>Microsoft Office PowerPoint</Application>
  <PresentationFormat>Widescreen</PresentationFormat>
  <Paragraphs>181</Paragraphs>
  <Slides>30</Slides>
  <Notes>7</Notes>
  <HiddenSlides>0</HiddenSlides>
  <MMClips>1</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30</vt:i4>
      </vt:variant>
    </vt:vector>
  </HeadingPairs>
  <TitlesOfParts>
    <vt:vector size="48" baseType="lpstr">
      <vt:lpstr>SimSun</vt:lpstr>
      <vt:lpstr>SimSun</vt:lpstr>
      <vt:lpstr>#9Slide03 Arima Madurai</vt:lpstr>
      <vt:lpstr>Amiko</vt:lpstr>
      <vt:lpstr>Anaheim</vt:lpstr>
      <vt:lpstr>Arial</vt:lpstr>
      <vt:lpstr>Bebas Neue</vt:lpstr>
      <vt:lpstr>Calibri</vt:lpstr>
      <vt:lpstr>Cambria</vt:lpstr>
      <vt:lpstr>Darker Grotesque SemiBold</vt:lpstr>
      <vt:lpstr>Montserrat ExtraBold</vt:lpstr>
      <vt:lpstr>Open Sans</vt:lpstr>
      <vt:lpstr>Roboto</vt:lpstr>
      <vt:lpstr>Roboto Condensed Light</vt:lpstr>
      <vt:lpstr>Zilla Slab</vt:lpstr>
      <vt:lpstr>Brazillian Poetry Thesis by Slidesgo</vt:lpstr>
      <vt:lpstr>Office Theme</vt:lpstr>
      <vt:lpstr>默认设计模板</vt:lpstr>
      <vt:lpstr>Tuần 10: Yêu thương, chia sẻ Tiết 1&amp;2 – Bài đọc 1: Bảy sắc cầu vồng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say sưa xanh lục xanh lam vi ô lét</vt:lpstr>
      <vt:lpstr>Thế là các màu quay ra tranh cãi xem màu nào đặc sắc nhất: Màu xanh lục nói rằng mình là màu của cây cỏ, thiên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vt:lpstr>
      <vt:lpstr>PowerPoint Presentation</vt:lpstr>
      <vt:lpstr>PowerPoint Presentation</vt:lpstr>
      <vt:lpstr>PowerPoint Presentation</vt:lpstr>
      <vt:lpstr>PowerPoint Presentation</vt:lpstr>
      <vt:lpstr>PowerPoint Presentation</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Yêu thương, chia sẻ Tiết 1&amp;2 – Bài đọc 1: Bảy sắc cầu vồng</dc:title>
  <dc:creator>Lenovo</dc:creator>
  <cp:lastModifiedBy>Nguyetcva@outlook.com</cp:lastModifiedBy>
  <cp:revision>45</cp:revision>
  <dcterms:created xsi:type="dcterms:W3CDTF">2022-08-28T04:01:19Z</dcterms:created>
  <dcterms:modified xsi:type="dcterms:W3CDTF">2025-11-10T02:42:00Z</dcterms:modified>
</cp:coreProperties>
</file>