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0" r:id="rId4"/>
    <p:sldId id="258" r:id="rId5"/>
    <p:sldId id="269" r:id="rId6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CC0099"/>
    <a:srgbClr val="FEF4EC"/>
    <a:srgbClr val="F688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14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90662E-8525-4EBB-9603-C98389162EF1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01C660-A40D-4A79-AAB2-E772909AE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4018EB30-F389-4814-A221-BC6E5C3232D9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970116E2-70D1-428B-A118-B9C392039B54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1290F635-6E05-4701-82E1-0451B48A6771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AD2D-5B7F-4C2A-9A1C-C446F5377501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31E98-25A6-4A13-BBC7-886D263C7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FF2E0-107B-4897-AAEE-AC8CABA10B31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64BA-A19B-4028-9AD6-AB06328D1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4261-17EA-4C29-9BD3-DE0AFADA3FA5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C0C63-7F95-4C55-8375-FE1BE8A8E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9B2CB-418D-4487-9B7F-C67027D45518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AB5D-B0CF-4220-BDEA-53134F699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E7217-F20C-433B-95C6-DE60E2C9CFD7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589B3-73F4-4D46-A3E4-7C91FD6E2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058C3-18EA-4854-BCA8-591333A1BE6F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3D8B5-B2B5-4B40-8E1A-EBCF3599E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17C1-CFA7-4359-8CA5-9E5B9C11F96E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C7E32-49C6-4238-B793-19C59C550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B9C6-77BF-410B-9547-D90F293AEA8D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4588-54E4-41B6-90F4-8BB5626D6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E59E-4AA6-4C77-BD36-7A3DE3660E48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C4DD7-E7D6-4CE1-91DA-06CC387E0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03571-499C-4438-8704-8F891645C162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919B-8745-40F5-B51A-F4339DCD5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337D-F135-4CE8-BFA1-7B8FA427EC76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77B76-CC0D-43FB-87F8-06EA53FF6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70E4E0-6790-474F-95FE-99AF0259FF9F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5EB85C-ADF6-43E2-8053-876351C4F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4475" y="4343400"/>
            <a:ext cx="1177290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EM VUI HỌC TOÁN 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726122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049463" y="5943600"/>
            <a:ext cx="10683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913" y="25400"/>
            <a:ext cx="160020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6388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6390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1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30: EM VUI HỌC TOÁN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14861" t="27083" r="13104" b="12500"/>
          <a:stretch>
            <a:fillRect/>
          </a:stretch>
        </p:blipFill>
        <p:spPr bwMode="auto">
          <a:xfrm>
            <a:off x="3567113" y="1962150"/>
            <a:ext cx="112014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/>
          <p:cNvGrpSpPr>
            <a:grpSpLocks/>
          </p:cNvGrpSpPr>
          <p:nvPr/>
        </p:nvGrpSpPr>
        <p:grpSpPr bwMode="auto">
          <a:xfrm>
            <a:off x="5014913" y="0"/>
            <a:ext cx="3736975" cy="987425"/>
            <a:chOff x="4539228" y="172432"/>
            <a:chExt cx="3673276" cy="987527"/>
          </a:xfrm>
        </p:grpSpPr>
        <p:grpSp>
          <p:nvGrpSpPr>
            <p:cNvPr id="18436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3276" cy="987527"/>
              <a:chOff x="4539228" y="172432"/>
              <a:chExt cx="3673276" cy="987527"/>
            </a:xfrm>
          </p:grpSpPr>
          <p:sp>
            <p:nvSpPr>
              <p:cNvPr id="18438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39" name="TextBox 5"/>
              <p:cNvSpPr txBox="1">
                <a:spLocks noChangeArrowheads="1"/>
              </p:cNvSpPr>
              <p:nvPr/>
            </p:nvSpPr>
            <p:spPr bwMode="auto">
              <a:xfrm>
                <a:off x="7021888" y="640793"/>
                <a:ext cx="1190616" cy="519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2965" y="1085339"/>
              <a:ext cx="89881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30: EM VUI HỌC TOÁN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2)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l="29501" t="23958" r="28917" b="8333"/>
          <a:stretch>
            <a:fillRect/>
          </a:stretch>
        </p:blipFill>
        <p:spPr bwMode="auto">
          <a:xfrm>
            <a:off x="1966913" y="1962150"/>
            <a:ext cx="11430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43</Words>
  <Application>Microsoft Office PowerPoint</Application>
  <PresentationFormat>Custom</PresentationFormat>
  <Paragraphs>11</Paragraphs>
  <Slides>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Sky123.Org</cp:lastModifiedBy>
  <cp:revision>168</cp:revision>
  <dcterms:created xsi:type="dcterms:W3CDTF">2022-07-10T01:37:20Z</dcterms:created>
  <dcterms:modified xsi:type="dcterms:W3CDTF">2022-11-05T15:01:09Z</dcterms:modified>
</cp:coreProperties>
</file>