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71" r:id="rId5"/>
    <p:sldId id="270" r:id="rId6"/>
    <p:sldId id="269" r:id="rId7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CC0099"/>
    <a:srgbClr val="FEF4EC"/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14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63DE1C-E429-4B61-8AA6-0A054453285F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095DB4-7439-4E14-9F75-D441C715B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9C0C940F-F3FF-4F51-AAD7-19AFC63F50C5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6E0AE393-946D-47DF-A665-A6E766851BCB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B1E18E07-F798-4764-9A85-19B42E896CB7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20BCD6AF-1F88-4D14-A3DB-1182C7028053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7C05F-156F-491F-BA49-FE10755B62C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B2F2-E3F1-47F8-AB8B-C4648FEA7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C3A36-F494-400E-A6F2-7D22B722333C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9A5E4-09DB-4095-A263-D3A0DEF15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6128E-C5B2-4181-96D5-E8B2C115D487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81B01-E2A2-44F3-B759-62AFDC128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198B-71EC-445F-B065-86B8E7E56262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D2DD-EE2F-4E34-ABDA-6296B95F8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577C0-FBA8-415D-B0E4-8ABAC8B4020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3D8C1-31F7-4E23-9EEE-30F023FB3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703C1-FD1A-4F1D-9CC1-C3DD29862C22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E943-C5ED-4104-94F9-6F361A64C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A21A-E626-4DA8-91D6-6F23AEE3E3FB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95959-FE15-4C6A-879A-85D6F9FC2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DFBCA-9490-4446-B11E-117C0E44D12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0E460-374B-4C36-8755-05450FDF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0ACC9-10EF-417D-B9E9-E8991B47BDFE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6A0A-5A1D-4F5A-91E1-2321DB412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7C168-A05A-4714-A1C2-F373FF43365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684A-EA03-4942-B97C-EB662F0E4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BA75E-8201-4E2E-B1D2-BF3EB7A2AC0E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01AD-FCE9-4615-90BC-F82BC8BDA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04F9A5-2D81-4118-9AC2-593CE469AC58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67B163-CCA0-45FC-8A51-435069BA0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05013" y="4343400"/>
            <a:ext cx="11707812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EM VUI HỌC TOÁN 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DỰ GIỜ THĂM LỚP</a:t>
            </a:r>
          </a:p>
        </p:txBody>
      </p:sp>
      <p:pic>
        <p:nvPicPr>
          <p:cNvPr id="14341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726122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049463" y="5943600"/>
            <a:ext cx="10683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913" y="25400"/>
            <a:ext cx="160020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014913" y="0"/>
            <a:ext cx="3736975" cy="987425"/>
            <a:chOff x="4539228" y="172432"/>
            <a:chExt cx="3673276" cy="987527"/>
          </a:xfrm>
        </p:grpSpPr>
        <p:grpSp>
          <p:nvGrpSpPr>
            <p:cNvPr id="16389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3276" cy="987527"/>
              <a:chOff x="4539228" y="172432"/>
              <a:chExt cx="3673276" cy="987527"/>
            </a:xfrm>
          </p:grpSpPr>
          <p:sp>
            <p:nvSpPr>
              <p:cNvPr id="16391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2" name="TextBox 5"/>
              <p:cNvSpPr txBox="1">
                <a:spLocks noChangeArrowheads="1"/>
              </p:cNvSpPr>
              <p:nvPr/>
            </p:nvSpPr>
            <p:spPr bwMode="auto">
              <a:xfrm>
                <a:off x="7021888" y="640793"/>
                <a:ext cx="1190616" cy="519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2965" y="1085339"/>
              <a:ext cx="89881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30: EM VUI HỌC TOÁN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l="21889" t="28125" r="22475" b="62500"/>
          <a:stretch>
            <a:fillRect/>
          </a:stretch>
        </p:blipFill>
        <p:spPr bwMode="auto">
          <a:xfrm>
            <a:off x="1738313" y="2063750"/>
            <a:ext cx="141732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23244" t="37500" r="22475" b="19792"/>
          <a:stretch>
            <a:fillRect/>
          </a:stretch>
        </p:blipFill>
        <p:spPr bwMode="auto">
          <a:xfrm>
            <a:off x="2805113" y="3352800"/>
            <a:ext cx="1196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8436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8438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39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30: EM VUI HỌC TOÁN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17789" t="26042" r="20132" b="10416"/>
          <a:stretch>
            <a:fillRect/>
          </a:stretch>
        </p:blipFill>
        <p:spPr bwMode="auto">
          <a:xfrm>
            <a:off x="1966913" y="1962150"/>
            <a:ext cx="12496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0486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0488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89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30: EM VUI HỌC TOÁN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23647" t="80208" r="21303" b="8334"/>
          <a:stretch>
            <a:fillRect/>
          </a:stretch>
        </p:blipFill>
        <p:spPr bwMode="auto">
          <a:xfrm>
            <a:off x="1966913" y="2362200"/>
            <a:ext cx="1264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38338" y="4364038"/>
            <a:ext cx="105140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</a:rPr>
              <a:t>   Số 0 nhân với số nào cũng bằng 0.</a:t>
            </a:r>
          </a:p>
          <a:p>
            <a:pPr algn="just"/>
            <a:r>
              <a:rPr lang="en-US" sz="3600" b="1">
                <a:solidFill>
                  <a:srgbClr val="0000FF"/>
                </a:solidFill>
              </a:rPr>
              <a:t>   Số nào nhân với 0 cũng bằng 0</a:t>
            </a:r>
          </a:p>
          <a:p>
            <a:pPr algn="just"/>
            <a:r>
              <a:rPr lang="en-US" sz="3600" b="1">
                <a:solidFill>
                  <a:srgbClr val="0000FF"/>
                </a:solidFill>
              </a:rPr>
              <a:t>   Số 0 chia cho số nào khác 0 cũng bằng 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66913" y="6364288"/>
            <a:ext cx="105140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</a:rPr>
              <a:t>   Số nào nhân với 1 cũng bằng chính số đó</a:t>
            </a:r>
          </a:p>
          <a:p>
            <a:pPr algn="just"/>
            <a:r>
              <a:rPr lang="en-US" sz="3600" b="1">
                <a:solidFill>
                  <a:srgbClr val="0000FF"/>
                </a:solidFill>
              </a:rPr>
              <a:t>   Số 1 nhân với số nào cũng bằng chính số đó</a:t>
            </a:r>
          </a:p>
          <a:p>
            <a:pPr algn="just"/>
            <a:r>
              <a:rPr lang="en-US" sz="3600" b="1">
                <a:solidFill>
                  <a:srgbClr val="0000FF"/>
                </a:solidFill>
              </a:rPr>
              <a:t>   Số nào chia cho 1 cũng bằng chính số đó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0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112</Words>
  <Application>Microsoft Office PowerPoint</Application>
  <PresentationFormat>Custom</PresentationFormat>
  <Paragraphs>20</Paragraphs>
  <Slides>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Sky123.Org</cp:lastModifiedBy>
  <cp:revision>174</cp:revision>
  <dcterms:created xsi:type="dcterms:W3CDTF">2022-07-10T01:37:20Z</dcterms:created>
  <dcterms:modified xsi:type="dcterms:W3CDTF">2022-11-06T15:28:43Z</dcterms:modified>
</cp:coreProperties>
</file>