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5" r:id="rId3"/>
  </p:sldMasterIdLst>
  <p:notesMasterIdLst>
    <p:notesMasterId r:id="rId34"/>
  </p:notesMasterIdLst>
  <p:sldIdLst>
    <p:sldId id="272" r:id="rId4"/>
    <p:sldId id="257" r:id="rId5"/>
    <p:sldId id="256" r:id="rId6"/>
    <p:sldId id="258" r:id="rId7"/>
    <p:sldId id="259" r:id="rId8"/>
    <p:sldId id="260" r:id="rId9"/>
    <p:sldId id="274" r:id="rId10"/>
    <p:sldId id="297" r:id="rId11"/>
    <p:sldId id="299" r:id="rId12"/>
    <p:sldId id="275" r:id="rId13"/>
    <p:sldId id="298" r:id="rId14"/>
    <p:sldId id="276" r:id="rId15"/>
    <p:sldId id="271" r:id="rId16"/>
    <p:sldId id="278" r:id="rId17"/>
    <p:sldId id="279" r:id="rId18"/>
    <p:sldId id="280" r:id="rId19"/>
    <p:sldId id="281" r:id="rId20"/>
    <p:sldId id="282" r:id="rId21"/>
    <p:sldId id="290" r:id="rId22"/>
    <p:sldId id="300" r:id="rId23"/>
    <p:sldId id="291" r:id="rId24"/>
    <p:sldId id="289" r:id="rId25"/>
    <p:sldId id="284" r:id="rId26"/>
    <p:sldId id="292" r:id="rId27"/>
    <p:sldId id="294" r:id="rId28"/>
    <p:sldId id="287" r:id="rId29"/>
    <p:sldId id="295" r:id="rId30"/>
    <p:sldId id="296" r:id="rId31"/>
    <p:sldId id="273" r:id="rId32"/>
    <p:sldId id="283" r:id="rId33"/>
  </p:sldIdLst>
  <p:sldSz cx="12192000" cy="6858000"/>
  <p:notesSz cx="6858000" cy="9144000"/>
  <p:embeddedFontLst>
    <p:embeddedFont>
      <p:font typeface="Century Gothic" pitchFamily="34" charset="0"/>
      <p:regular r:id="rId35"/>
      <p:bold r:id="rId36"/>
      <p:italic r:id="rId37"/>
      <p:boldItalic r:id="rId38"/>
    </p:embeddedFont>
    <p:embeddedFont>
      <p:font typeface=".VnAvant" pitchFamily="34" charset="0"/>
      <p:regular r:id="rId39"/>
      <p:bold r:id="rId40"/>
      <p:italic r:id="rId41"/>
      <p:boldItalic r:id="rId42"/>
    </p:embeddedFont>
    <p:embeddedFont>
      <p:font typeface="Calibri" pitchFamily="34" charset="0"/>
      <p:regular r:id="rId43"/>
      <p:bold r:id="rId44"/>
      <p:italic r:id="rId45"/>
      <p:boldItalic r:id="rId46"/>
    </p:embeddedFont>
    <p:embeddedFont>
      <p:font typeface="Tahoma" pitchFamily="34" charset="0"/>
      <p:regular r:id="rId47"/>
      <p:bold r:id="rId48"/>
    </p:embeddedFont>
    <p:embeddedFont>
      <p:font typeface="Calibri Light" pitchFamily="34" charset="0"/>
      <p:regular r:id="rId49"/>
      <p:italic r:id="rId50"/>
    </p:embeddedFont>
    <p:embeddedFont>
      <p:font typeface="等线" charset="-122"/>
      <p:regular r:id="rId51"/>
      <p:bold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5.fntdata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7.xml"/><Relationship Id="rId41" Type="http://schemas.openxmlformats.org/officeDocument/2006/relationships/font" Target="fonts/font7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1DE2E5-D96C-46F9-A323-B4DB927C33E8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B85318-935F-4538-B27C-2D955F6B1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871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“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2D0FC-8FDA-4DF2-BC8D-3A198507135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056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“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2D0FC-8FDA-4DF2-BC8D-3A198507135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056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49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950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2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28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71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1pPr>
            <a:lvl2pPr marL="8127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519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278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103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379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55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931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207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15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7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7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12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7"/>
            <a:ext cx="5389033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867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43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44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5"/>
            <a:ext cx="4011084" cy="1162051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60"/>
            <a:ext cx="6815668" cy="5853113"/>
          </a:xfrm>
        </p:spPr>
        <p:txBody>
          <a:bodyPr/>
          <a:lstStyle>
            <a:lvl1pPr>
              <a:defRPr sz="5689"/>
            </a:lvl1pPr>
            <a:lvl2pPr>
              <a:defRPr sz="4977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9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6"/>
            <a:ext cx="7315200" cy="566739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5689"/>
            </a:lvl1pPr>
            <a:lvl2pPr marL="812760" indent="0">
              <a:buNone/>
              <a:defRPr sz="4977"/>
            </a:lvl2pPr>
            <a:lvl3pPr marL="1625519" indent="0">
              <a:buNone/>
              <a:defRPr sz="4267"/>
            </a:lvl3pPr>
            <a:lvl4pPr marL="2438278" indent="0">
              <a:buNone/>
              <a:defRPr sz="3556"/>
            </a:lvl4pPr>
            <a:lvl5pPr marL="3251037" indent="0">
              <a:buNone/>
              <a:defRPr sz="3556"/>
            </a:lvl5pPr>
            <a:lvl6pPr marL="4063797" indent="0">
              <a:buNone/>
              <a:defRPr sz="3556"/>
            </a:lvl6pPr>
            <a:lvl7pPr marL="4876557" indent="0">
              <a:buNone/>
              <a:defRPr sz="3556"/>
            </a:lvl7pPr>
            <a:lvl8pPr marL="5689315" indent="0">
              <a:buNone/>
              <a:defRPr sz="3556"/>
            </a:lvl8pPr>
            <a:lvl9pPr marL="6502075" indent="0">
              <a:buNone/>
              <a:defRPr sz="355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124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887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81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81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183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060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029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C347A-4ED5-4861-BD75-3E538EAFF2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48371-B4F0-42B3-A049-12452A909F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401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A959D-4AA2-421C-B45F-466A3962266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DBCF8-044F-436C-A74F-6D48B1944B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4267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DF1B7-3FBF-49DE-A84B-129176F81D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8D1D1-774D-4E7B-ACA3-609DB27FFFB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166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E347D-A9CC-4084-9180-EFDF30D5BB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D92EB-18C8-406F-8AB4-778E08D2A28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9609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4E0CF-7B75-4A4E-8EB3-DEFFC9CA60D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DCC47-7FA6-45D5-97E6-263E04B1733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5235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C6337-92CB-4B5C-B30C-37E1AB9C386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16DD3-E701-4D95-BE76-B6B6D20784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5238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EDEF1-107C-49CB-AD72-1D65DA3DD3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0CE4F-D9A8-4A31-A6FA-085DFFE50E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4540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9E6A0-C958-4021-B6F4-B1CCD0E36C5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ED397-A1A6-49AD-B2B9-3C07E38E7C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2489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460AC-B6F4-4767-99B8-E21296B7FE3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59F44-D452-4EB2-B55A-E9D83879E3A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1039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87C14-F684-4118-8B6E-F4E7F70B179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B40D4-EFDE-4C4C-A017-0976D7AF6D6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2663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5371E-18E1-4FD9-A8CA-6812685DCF7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77B5B-4F6C-45AC-955A-CF1D8EB17B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6541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936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  <p:sldLayoutId id="214748368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36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</p:sldLayoutIdLst>
  <p:txStyles>
    <p:titleStyle>
      <a:lvl1pPr algn="ctr" defTabSz="1625519" rtl="0" eaLnBrk="1" latinLnBrk="0" hangingPunct="1"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570" indent="-609570" algn="l" defTabSz="1625519" rtl="0" eaLnBrk="1" latinLnBrk="0" hangingPunct="1">
        <a:spcBef>
          <a:spcPct val="20000"/>
        </a:spcBef>
        <a:buFont typeface="Arial" pitchFamily="34" charset="0"/>
        <a:buChar char="•"/>
        <a:defRPr sz="5689" kern="1200">
          <a:solidFill>
            <a:schemeClr val="tx1"/>
          </a:solidFill>
          <a:latin typeface="+mn-lt"/>
          <a:ea typeface="+mn-ea"/>
          <a:cs typeface="+mn-cs"/>
        </a:defRPr>
      </a:lvl1pPr>
      <a:lvl2pPr marL="1320734" indent="-507974" algn="l" defTabSz="1625519" rtl="0" eaLnBrk="1" latinLnBrk="0" hangingPunct="1">
        <a:spcBef>
          <a:spcPct val="20000"/>
        </a:spcBef>
        <a:buFont typeface="Arial" pitchFamily="34" charset="0"/>
        <a:buChar char="–"/>
        <a:defRPr sz="4977" kern="1200">
          <a:solidFill>
            <a:schemeClr val="tx1"/>
          </a:solidFill>
          <a:latin typeface="+mn-lt"/>
          <a:ea typeface="+mn-ea"/>
          <a:cs typeface="+mn-cs"/>
        </a:defRPr>
      </a:lvl2pPr>
      <a:lvl3pPr marL="2031899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2844658" indent="-406379" algn="l" defTabSz="1625519" rtl="0" eaLnBrk="1" latinLnBrk="0" hangingPunct="1">
        <a:spcBef>
          <a:spcPct val="20000"/>
        </a:spcBef>
        <a:buFont typeface="Arial" pitchFamily="34" charset="0"/>
        <a:buChar char="–"/>
        <a:defRPr sz="3556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indent="-406379" algn="l" defTabSz="1625519" rtl="0" eaLnBrk="1" latinLnBrk="0" hangingPunct="1">
        <a:spcBef>
          <a:spcPct val="20000"/>
        </a:spcBef>
        <a:buFont typeface="Arial" pitchFamily="34" charset="0"/>
        <a:buChar char="»"/>
        <a:defRPr sz="3556" kern="1200">
          <a:solidFill>
            <a:schemeClr val="tx1"/>
          </a:solidFill>
          <a:latin typeface="+mn-lt"/>
          <a:ea typeface="+mn-ea"/>
          <a:cs typeface="+mn-cs"/>
        </a:defRPr>
      </a:lvl5pPr>
      <a:lvl6pPr marL="447017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6pPr>
      <a:lvl7pPr marL="528293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7pPr>
      <a:lvl8pPr marL="609569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8pPr>
      <a:lvl9pPr marL="6908454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6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19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278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03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79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55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31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07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B201A03-9D3B-4E7C-A4E5-145225CD6F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CEA886E-3D34-42BD-87A4-E1D9C7F6C7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3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6.xml"/><Relationship Id="rId3" Type="http://schemas.openxmlformats.org/officeDocument/2006/relationships/image" Target="../media/image5.jpeg"/><Relationship Id="rId7" Type="http://schemas.openxmlformats.org/officeDocument/2006/relationships/slide" Target="slide4.xml"/><Relationship Id="rId12" Type="http://schemas.openxmlformats.org/officeDocument/2006/relationships/image" Target="../media/image11.png"/><Relationship Id="rId17" Type="http://schemas.openxmlformats.org/officeDocument/2006/relationships/slide" Target="slide7.xml"/><Relationship Id="rId2" Type="http://schemas.openxmlformats.org/officeDocument/2006/relationships/image" Target="../media/image4.jpg"/><Relationship Id="rId16" Type="http://schemas.openxmlformats.org/officeDocument/2006/relationships/image" Target="../media/image1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13.png"/><Relationship Id="rId10" Type="http://schemas.openxmlformats.org/officeDocument/2006/relationships/slide" Target="slide5.xml"/><Relationship Id="rId4" Type="http://schemas.openxmlformats.org/officeDocument/2006/relationships/slide" Target="slide3.xml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2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9.gif"/><Relationship Id="rId5" Type="http://schemas.openxmlformats.org/officeDocument/2006/relationships/image" Target="../media/image16.gif"/><Relationship Id="rId15" Type="http://schemas.openxmlformats.org/officeDocument/2006/relationships/image" Target="../media/image23.gif"/><Relationship Id="rId10" Type="http://schemas.openxmlformats.org/officeDocument/2006/relationships/image" Target="../media/image18.gif"/><Relationship Id="rId4" Type="http://schemas.openxmlformats.org/officeDocument/2006/relationships/image" Target="../media/image15.PNG"/><Relationship Id="rId9" Type="http://schemas.openxmlformats.org/officeDocument/2006/relationships/slide" Target="slide2.xml"/><Relationship Id="rId14" Type="http://schemas.openxmlformats.org/officeDocument/2006/relationships/image" Target="../media/image2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2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9.gif"/><Relationship Id="rId5" Type="http://schemas.openxmlformats.org/officeDocument/2006/relationships/image" Target="../media/image16.gif"/><Relationship Id="rId15" Type="http://schemas.openxmlformats.org/officeDocument/2006/relationships/image" Target="../media/image23.gif"/><Relationship Id="rId10" Type="http://schemas.openxmlformats.org/officeDocument/2006/relationships/image" Target="../media/image18.gif"/><Relationship Id="rId4" Type="http://schemas.openxmlformats.org/officeDocument/2006/relationships/image" Target="../media/image15.PNG"/><Relationship Id="rId9" Type="http://schemas.openxmlformats.org/officeDocument/2006/relationships/slide" Target="slide2.xml"/><Relationship Id="rId14" Type="http://schemas.openxmlformats.org/officeDocument/2006/relationships/image" Target="../media/image2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2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9.gif"/><Relationship Id="rId5" Type="http://schemas.openxmlformats.org/officeDocument/2006/relationships/image" Target="../media/image16.gif"/><Relationship Id="rId15" Type="http://schemas.openxmlformats.org/officeDocument/2006/relationships/image" Target="../media/image23.gif"/><Relationship Id="rId10" Type="http://schemas.openxmlformats.org/officeDocument/2006/relationships/image" Target="../media/image18.gif"/><Relationship Id="rId4" Type="http://schemas.openxmlformats.org/officeDocument/2006/relationships/image" Target="../media/image15.PNG"/><Relationship Id="rId9" Type="http://schemas.openxmlformats.org/officeDocument/2006/relationships/slide" Target="slide2.xml"/><Relationship Id="rId14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2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9.gif"/><Relationship Id="rId5" Type="http://schemas.openxmlformats.org/officeDocument/2006/relationships/image" Target="../media/image16.gif"/><Relationship Id="rId15" Type="http://schemas.openxmlformats.org/officeDocument/2006/relationships/image" Target="../media/image23.gif"/><Relationship Id="rId10" Type="http://schemas.openxmlformats.org/officeDocument/2006/relationships/image" Target="../media/image18.gif"/><Relationship Id="rId4" Type="http://schemas.openxmlformats.org/officeDocument/2006/relationships/image" Target="../media/image15.PNG"/><Relationship Id="rId9" Type="http://schemas.openxmlformats.org/officeDocument/2006/relationships/slide" Target="slide2.xml"/><Relationship Id="rId1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28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068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12800" y="2800235"/>
            <a:ext cx="4449499" cy="2419712"/>
            <a:chOff x="5837129" y="3478945"/>
            <a:chExt cx="3807912" cy="195143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478945"/>
              <a:ext cx="3807912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96803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1" y="3908544"/>
            <a:ext cx="2351793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noProof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¬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0372" y="2743201"/>
            <a:ext cx="3001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¬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m </a:t>
            </a:r>
            <a:endParaRPr lang="en-US" sz="80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31047" y="3934874"/>
            <a:ext cx="21371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m </a:t>
            </a:r>
            <a:endParaRPr lang="en-US" sz="8000" b="1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780477" y="2765309"/>
            <a:ext cx="4141233" cy="2434000"/>
            <a:chOff x="5837129" y="3467422"/>
            <a:chExt cx="3807912" cy="196295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467422"/>
              <a:ext cx="3807912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96803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830" y="3927984"/>
            <a:ext cx="1378855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smtClean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¬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55369" y="2676913"/>
            <a:ext cx="3001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¬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p </a:t>
            </a:r>
            <a:endParaRPr lang="en-US" sz="80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27436" y="3940026"/>
            <a:ext cx="21371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p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8000" b="1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38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1436721" y="1535723"/>
            <a:ext cx="3631891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C00000"/>
                </a:solidFill>
                <a:latin typeface="Century Gothic" pitchFamily="34" charset="0"/>
                <a:ea typeface="Aharoni"/>
                <a:cs typeface="Aharoni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.VnAvant" pitchFamily="34" charset="0"/>
              </a:rPr>
              <a:t>¬</a:t>
            </a:r>
            <a:r>
              <a:rPr lang="en-US" sz="9600" b="1" smtClean="0">
                <a:solidFill>
                  <a:srgbClr val="FF0000"/>
                </a:solidFill>
                <a:latin typeface=".VnAvant" pitchFamily="34" charset="0"/>
              </a:rPr>
              <a:t>m </a:t>
            </a:r>
            <a:endParaRPr lang="en-US" sz="9600" b="1" i="1">
              <a:solidFill>
                <a:srgbClr val="FF0000"/>
              </a:solidFill>
              <a:latin typeface="Century Gothic" pitchFamily="34" charset="0"/>
              <a:ea typeface="Aharoni"/>
              <a:cs typeface="Aharoni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765688" y="2557584"/>
            <a:ext cx="1517649" cy="846138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765683" y="3416422"/>
            <a:ext cx="1698380" cy="51435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22792" y="1511789"/>
            <a:ext cx="2810933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9600" b="1" i="1">
                <a:solidFill>
                  <a:srgbClr val="C00000"/>
                </a:solidFill>
                <a:latin typeface="Century Gothic" pitchFamily="34" charset="0"/>
                <a:ea typeface="Aharoni"/>
                <a:cs typeface="Aharoni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Century Gothic" pitchFamily="34" charset="0"/>
                <a:ea typeface="Aharoni"/>
                <a:cs typeface="Aharoni"/>
              </a:rPr>
              <a:t>m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397385" y="3219714"/>
            <a:ext cx="246021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 smtClean="0">
                <a:solidFill>
                  <a:srgbClr val="FF0000"/>
                </a:solidFill>
                <a:latin typeface=".VnAvant" pitchFamily="34" charset="0"/>
              </a:rPr>
              <a:t>p</a:t>
            </a:r>
            <a:endParaRPr lang="en-US" sz="9600" b="1">
              <a:solidFill>
                <a:srgbClr val="FF0000"/>
              </a:solidFill>
              <a:latin typeface="Century Gothic" pitchFamily="34" charset="0"/>
              <a:ea typeface="Aharoni"/>
              <a:cs typeface="Aharoni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85369" y="1532548"/>
            <a:ext cx="231334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96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673792" y="3208215"/>
            <a:ext cx="1930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 algn="ctr"/>
            <a:r>
              <a:rPr lang="en-US" sz="9600" b="1">
                <a:solidFill>
                  <a:srgbClr val="C00000"/>
                </a:solidFill>
                <a:latin typeface="Century Gothic" pitchFamily="34" charset="0"/>
                <a:ea typeface="Aharoni"/>
                <a:cs typeface="Aharoni"/>
              </a:rPr>
              <a:t> </a:t>
            </a:r>
            <a:r>
              <a:rPr lang="en-US" sz="96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r>
              <a:rPr lang="en-US" sz="9600" b="1" smtClean="0">
                <a:solidFill>
                  <a:srgbClr val="FF0000"/>
                </a:solidFill>
                <a:latin typeface="Century Gothic" pitchFamily="34" charset="0"/>
                <a:ea typeface="Aharoni"/>
                <a:cs typeface="Aharoni"/>
              </a:rPr>
              <a:t> </a:t>
            </a:r>
            <a:endParaRPr lang="en-US" sz="9600" b="1">
              <a:solidFill>
                <a:srgbClr val="FF0000"/>
              </a:solidFill>
              <a:latin typeface="Century Gothic" pitchFamily="34" charset="0"/>
              <a:ea typeface="Aharoni"/>
              <a:cs typeface="Aharoni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990514" y="3216280"/>
            <a:ext cx="246021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 smtClean="0">
                <a:solidFill>
                  <a:srgbClr val="FF0000"/>
                </a:solidFill>
                <a:latin typeface=".VnAvant" pitchFamily="34" charset="0"/>
              </a:rPr>
              <a:t>¬p</a:t>
            </a:r>
            <a:endParaRPr lang="en-US" sz="9600" b="1">
              <a:solidFill>
                <a:srgbClr val="FF0000"/>
              </a:solidFill>
              <a:latin typeface="Century Gothic" pitchFamily="34" charset="0"/>
              <a:ea typeface="Aharoni"/>
              <a:cs typeface="Aharoni"/>
            </a:endParaRPr>
          </a:p>
        </p:txBody>
      </p:sp>
    </p:spTree>
    <p:extLst>
      <p:ext uri="{BB962C8B-B14F-4D97-AF65-F5344CB8AC3E}">
        <p14:creationId xmlns:p14="http://schemas.microsoft.com/office/powerpoint/2010/main" val="395086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 -1.11111E-6 L 0.27695 0.15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76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-0.00649 L 0.27903 -0.0946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2" y="-442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22222E-6 L 0.43299 0.0104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" y="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4062E-7 3.75578E-6 L 0.44058 0.0046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23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8" descr="觅元素58b0fbac4bf92">
            <a:extLst>
              <a:ext uri="{FF2B5EF4-FFF2-40B4-BE49-F238E27FC236}">
                <a16:creationId xmlns:a16="http://schemas.microsoft.com/office/drawing/2014/main" xmlns="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13" y="5051935"/>
            <a:ext cx="11777345" cy="1574700"/>
          </a:xfrm>
          <a:prstGeom prst="rect">
            <a:avLst/>
          </a:prstGeom>
        </p:spPr>
      </p:pic>
      <p:pic>
        <p:nvPicPr>
          <p:cNvPr id="4" name="图片 1" descr="31f7217a017c2d9a8a7bcbd9844c1629">
            <a:extLst>
              <a:ext uri="{FF2B5EF4-FFF2-40B4-BE49-F238E27FC236}">
                <a16:creationId xmlns:a16="http://schemas.microsoft.com/office/drawing/2014/main" xmlns="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508" y="1942748"/>
            <a:ext cx="8872991" cy="3756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AADCE84-ECE6-481E-AE29-0A51D944B1A2}"/>
              </a:ext>
            </a:extLst>
          </p:cNvPr>
          <p:cNvSpPr txBox="1"/>
          <p:nvPr/>
        </p:nvSpPr>
        <p:spPr>
          <a:xfrm>
            <a:off x="2661143" y="2875002"/>
            <a:ext cx="85402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smtClean="0">
                <a:solidFill>
                  <a:srgbClr val="FFFF00"/>
                </a:solidFill>
                <a:latin typeface=".VnAvant" pitchFamily="34" charset="0"/>
              </a:rPr>
              <a:t>Kh¸m ph¸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.VnAvant" pitchFamily="34" charset="0"/>
            </a:endParaRPr>
          </a:p>
        </p:txBody>
      </p:sp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7" y="2984360"/>
            <a:ext cx="2428219" cy="2733702"/>
          </a:xfrm>
          <a:prstGeom prst="rect">
            <a:avLst/>
          </a:prstGeom>
        </p:spPr>
      </p:pic>
      <p:pic>
        <p:nvPicPr>
          <p:cNvPr id="8" name="图片 2" descr="觅元素584a989cd6c5a">
            <a:extLst>
              <a:ext uri="{FF2B5EF4-FFF2-40B4-BE49-F238E27FC236}">
                <a16:creationId xmlns:a16="http://schemas.microsoft.com/office/drawing/2014/main" xmlns="" id="{E91D5F37-F64E-49E7-9CA5-547FDB6F4C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6256" y="134124"/>
            <a:ext cx="8872989" cy="187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2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368681" y="2696638"/>
            <a:ext cx="3807912" cy="2425710"/>
            <a:chOff x="5837129" y="3236962"/>
            <a:chExt cx="3807912" cy="2425710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7602" y="3860296"/>
            <a:ext cx="1378855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 smtClean="0">
                <a:latin typeface=".VnAvant" pitchFamily="34" charset="0"/>
                <a:cs typeface="Arial" panose="020B0604020202020204" pitchFamily="34" charset="0"/>
              </a:rPr>
              <a:t>c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69723" y="2696638"/>
            <a:ext cx="3001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latin typeface=".VnAvant" pitchFamily="34" charset="0"/>
              </a:rPr>
              <a:t>c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¬m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84669" y="3915202"/>
            <a:ext cx="21371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¬m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pic>
        <p:nvPicPr>
          <p:cNvPr id="9" name="Picture 2" descr="Nồi cơm điện Tiger King 1,2L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6001" y="1769548"/>
            <a:ext cx="4438651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50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368681" y="2696638"/>
            <a:ext cx="3807912" cy="2425710"/>
            <a:chOff x="5837129" y="3236962"/>
            <a:chExt cx="3807912" cy="2425710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7602" y="3937570"/>
            <a:ext cx="1378855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 smtClean="0">
                <a:latin typeface=".VnAvant" pitchFamily="34" charset="0"/>
                <a:cs typeface="Arial" panose="020B0604020202020204" pitchFamily="34" charset="0"/>
              </a:rPr>
              <a:t>ch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69723" y="2773912"/>
            <a:ext cx="3001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.VnAvant" pitchFamily="34" charset="0"/>
              </a:rPr>
              <a:t>c</a:t>
            </a:r>
            <a:r>
              <a:rPr lang="en-US" sz="6600" b="1" smtClean="0">
                <a:latin typeface=".VnAvant" pitchFamily="34" charset="0"/>
              </a:rPr>
              <a:t>h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íp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84669" y="3928081"/>
            <a:ext cx="21371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íp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pic>
        <p:nvPicPr>
          <p:cNvPr id="10" name="Picture 3" descr="unnam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3583" y="1754443"/>
            <a:ext cx="3508420" cy="2992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204841" y="4968292"/>
            <a:ext cx="40679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latin typeface=".VnAvant" pitchFamily="34" charset="0"/>
              </a:rPr>
              <a:t>tia ch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íp</a:t>
            </a:r>
            <a:endParaRPr lang="en-US" sz="6600" b="1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46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>
            <a:extLst>
              <a:ext uri="{FF2B5EF4-FFF2-40B4-BE49-F238E27FC236}">
                <a16:creationId xmlns="" xmlns:a16="http://schemas.microsoft.com/office/drawing/2014/main" id="{3169107B-7D24-41CC-A8F3-83C493801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12501" y="2064998"/>
            <a:ext cx="20070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¬m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84261" y="3109689"/>
            <a:ext cx="27550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c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¬m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08534" y="2064998"/>
            <a:ext cx="20070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¬p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5181" y="3109689"/>
            <a:ext cx="27550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c</a:t>
            </a:r>
            <a:r>
              <a:rPr lang="en-US" sz="6600" b="1" smtClean="0">
                <a:latin typeface=".VnAvant" pitchFamily="34" charset="0"/>
              </a:rPr>
              <a:t>h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íp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36565" y="4247134"/>
            <a:ext cx="43610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t</a:t>
            </a:r>
            <a:r>
              <a:rPr lang="en-US" sz="6600" b="1" smtClean="0">
                <a:latin typeface=".VnAvant" pitchFamily="34" charset="0"/>
              </a:rPr>
              <a:t>ia ch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íp</a:t>
            </a:r>
            <a:endParaRPr lang="en-US" sz="6600" b="1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1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A392D76-2A8B-4802-8329-1CA315578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623" y="1522253"/>
            <a:ext cx="7221484" cy="493567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7E8D6204-0A32-41F3-A0A1-D8B692318528}"/>
              </a:ext>
            </a:extLst>
          </p:cNvPr>
          <p:cNvSpPr txBox="1">
            <a:spLocks/>
          </p:cNvSpPr>
          <p:nvPr/>
        </p:nvSpPr>
        <p:spPr>
          <a:xfrm>
            <a:off x="4399725" y="0"/>
            <a:ext cx="4220265" cy="9411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i="1" dirty="0" err="1">
                <a:solidFill>
                  <a:srgbClr val="C00000"/>
                </a:solidFill>
                <a:latin typeface="UTM Avo" panose="02040603050506020204" pitchFamily="18" charset="0"/>
              </a:rPr>
              <a:t>Bảng</a:t>
            </a:r>
            <a:r>
              <a:rPr lang="en-US" sz="4800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800" i="1" dirty="0" err="1">
                <a:solidFill>
                  <a:srgbClr val="C00000"/>
                </a:solidFill>
                <a:latin typeface="UTM Avo" panose="02040603050506020204" pitchFamily="18" charset="0"/>
              </a:rPr>
              <a:t>gài</a:t>
            </a:r>
            <a:endParaRPr lang="en-US" sz="4800" i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5168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55541CE-963F-4985-A954-B5C70851C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7469"/>
            <a:ext cx="12192001" cy="63655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8F210116-4BA1-4424-BE6D-C581176EA29E}"/>
              </a:ext>
            </a:extLst>
          </p:cNvPr>
          <p:cNvSpPr txBox="1">
            <a:spLocks/>
          </p:cNvSpPr>
          <p:nvPr/>
        </p:nvSpPr>
        <p:spPr>
          <a:xfrm>
            <a:off x="1775796" y="1385192"/>
            <a:ext cx="8666921" cy="2656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600" b="1" smtClean="0">
                <a:solidFill>
                  <a:srgbClr val="C00000"/>
                </a:solidFill>
                <a:latin typeface=".VnAvant" pitchFamily="34" charset="0"/>
              </a:rPr>
              <a:t>Gi¶i </a:t>
            </a:r>
            <a:r>
              <a:rPr lang="en-US" sz="16600" b="1" dirty="0" err="1">
                <a:solidFill>
                  <a:srgbClr val="C00000"/>
                </a:solidFill>
                <a:latin typeface=".VnAvant" pitchFamily="34" charset="0"/>
              </a:rPr>
              <a:t>lao</a:t>
            </a:r>
            <a:endParaRPr lang="en-US" sz="16600" b="1" dirty="0">
              <a:solidFill>
                <a:srgbClr val="C00000"/>
              </a:solidFill>
              <a:latin typeface=".VnAvant" pitchFamily="34" charset="0"/>
            </a:endParaRPr>
          </a:p>
          <a:p>
            <a:pPr algn="ctr"/>
            <a:r>
              <a:rPr lang="en-US" sz="16600" b="1">
                <a:solidFill>
                  <a:srgbClr val="C00000"/>
                </a:solidFill>
                <a:latin typeface=".VnAvant" pitchFamily="34" charset="0"/>
              </a:rPr>
              <a:t> </a:t>
            </a:r>
            <a:endParaRPr lang="en-US" sz="16600" b="1" dirty="0">
              <a:solidFill>
                <a:srgbClr val="00B05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2611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04" b="5503"/>
          <a:stretch/>
        </p:blipFill>
        <p:spPr>
          <a:xfrm>
            <a:off x="1707912" y="3557391"/>
            <a:ext cx="9276853" cy="285931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443059" y="315437"/>
            <a:ext cx="9276853" cy="6101267"/>
            <a:chOff x="1443059" y="177155"/>
            <a:chExt cx="9276853" cy="610126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28" b="49418"/>
            <a:stretch/>
          </p:blipFill>
          <p:spPr>
            <a:xfrm>
              <a:off x="1443059" y="177155"/>
              <a:ext cx="9276853" cy="3309258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317314" y="3056351"/>
              <a:ext cx="1215025" cy="430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131314" y="3054463"/>
              <a:ext cx="1215025" cy="430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012300" y="3079515"/>
              <a:ext cx="2121256" cy="430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488290" y="5796268"/>
              <a:ext cx="2121256" cy="430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19414" y="5822610"/>
              <a:ext cx="2121256" cy="430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049913" y="5848360"/>
              <a:ext cx="2121256" cy="430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778937" y="3104932"/>
            <a:ext cx="216676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.VnAvant" pitchFamily="34" charset="0"/>
              </a:rPr>
              <a:t>b</a:t>
            </a:r>
            <a:r>
              <a:rPr lang="en-US" sz="4000" b="1" smtClean="0">
                <a:latin typeface=".VnAvant" pitchFamily="34" charset="0"/>
              </a:rPr>
              <a:t>¬m </a:t>
            </a:r>
            <a:endParaRPr lang="en-US" sz="4000" b="1"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55326" y="3078188"/>
            <a:ext cx="169101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.VnAvant" pitchFamily="34" charset="0"/>
              </a:rPr>
              <a:t>l</a:t>
            </a:r>
            <a:r>
              <a:rPr lang="en-US" sz="4000" b="1" smtClean="0">
                <a:latin typeface=".VnAvant" pitchFamily="34" charset="0"/>
              </a:rPr>
              <a:t>íp  </a:t>
            </a:r>
            <a:endParaRPr lang="en-US" sz="4000" b="1"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53611" y="3018343"/>
            <a:ext cx="275572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.VnAvant" pitchFamily="34" charset="0"/>
              </a:rPr>
              <a:t>b</a:t>
            </a:r>
            <a:r>
              <a:rPr lang="en-US" sz="4000" b="1" smtClean="0">
                <a:latin typeface=".VnAvant" pitchFamily="34" charset="0"/>
              </a:rPr>
              <a:t>êm ngùa  </a:t>
            </a:r>
            <a:endParaRPr lang="en-US" sz="4000" b="1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9146" y="6013453"/>
            <a:ext cx="216676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atin typeface=".VnAvant" pitchFamily="34" charset="0"/>
              </a:rPr>
              <a:t>®íp c¸ </a:t>
            </a:r>
            <a:endParaRPr lang="en-US" sz="4000" b="1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55534" y="5986709"/>
            <a:ext cx="248450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.VnAvant" pitchFamily="34" charset="0"/>
              </a:rPr>
              <a:t>l</a:t>
            </a:r>
            <a:r>
              <a:rPr lang="en-US" sz="4000" b="1" smtClean="0">
                <a:latin typeface=".VnAvant" pitchFamily="34" charset="0"/>
              </a:rPr>
              <a:t>îp nhµ  </a:t>
            </a:r>
            <a:endParaRPr lang="en-US" sz="4000" b="1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53820" y="5926864"/>
            <a:ext cx="275572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.VnAvant" pitchFamily="34" charset="0"/>
              </a:rPr>
              <a:t>n</a:t>
            </a:r>
            <a:r>
              <a:rPr lang="en-US" sz="4000" b="1" smtClean="0">
                <a:latin typeface=".VnAvant" pitchFamily="34" charset="0"/>
              </a:rPr>
              <a:t>¬m  </a:t>
            </a:r>
            <a:endParaRPr lang="en-US" sz="4000" b="1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0775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3693932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2785228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3" y="2273117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069" y="2785228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345" y="2273116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269" y="2785228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545" y="2273116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985" y="278522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61" y="2273115"/>
            <a:ext cx="2060627" cy="138391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4829211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5" y="4829211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7" action="ppaction://hlinksldjump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91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590799" y="379583"/>
            <a:ext cx="6553200" cy="923330"/>
          </a:xfrm>
          <a:prstGeom prst="rect">
            <a:avLst/>
          </a:prstGeom>
          <a:solidFill>
            <a:srgbClr val="7030A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HỘP QUÀ  BÍ MẬT !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78937" y="3104932"/>
            <a:ext cx="216676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.VnAvant" pitchFamily="34" charset="0"/>
              </a:rPr>
              <a:t>b</a:t>
            </a:r>
            <a:r>
              <a:rPr lang="en-US" sz="5400" b="1" smtClean="0">
                <a:latin typeface=".VnAvant" pitchFamily="34" charset="0"/>
              </a:rPr>
              <a:t>¬m </a:t>
            </a:r>
            <a:endParaRPr lang="en-US" sz="5400" b="1"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55326" y="3078188"/>
            <a:ext cx="169101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.VnAvant" pitchFamily="34" charset="0"/>
              </a:rPr>
              <a:t>l</a:t>
            </a:r>
            <a:r>
              <a:rPr lang="en-US" sz="5400" b="1" smtClean="0">
                <a:latin typeface=".VnAvant" pitchFamily="34" charset="0"/>
              </a:rPr>
              <a:t>íp  </a:t>
            </a:r>
            <a:endParaRPr lang="en-US" sz="5400" b="1"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97014" y="3095617"/>
            <a:ext cx="381232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.VnAvant" pitchFamily="34" charset="0"/>
              </a:rPr>
              <a:t>b</a:t>
            </a:r>
            <a:r>
              <a:rPr lang="en-US" sz="5400" b="1" smtClean="0">
                <a:latin typeface=".VnAvant" pitchFamily="34" charset="0"/>
              </a:rPr>
              <a:t>êm ngùa  </a:t>
            </a:r>
            <a:endParaRPr lang="en-US" sz="5400" b="1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1369" y="4931617"/>
            <a:ext cx="323453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latin typeface=".VnAvant" pitchFamily="34" charset="0"/>
              </a:rPr>
              <a:t>®íp c¸ </a:t>
            </a:r>
            <a:endParaRPr lang="en-US" sz="5400" b="1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81937" y="4904873"/>
            <a:ext cx="370887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.VnAvant" pitchFamily="34" charset="0"/>
              </a:rPr>
              <a:t>l</a:t>
            </a:r>
            <a:r>
              <a:rPr lang="en-US" sz="5400" b="1" smtClean="0">
                <a:latin typeface=".VnAvant" pitchFamily="34" charset="0"/>
              </a:rPr>
              <a:t>îp nhµ  </a:t>
            </a:r>
            <a:endParaRPr lang="en-US" sz="5400" b="1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77638" y="4845028"/>
            <a:ext cx="309895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.VnAvant" pitchFamily="34" charset="0"/>
              </a:rPr>
              <a:t>n</a:t>
            </a:r>
            <a:r>
              <a:rPr lang="en-US" sz="5400" b="1" smtClean="0">
                <a:latin typeface=".VnAvant" pitchFamily="34" charset="0"/>
              </a:rPr>
              <a:t>¬m  </a:t>
            </a:r>
            <a:endParaRPr lang="en-US" sz="5400" b="1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449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="" xmlns:a16="http://schemas.microsoft.com/office/drawing/2014/main" id="{A57F263A-019F-C14E-92BC-D586C80DC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595" y="506157"/>
            <a:ext cx="2038261" cy="2151496"/>
          </a:xfrm>
          <a:prstGeom prst="rect">
            <a:avLst/>
          </a:prstGeom>
        </p:spPr>
      </p:pic>
      <p:sp>
        <p:nvSpPr>
          <p:cNvPr id="5" name="圆角矩形标注 1071">
            <a:extLst>
              <a:ext uri="{FF2B5EF4-FFF2-40B4-BE49-F238E27FC236}">
                <a16:creationId xmlns="" xmlns:a16="http://schemas.microsoft.com/office/drawing/2014/main" id="{A5B61225-4103-4044-8738-6C8142D0ADD7}"/>
              </a:ext>
            </a:extLst>
          </p:cNvPr>
          <p:cNvSpPr/>
          <p:nvPr/>
        </p:nvSpPr>
        <p:spPr>
          <a:xfrm flipH="1">
            <a:off x="629307" y="482971"/>
            <a:ext cx="8421346" cy="2206391"/>
          </a:xfrm>
          <a:prstGeom prst="wedgeRoundRectCallout">
            <a:avLst>
              <a:gd name="adj1" fmla="val -55629"/>
              <a:gd name="adj2" fmla="val -24801"/>
              <a:gd name="adj3" fmla="val 16667"/>
            </a:avLst>
          </a:prstGeom>
          <a:noFill/>
          <a:ln>
            <a:solidFill>
              <a:srgbClr val="50A9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圆角矩形标注 1">
            <a:extLst>
              <a:ext uri="{FF2B5EF4-FFF2-40B4-BE49-F238E27FC236}">
                <a16:creationId xmlns="" xmlns:a16="http://schemas.microsoft.com/office/drawing/2014/main" id="{337A35FE-40B0-D747-9222-E87DBDB581C5}"/>
              </a:ext>
            </a:extLst>
          </p:cNvPr>
          <p:cNvSpPr/>
          <p:nvPr/>
        </p:nvSpPr>
        <p:spPr>
          <a:xfrm>
            <a:off x="2728686" y="4600386"/>
            <a:ext cx="8810171" cy="2108117"/>
          </a:xfrm>
          <a:prstGeom prst="wedgeRoundRectCallout">
            <a:avLst>
              <a:gd name="adj1" fmla="val -55629"/>
              <a:gd name="adj2" fmla="val -2480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7" name="图片 5">
            <a:extLst>
              <a:ext uri="{FF2B5EF4-FFF2-40B4-BE49-F238E27FC236}">
                <a16:creationId xmlns="" xmlns:a16="http://schemas.microsoft.com/office/drawing/2014/main" id="{02749DC0-68E9-B040-8B47-6FD4299E4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42" y="4617300"/>
            <a:ext cx="1818384" cy="224069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32748" y="5982581"/>
            <a:ext cx="1190172" cy="577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ơp</a:t>
            </a:r>
            <a:endParaRPr lang="en-US" sz="4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971313" y="1524000"/>
            <a:ext cx="1239481" cy="541586"/>
          </a:xfrm>
          <a:prstGeom prst="rect">
            <a:avLst/>
          </a:prstGeom>
          <a:solidFill>
            <a:srgbClr val="DAF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ơm</a:t>
            </a:r>
            <a:endParaRPr lang="en-US" sz="4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29307" y="2700881"/>
            <a:ext cx="1212575" cy="1810962"/>
            <a:chOff x="629307" y="2700881"/>
            <a:chExt cx="1212575" cy="181096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5" t="15281" r="75284" b="56148"/>
            <a:stretch/>
          </p:blipFill>
          <p:spPr>
            <a:xfrm>
              <a:off x="629307" y="2700881"/>
              <a:ext cx="1212575" cy="132763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49" t="43661" r="79508" b="50053"/>
            <a:stretch/>
          </p:blipFill>
          <p:spPr>
            <a:xfrm>
              <a:off x="629307" y="4080769"/>
              <a:ext cx="1005841" cy="431074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4105345" y="2877624"/>
            <a:ext cx="1907177" cy="1655549"/>
            <a:chOff x="4033538" y="2882420"/>
            <a:chExt cx="1907177" cy="165554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35" t="10138" r="6849" b="58624"/>
            <a:stretch/>
          </p:blipFill>
          <p:spPr>
            <a:xfrm>
              <a:off x="4261884" y="2882420"/>
              <a:ext cx="1156192" cy="113542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29" t="43471" r="7412" b="49482"/>
            <a:stretch/>
          </p:blipFill>
          <p:spPr>
            <a:xfrm>
              <a:off x="4033538" y="4054643"/>
              <a:ext cx="1907177" cy="483326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2030924" y="2812441"/>
            <a:ext cx="1802675" cy="1708593"/>
            <a:chOff x="2148588" y="2816058"/>
            <a:chExt cx="1802675" cy="170859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74" t="7471" r="33463" b="57482"/>
            <a:stretch/>
          </p:blipFill>
          <p:spPr>
            <a:xfrm>
              <a:off x="2148588" y="2816058"/>
              <a:ext cx="1802675" cy="120178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77" t="43471" r="48764" b="49609"/>
            <a:stretch/>
          </p:blipFill>
          <p:spPr>
            <a:xfrm>
              <a:off x="2629736" y="4050033"/>
              <a:ext cx="840378" cy="474618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9971314" y="2792077"/>
            <a:ext cx="1567542" cy="1673884"/>
            <a:chOff x="9612327" y="2813284"/>
            <a:chExt cx="1567542" cy="167388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102" t="88783" r="12618" b="5693"/>
            <a:stretch/>
          </p:blipFill>
          <p:spPr>
            <a:xfrm>
              <a:off x="10042930" y="4108345"/>
              <a:ext cx="953589" cy="37882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58" t="55304" r="3659" b="12146"/>
            <a:stretch/>
          </p:blipFill>
          <p:spPr>
            <a:xfrm>
              <a:off x="9612327" y="2813284"/>
              <a:ext cx="1567542" cy="1190557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8095421" y="2792282"/>
            <a:ext cx="1580605" cy="1751245"/>
            <a:chOff x="7798527" y="2819380"/>
            <a:chExt cx="1580605" cy="175124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83" t="52804" r="36134" b="14646"/>
            <a:stretch/>
          </p:blipFill>
          <p:spPr>
            <a:xfrm>
              <a:off x="7798527" y="2819380"/>
              <a:ext cx="1567542" cy="119055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38" t="88179" r="42963" b="5154"/>
            <a:stretch/>
          </p:blipFill>
          <p:spPr>
            <a:xfrm>
              <a:off x="7811589" y="4113426"/>
              <a:ext cx="1567543" cy="457199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6144512" y="2765507"/>
            <a:ext cx="1446518" cy="1780912"/>
            <a:chOff x="6036133" y="2777916"/>
            <a:chExt cx="1446518" cy="178091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4" t="59068" r="72182" b="13694"/>
            <a:stretch/>
          </p:blipFill>
          <p:spPr>
            <a:xfrm>
              <a:off x="6036133" y="2777916"/>
              <a:ext cx="1446518" cy="126129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9" t="88370" r="77126" b="5534"/>
            <a:stretch/>
          </p:blipFill>
          <p:spPr>
            <a:xfrm>
              <a:off x="6080123" y="4140816"/>
              <a:ext cx="1358537" cy="4180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615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0.03281 -0.280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1" y="-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0.07357 0.2958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2" y="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04674 -0.2888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4" y="-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-0.0164 0.301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0.07448 0.2976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" y="1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2595 -0.27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82" y="-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F8A4FDB-F515-4B72-9A9D-1F8B8C1AC0EE}"/>
              </a:ext>
            </a:extLst>
          </p:cNvPr>
          <p:cNvSpPr/>
          <p:nvPr/>
        </p:nvSpPr>
        <p:spPr>
          <a:xfrm>
            <a:off x="1641231" y="876925"/>
            <a:ext cx="104123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T×m</a:t>
            </a:r>
            <a:r>
              <a:rPr kumimoji="0" lang="en-US" sz="44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tiÕng ngoµi bµi cã vÇn </a:t>
            </a:r>
            <a:r>
              <a:rPr lang="en-US" sz="4400" b="1">
                <a:solidFill>
                  <a:prstClr val="black"/>
                </a:solidFill>
                <a:latin typeface=".VnAvant" pitchFamily="34" charset="0"/>
              </a:rPr>
              <a:t>¬</a:t>
            </a:r>
            <a:r>
              <a:rPr kumimoji="0" lang="en-US" sz="44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m, </a:t>
            </a:r>
            <a:r>
              <a:rPr lang="en-US" sz="4400" b="1">
                <a:solidFill>
                  <a:prstClr val="black"/>
                </a:solidFill>
                <a:latin typeface=".VnAvant" pitchFamily="34" charset="0"/>
              </a:rPr>
              <a:t>¬</a:t>
            </a:r>
            <a:r>
              <a:rPr kumimoji="0" lang="en-US" sz="44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p?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48C6E946-A947-4E4E-BB63-3BEB3A76A77F}"/>
              </a:ext>
            </a:extLst>
          </p:cNvPr>
          <p:cNvSpPr/>
          <p:nvPr/>
        </p:nvSpPr>
        <p:spPr>
          <a:xfrm>
            <a:off x="1423447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smtClean="0">
                <a:solidFill>
                  <a:srgbClr val="FF0000"/>
                </a:solidFill>
                <a:latin typeface=".VnAvant" pitchFamily="34" charset="0"/>
              </a:rPr>
              <a:t>¬m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CFC9AA64-CDD6-408B-BC81-E6222FCE4B5A}"/>
              </a:ext>
            </a:extLst>
          </p:cNvPr>
          <p:cNvSpPr/>
          <p:nvPr/>
        </p:nvSpPr>
        <p:spPr>
          <a:xfrm>
            <a:off x="6194981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smtClean="0">
                <a:solidFill>
                  <a:srgbClr val="FF0000"/>
                </a:solidFill>
                <a:latin typeface=".VnAvant" pitchFamily="34" charset="0"/>
              </a:rPr>
              <a:t>¬p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="" xmlns:a16="http://schemas.microsoft.com/office/drawing/2014/main" id="{8CF5A672-1378-4191-88E3-4457FD94FAE3}"/>
              </a:ext>
            </a:extLst>
          </p:cNvPr>
          <p:cNvGrpSpPr/>
          <p:nvPr/>
        </p:nvGrpSpPr>
        <p:grpSpPr>
          <a:xfrm>
            <a:off x="10401105" y="4565471"/>
            <a:ext cx="1652436" cy="1825828"/>
            <a:chOff x="11173066" y="3333751"/>
            <a:chExt cx="2768600" cy="3059113"/>
          </a:xfrm>
        </p:grpSpPr>
        <p:sp>
          <p:nvSpPr>
            <p:cNvPr id="9" name="Freeform 5">
              <a:extLst>
                <a:ext uri="{FF2B5EF4-FFF2-40B4-BE49-F238E27FC236}">
                  <a16:creationId xmlns="" xmlns:a16="http://schemas.microsoft.com/office/drawing/2014/main" id="{CB88B041-E66D-4152-A1ED-32240D32C7CB}"/>
                </a:ext>
              </a:extLst>
            </p:cNvPr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="" xmlns:a16="http://schemas.microsoft.com/office/drawing/2014/main" id="{1B67A3A7-3777-4BD0-9121-49CF6217C181}"/>
                </a:ext>
              </a:extLst>
            </p:cNvPr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="" xmlns:a16="http://schemas.microsoft.com/office/drawing/2014/main" id="{F4DC9B2D-16F2-41CF-9FC8-389EC954766B}"/>
                </a:ext>
              </a:extLst>
            </p:cNvPr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="" xmlns:a16="http://schemas.microsoft.com/office/drawing/2014/main" id="{63788658-1E51-4A13-90CC-6FD89AF67E1E}"/>
                </a:ext>
              </a:extLst>
            </p:cNvPr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="" xmlns:a16="http://schemas.microsoft.com/office/drawing/2014/main" id="{82609B27-F8BC-4706-B60D-3ECBFE3BC443}"/>
                </a:ext>
              </a:extLst>
            </p:cNvPr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="" xmlns:a16="http://schemas.microsoft.com/office/drawing/2014/main" id="{6D083E28-DD60-49D2-8FAB-8CFC333AB8A0}"/>
                </a:ext>
              </a:extLst>
            </p:cNvPr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="" xmlns:a16="http://schemas.microsoft.com/office/drawing/2014/main" id="{23558AD6-D497-4297-AC61-1E2C7294BDB2}"/>
                </a:ext>
              </a:extLst>
            </p:cNvPr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="" xmlns:a16="http://schemas.microsoft.com/office/drawing/2014/main" id="{D7482F87-717C-44CD-B600-0134F73D9642}"/>
                </a:ext>
              </a:extLst>
            </p:cNvPr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="" xmlns:a16="http://schemas.microsoft.com/office/drawing/2014/main" id="{060F03DD-B9DB-4FA9-B7B4-ACC63B9C9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="" xmlns:a16="http://schemas.microsoft.com/office/drawing/2014/main" id="{85DF889B-8A8B-4682-B45F-9025594AA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="" xmlns:a16="http://schemas.microsoft.com/office/drawing/2014/main" id="{EADCC67D-CADF-4636-8FDE-98AE79868F39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="" xmlns:a16="http://schemas.microsoft.com/office/drawing/2014/main" id="{6668D18F-3972-4D63-AACA-C2A6668379B5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="" xmlns:a16="http://schemas.microsoft.com/office/drawing/2014/main" id="{746346CD-A896-491A-97C4-60D753D4ACB0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="" xmlns:a16="http://schemas.microsoft.com/office/drawing/2014/main" id="{46C475A5-26E5-4F82-8AF8-5571C7D91204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="" xmlns:a16="http://schemas.microsoft.com/office/drawing/2014/main" id="{6062305D-BBAA-493E-A2F6-693637CE0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="" xmlns:a16="http://schemas.microsoft.com/office/drawing/2014/main" id="{70DAAF23-B37E-43BF-9903-E7172AB10069}"/>
                </a:ext>
              </a:extLst>
            </p:cNvPr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="" xmlns:a16="http://schemas.microsoft.com/office/drawing/2014/main" id="{81017095-495D-4FDD-A439-F1FB2FCE0343}"/>
                </a:ext>
              </a:extLst>
            </p:cNvPr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721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1" name="Group 1"/>
          <p:cNvGrpSpPr>
            <a:grpSpLocks/>
          </p:cNvGrpSpPr>
          <p:nvPr/>
        </p:nvGrpSpPr>
        <p:grpSpPr bwMode="auto">
          <a:xfrm>
            <a:off x="4119034" y="0"/>
            <a:ext cx="4313767" cy="846138"/>
            <a:chOff x="4000467" y="260140"/>
            <a:chExt cx="3675343" cy="846266"/>
          </a:xfrm>
        </p:grpSpPr>
        <p:sp>
          <p:nvSpPr>
            <p:cNvPr id="3" name="Rounded Rectangle 2"/>
            <p:cNvSpPr/>
            <p:nvPr/>
          </p:nvSpPr>
          <p:spPr>
            <a:xfrm>
              <a:off x="5408928" y="412563"/>
              <a:ext cx="2266882" cy="54142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3200" dirty="0">
                  <a:solidFill>
                    <a:srgbClr val="002060"/>
                  </a:solidFill>
                  <a:latin typeface="UTM Avo" panose="02040603050506020204" pitchFamily="18" charset="0"/>
                </a:rPr>
                <a:t>Tập đọc</a:t>
              </a:r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0724" name="图片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000467" y="260140"/>
              <a:ext cx="1712256" cy="846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22" name="Picture 5"/>
          <p:cNvPicPr>
            <a:picLocks noChangeAspect="1"/>
          </p:cNvPicPr>
          <p:nvPr/>
        </p:nvPicPr>
        <p:blipFill>
          <a:blip r:embed="rId3"/>
          <a:srcRect l="38077" t="51949" r="37022" b="15712"/>
          <a:stretch>
            <a:fillRect/>
          </a:stretch>
        </p:blipFill>
        <p:spPr bwMode="auto">
          <a:xfrm>
            <a:off x="1625600" y="1295400"/>
            <a:ext cx="9347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735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00208" y="-100761"/>
            <a:ext cx="11991583" cy="67395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charset="0"/>
              <a:buNone/>
            </a:pPr>
            <a:r>
              <a:rPr lang="en-US" sz="4400" b="1" smtClean="0">
                <a:latin typeface=".VnAvant" pitchFamily="34" charset="0"/>
              </a:rPr>
              <a:t>                                   </a:t>
            </a:r>
            <a:r>
              <a:rPr lang="en-US" sz="4400" b="1" smtClean="0">
                <a:solidFill>
                  <a:srgbClr val="FF0000"/>
                </a:solidFill>
                <a:latin typeface=".VnAvant" pitchFamily="34" charset="0"/>
              </a:rPr>
              <a:t>VÝ dô</a:t>
            </a:r>
          </a:p>
          <a:p>
            <a:pPr marL="0" indent="0">
              <a:lnSpc>
                <a:spcPct val="100000"/>
              </a:lnSpc>
              <a:buFont typeface="Arial" charset="0"/>
              <a:buNone/>
            </a:pPr>
            <a:r>
              <a:rPr lang="en-US" sz="4400" b="1" smtClean="0">
                <a:latin typeface=".VnAvant" pitchFamily="34" charset="0"/>
              </a:rPr>
              <a:t>    ChÞ Th¬m ra ®Ò: “CÆp cña Bi cã 3 qu¶ cam…”. </a:t>
            </a:r>
          </a:p>
          <a:p>
            <a:pPr marL="0" indent="0">
              <a:lnSpc>
                <a:spcPct val="100000"/>
              </a:lnSpc>
              <a:buFont typeface="Arial" charset="0"/>
              <a:buNone/>
            </a:pPr>
            <a:r>
              <a:rPr lang="en-US" sz="4400" b="1" smtClean="0">
                <a:latin typeface=".VnAvant" pitchFamily="34" charset="0"/>
              </a:rPr>
              <a:t>    Bi ®¸p: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4400" b="1">
                <a:latin typeface=".VnAvant" pitchFamily="34" charset="0"/>
              </a:rPr>
              <a:t> </a:t>
            </a:r>
            <a:r>
              <a:rPr lang="en-US" sz="4400" b="1" smtClean="0">
                <a:latin typeface=".VnAvant" pitchFamily="34" charset="0"/>
              </a:rPr>
              <a:t>  -Em ch¶ ®em cam ra líp.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4400" b="1">
                <a:latin typeface=".VnAvant" pitchFamily="34" charset="0"/>
              </a:rPr>
              <a:t> </a:t>
            </a:r>
            <a:r>
              <a:rPr lang="en-US" sz="4400" b="1" smtClean="0">
                <a:latin typeface=".VnAvant" pitchFamily="34" charset="0"/>
              </a:rPr>
              <a:t>  -ChÞ vÝ dô mµ…ChÞ tiÕp nhÐ: Bi cho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4400" b="1">
                <a:latin typeface=".VnAvant" pitchFamily="34" charset="0"/>
              </a:rPr>
              <a:t> </a:t>
            </a:r>
            <a:r>
              <a:rPr lang="en-US" sz="4400" b="1" smtClean="0">
                <a:latin typeface=".VnAvant" pitchFamily="34" charset="0"/>
              </a:rPr>
              <a:t>em Bèp 1 qu¶…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4400" b="1" smtClean="0">
                <a:latin typeface=".VnAvant" pitchFamily="34" charset="0"/>
              </a:rPr>
              <a:t>   -ChÞ nhÇm. Em Bèp chØ bó mÑ.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4400" b="1" smtClean="0">
                <a:latin typeface=".VnAvant" pitchFamily="34" charset="0"/>
              </a:rPr>
              <a:t>   - Th× chÞ vÝ dô mµ.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020696" y="4490766"/>
            <a:ext cx="167415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043433" y="6064439"/>
            <a:ext cx="227973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34613" y="2887065"/>
            <a:ext cx="167415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97138" y="5242328"/>
            <a:ext cx="204522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658524" y="1409363"/>
            <a:ext cx="92505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80803" y="1384311"/>
            <a:ext cx="227973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07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00208" y="-100761"/>
            <a:ext cx="11991583" cy="67395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charset="0"/>
              <a:buNone/>
            </a:pPr>
            <a:r>
              <a:rPr lang="en-US" sz="4400" b="1" smtClean="0">
                <a:latin typeface=".VnAvant" pitchFamily="34" charset="0"/>
              </a:rPr>
              <a:t>                                   </a:t>
            </a:r>
            <a:r>
              <a:rPr lang="en-US" sz="4400" b="1" smtClean="0">
                <a:solidFill>
                  <a:srgbClr val="FF0000"/>
                </a:solidFill>
                <a:latin typeface=".VnAvant" pitchFamily="34" charset="0"/>
              </a:rPr>
              <a:t>VÝ dô</a:t>
            </a:r>
          </a:p>
          <a:p>
            <a:pPr marL="0" indent="0">
              <a:lnSpc>
                <a:spcPct val="100000"/>
              </a:lnSpc>
              <a:buFont typeface="Arial" charset="0"/>
              <a:buNone/>
            </a:pPr>
            <a:r>
              <a:rPr lang="en-US" sz="4400" b="1" smtClean="0">
                <a:latin typeface=".VnAvant" pitchFamily="34" charset="0"/>
              </a:rPr>
              <a:t>    ChÞ Th¬m ra ®Ò: “CÆp cña Bi cã 3 qu¶ cam…”. </a:t>
            </a:r>
          </a:p>
          <a:p>
            <a:pPr marL="0" indent="0">
              <a:lnSpc>
                <a:spcPct val="100000"/>
              </a:lnSpc>
              <a:buFont typeface="Arial" charset="0"/>
              <a:buNone/>
            </a:pPr>
            <a:r>
              <a:rPr lang="en-US" sz="4400" b="1" smtClean="0">
                <a:latin typeface=".VnAvant" pitchFamily="34" charset="0"/>
              </a:rPr>
              <a:t>    Bi ®¸p: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4400" b="1">
                <a:latin typeface=".VnAvant" pitchFamily="34" charset="0"/>
              </a:rPr>
              <a:t> </a:t>
            </a:r>
            <a:r>
              <a:rPr lang="en-US" sz="4400" b="1" smtClean="0">
                <a:latin typeface=".VnAvant" pitchFamily="34" charset="0"/>
              </a:rPr>
              <a:t>  -Em ch¶ ®em cam ra líp.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4400" b="1">
                <a:latin typeface=".VnAvant" pitchFamily="34" charset="0"/>
              </a:rPr>
              <a:t> </a:t>
            </a:r>
            <a:r>
              <a:rPr lang="en-US" sz="4400" b="1" smtClean="0">
                <a:latin typeface=".VnAvant" pitchFamily="34" charset="0"/>
              </a:rPr>
              <a:t>  -ChÞ vÝ dô mµ…ChÞ tiÕp nhÐ: Bi cho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4400" b="1">
                <a:latin typeface=".VnAvant" pitchFamily="34" charset="0"/>
              </a:rPr>
              <a:t> </a:t>
            </a:r>
            <a:r>
              <a:rPr lang="en-US" sz="4400" b="1" smtClean="0">
                <a:latin typeface=".VnAvant" pitchFamily="34" charset="0"/>
              </a:rPr>
              <a:t>em Bèp 1 qu¶…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4400" b="1" smtClean="0">
                <a:latin typeface=".VnAvant" pitchFamily="34" charset="0"/>
              </a:rPr>
              <a:t>   -ChÞ nhÇm. Em Bèp chØ bó mÑ.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4400" b="1" smtClean="0">
                <a:latin typeface=".VnAvant" pitchFamily="34" charset="0"/>
              </a:rPr>
              <a:t>   - Th× chÞ vÝ dô mµ.</a:t>
            </a:r>
          </a:p>
        </p:txBody>
      </p:sp>
      <p:sp>
        <p:nvSpPr>
          <p:cNvPr id="11" name="Cloud 10"/>
          <p:cNvSpPr/>
          <p:nvPr/>
        </p:nvSpPr>
        <p:spPr>
          <a:xfrm>
            <a:off x="747521" y="511579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Cloud 12"/>
          <p:cNvSpPr/>
          <p:nvPr/>
        </p:nvSpPr>
        <p:spPr>
          <a:xfrm>
            <a:off x="4981318" y="671237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Cloud 13"/>
          <p:cNvSpPr/>
          <p:nvPr/>
        </p:nvSpPr>
        <p:spPr>
          <a:xfrm>
            <a:off x="591120" y="2036574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Cloud 14"/>
          <p:cNvSpPr/>
          <p:nvPr/>
        </p:nvSpPr>
        <p:spPr>
          <a:xfrm>
            <a:off x="591120" y="2878721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Cloud 15"/>
          <p:cNvSpPr/>
          <p:nvPr/>
        </p:nvSpPr>
        <p:spPr>
          <a:xfrm>
            <a:off x="591119" y="3768069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Cloud 16"/>
          <p:cNvSpPr/>
          <p:nvPr/>
        </p:nvSpPr>
        <p:spPr>
          <a:xfrm>
            <a:off x="4668517" y="3768069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8" name="Cloud 17"/>
          <p:cNvSpPr/>
          <p:nvPr/>
        </p:nvSpPr>
        <p:spPr>
          <a:xfrm>
            <a:off x="8250961" y="3674941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9" name="Cloud 18"/>
          <p:cNvSpPr/>
          <p:nvPr/>
        </p:nvSpPr>
        <p:spPr>
          <a:xfrm>
            <a:off x="668673" y="5303324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0" name="Cloud 19"/>
          <p:cNvSpPr/>
          <p:nvPr/>
        </p:nvSpPr>
        <p:spPr>
          <a:xfrm>
            <a:off x="3662393" y="5276726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1" name="Cloud 20"/>
          <p:cNvSpPr/>
          <p:nvPr/>
        </p:nvSpPr>
        <p:spPr>
          <a:xfrm>
            <a:off x="520273" y="6165041"/>
            <a:ext cx="609600" cy="356772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1400" b="1" dirty="0">
                <a:solidFill>
                  <a:schemeClr val="tx1"/>
                </a:solidFill>
                <a:latin typeface="+mj-lt"/>
              </a:rPr>
              <a:t>10</a:t>
            </a:r>
            <a:endParaRPr lang="en-US" sz="14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4375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702935" y="2342185"/>
            <a:ext cx="3645334" cy="1292136"/>
          </a:xfrm>
          <a:prstGeom prst="roundRect">
            <a:avLst/>
          </a:prstGeom>
          <a:solidFill>
            <a:srgbClr val="FFCCCC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dirty="0">
                <a:solidFill>
                  <a:schemeClr val="tx1"/>
                </a:solidFill>
              </a:rPr>
              <a:t>Chị Thơm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02935" y="4211638"/>
            <a:ext cx="3533955" cy="1292136"/>
          </a:xfrm>
          <a:prstGeom prst="roundRect">
            <a:avLst/>
          </a:prstGeom>
          <a:solidFill>
            <a:srgbClr val="FFCCCC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dirty="0">
                <a:solidFill>
                  <a:schemeClr val="tx1"/>
                </a:solidFill>
              </a:rPr>
              <a:t>Bi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354928" y="2268867"/>
            <a:ext cx="5891472" cy="1684391"/>
          </a:xfrm>
          <a:prstGeom prst="roundRect">
            <a:avLst/>
          </a:prstGeom>
          <a:solidFill>
            <a:srgbClr val="FFFA1D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dirty="0">
                <a:solidFill>
                  <a:schemeClr val="tx1"/>
                </a:solidFill>
              </a:rPr>
              <a:t>cho là chị Thơm nhầm.  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258003" y="4211639"/>
            <a:ext cx="5988397" cy="1667087"/>
          </a:xfrm>
          <a:prstGeom prst="roundRect">
            <a:avLst/>
          </a:prstGeom>
          <a:solidFill>
            <a:srgbClr val="FFFA1D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dirty="0">
                <a:solidFill>
                  <a:schemeClr val="tx1"/>
                </a:solidFill>
              </a:rPr>
              <a:t>chỉ đưa ra ví dụ.</a:t>
            </a:r>
            <a:endParaRPr lang="en-US" sz="5400" dirty="0">
              <a:solidFill>
                <a:schemeClr val="tx1"/>
              </a:solidFill>
            </a:endParaRPr>
          </a:p>
        </p:txBody>
      </p:sp>
      <p:grpSp>
        <p:nvGrpSpPr>
          <p:cNvPr id="33797" name="Group 8"/>
          <p:cNvGrpSpPr>
            <a:grpSpLocks/>
          </p:cNvGrpSpPr>
          <p:nvPr/>
        </p:nvGrpSpPr>
        <p:grpSpPr bwMode="auto">
          <a:xfrm>
            <a:off x="3541184" y="166687"/>
            <a:ext cx="4790016" cy="1012328"/>
            <a:chOff x="390727" y="2611311"/>
            <a:chExt cx="3559070" cy="1012935"/>
          </a:xfrm>
        </p:grpSpPr>
        <p:sp>
          <p:nvSpPr>
            <p:cNvPr id="33800" name="TextBox 9"/>
            <p:cNvSpPr txBox="1">
              <a:spLocks noChangeArrowheads="1"/>
            </p:cNvSpPr>
            <p:nvPr/>
          </p:nvSpPr>
          <p:spPr bwMode="auto">
            <a:xfrm>
              <a:off x="824798" y="2854344"/>
              <a:ext cx="3124999" cy="769902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dashDot"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vi-VN" sz="4400"/>
                <a:t>Ghép đúng</a:t>
              </a:r>
              <a:endParaRPr lang="en-US" sz="4400"/>
            </a:p>
          </p:txBody>
        </p:sp>
        <p:pic>
          <p:nvPicPr>
            <p:cNvPr id="33801" name="Picture 2" descr="cậu bé hoạt hình đang cầm bút chì Hình ảnh | Định dạng hình ảnh ..."/>
            <p:cNvPicPr>
              <a:picLocks noChangeAspect="1" noChangeArrowheads="1"/>
            </p:cNvPicPr>
            <p:nvPr/>
          </p:nvPicPr>
          <p:blipFill>
            <a:blip r:embed="rId2"/>
            <a:srcRect l="24953" t="7388" r="21809" b="5884"/>
            <a:stretch>
              <a:fillRect/>
            </a:stretch>
          </p:blipFill>
          <p:spPr bwMode="auto">
            <a:xfrm>
              <a:off x="390727" y="2611311"/>
              <a:ext cx="599679" cy="976897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</p:spPr>
        </p:pic>
      </p:grpSp>
      <p:cxnSp>
        <p:nvCxnSpPr>
          <p:cNvPr id="13" name="Straight Connector 12"/>
          <p:cNvCxnSpPr>
            <a:stCxn id="5" idx="3"/>
            <a:endCxn id="8" idx="1"/>
          </p:cNvCxnSpPr>
          <p:nvPr/>
        </p:nvCxnSpPr>
        <p:spPr>
          <a:xfrm>
            <a:off x="4348269" y="2988253"/>
            <a:ext cx="909734" cy="205693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7" idx="1"/>
          </p:cNvCxnSpPr>
          <p:nvPr/>
        </p:nvCxnSpPr>
        <p:spPr>
          <a:xfrm flipV="1">
            <a:off x="4125384" y="3111063"/>
            <a:ext cx="1229544" cy="13192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471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504972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=""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=""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=""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13989" y="2621009"/>
            <a:ext cx="75282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TẬP VIẾT</a:t>
            </a:r>
            <a:endParaRPr lang="en-US" sz="66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350542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4" t="36508" r="15714" b="36052"/>
          <a:stretch/>
        </p:blipFill>
        <p:spPr>
          <a:xfrm>
            <a:off x="98800" y="2402112"/>
            <a:ext cx="12093200" cy="180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0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9cd6c5a">
            <a:extLst>
              <a:ext uri="{FF2B5EF4-FFF2-40B4-BE49-F238E27FC236}">
                <a16:creationId xmlns:a16="http://schemas.microsoft.com/office/drawing/2014/main" xmlns="" id="{E91D5F37-F64E-49E7-9CA5-547FDB6F4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56" y="134124"/>
            <a:ext cx="8872989" cy="1879015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508" y="1942748"/>
            <a:ext cx="8872991" cy="3756791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xmlns="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13" y="5051935"/>
            <a:ext cx="11777345" cy="1574700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xmlns="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7" y="3190424"/>
            <a:ext cx="2428219" cy="2733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ADCE84-ECE6-481E-AE29-0A51D944B1A2}"/>
              </a:ext>
            </a:extLst>
          </p:cNvPr>
          <p:cNvSpPr txBox="1"/>
          <p:nvPr/>
        </p:nvSpPr>
        <p:spPr>
          <a:xfrm>
            <a:off x="2661143" y="2875007"/>
            <a:ext cx="8540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smtClean="0">
                <a:solidFill>
                  <a:srgbClr val="FFFF00"/>
                </a:solidFill>
                <a:latin typeface=".VnAvant" pitchFamily="34" charset="0"/>
              </a:rPr>
              <a:t>Bµi 35</a:t>
            </a:r>
            <a:r>
              <a:rPr kumimoji="0" lang="vi-VN" sz="80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: </a:t>
            </a:r>
            <a:r>
              <a:rPr lang="en-US" sz="8000" b="1" noProof="0" smtClean="0">
                <a:solidFill>
                  <a:srgbClr val="FFFF00"/>
                </a:solidFill>
                <a:latin typeface=".VnAvant" pitchFamily="34" charset="0"/>
              </a:rPr>
              <a:t>Ch÷ hoa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67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4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9" y="4860847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5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3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chiếc thước kẻ </a:t>
            </a:r>
            <a:endParaRPr lang="en-US" b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1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smtClean="0">
                <a:solidFill>
                  <a:srgbClr val="002060"/>
                </a:solidFill>
                <a:latin typeface="Aaria"/>
                <a:ea typeface="Tahoma" panose="020B0604030504040204" pitchFamily="34" charset="0"/>
                <a:cs typeface="Tahoma" panose="020B0604030504040204" pitchFamily="34" charset="0"/>
              </a:rPr>
              <a:t> am, ap, ăm, ăp, ôm, ôp</a:t>
            </a:r>
            <a:endParaRPr lang="en-US" sz="5400">
              <a:solidFill>
                <a:srgbClr val="002060"/>
              </a:solidFill>
              <a:latin typeface="Aari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6" y="4994115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9" y="4069021"/>
            <a:ext cx="2310939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3" y="5457472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3" y="4194326"/>
            <a:ext cx="154407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72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5" y="3437713"/>
            <a:ext cx="777979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8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3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7" y="3822040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Group 9"/>
          <p:cNvGrpSpPr>
            <a:grpSpLocks/>
          </p:cNvGrpSpPr>
          <p:nvPr/>
        </p:nvGrpSpPr>
        <p:grpSpPr bwMode="auto">
          <a:xfrm>
            <a:off x="304800" y="458788"/>
            <a:ext cx="11887200" cy="6018212"/>
            <a:chOff x="1881051" y="0"/>
            <a:chExt cx="9248503" cy="6884318"/>
          </a:xfrm>
        </p:grpSpPr>
        <p:pic>
          <p:nvPicPr>
            <p:cNvPr id="29713" name="Picture 1"/>
            <p:cNvPicPr>
              <a:picLocks noChangeAspect="1"/>
            </p:cNvPicPr>
            <p:nvPr/>
          </p:nvPicPr>
          <p:blipFill>
            <a:blip r:embed="rId2"/>
            <a:srcRect l="26624" t="17525" r="25844" b="21059"/>
            <a:stretch>
              <a:fillRect/>
            </a:stretch>
          </p:blipFill>
          <p:spPr bwMode="auto">
            <a:xfrm>
              <a:off x="1881051" y="0"/>
              <a:ext cx="8655270" cy="6191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14" name="TextBox 2"/>
            <p:cNvSpPr txBox="1">
              <a:spLocks noChangeArrowheads="1"/>
            </p:cNvSpPr>
            <p:nvPr/>
          </p:nvSpPr>
          <p:spPr bwMode="auto">
            <a:xfrm>
              <a:off x="2128073" y="1737877"/>
              <a:ext cx="1424493" cy="66282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29715" name="TextBox 3"/>
            <p:cNvSpPr txBox="1">
              <a:spLocks noChangeArrowheads="1"/>
            </p:cNvSpPr>
            <p:nvPr/>
          </p:nvSpPr>
          <p:spPr bwMode="auto">
            <a:xfrm>
              <a:off x="5716479" y="1737877"/>
              <a:ext cx="1424493" cy="66282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29716" name="TextBox 4"/>
            <p:cNvSpPr txBox="1">
              <a:spLocks noChangeArrowheads="1"/>
            </p:cNvSpPr>
            <p:nvPr/>
          </p:nvSpPr>
          <p:spPr bwMode="auto">
            <a:xfrm>
              <a:off x="8639572" y="1737877"/>
              <a:ext cx="2489982" cy="66282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29717" name="TextBox 5"/>
            <p:cNvSpPr txBox="1">
              <a:spLocks noChangeArrowheads="1"/>
            </p:cNvSpPr>
            <p:nvPr/>
          </p:nvSpPr>
          <p:spPr bwMode="auto">
            <a:xfrm>
              <a:off x="2129720" y="6149292"/>
              <a:ext cx="1864192" cy="6628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29718" name="TextBox 6"/>
            <p:cNvSpPr txBox="1">
              <a:spLocks noChangeArrowheads="1"/>
            </p:cNvSpPr>
            <p:nvPr/>
          </p:nvSpPr>
          <p:spPr bwMode="auto">
            <a:xfrm>
              <a:off x="5535330" y="6221491"/>
              <a:ext cx="1786792" cy="66282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UTM Avo"/>
              </a:endParaRPr>
            </a:p>
          </p:txBody>
        </p:sp>
        <p:sp>
          <p:nvSpPr>
            <p:cNvPr id="29719" name="TextBox 7"/>
            <p:cNvSpPr txBox="1">
              <a:spLocks noChangeArrowheads="1"/>
            </p:cNvSpPr>
            <p:nvPr/>
          </p:nvSpPr>
          <p:spPr bwMode="auto">
            <a:xfrm>
              <a:off x="8898122" y="6170644"/>
              <a:ext cx="1422847" cy="66282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UTM Avo"/>
              </a:endParaRPr>
            </a:p>
          </p:txBody>
        </p:sp>
      </p:grpSp>
      <p:sp>
        <p:nvSpPr>
          <p:cNvPr id="14347" name="Text Box 13"/>
          <p:cNvSpPr txBox="1">
            <a:spLocks noChangeArrowheads="1"/>
          </p:cNvSpPr>
          <p:nvPr/>
        </p:nvSpPr>
        <p:spPr bwMode="auto">
          <a:xfrm>
            <a:off x="609600" y="2057400"/>
            <a:ext cx="264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400">
                <a:solidFill>
                  <a:prstClr val="black"/>
                </a:solidFill>
                <a:latin typeface="Arial" charset="0"/>
                <a:cs typeface="Arial" charset="0"/>
              </a:rPr>
              <a:t>bơm </a:t>
            </a:r>
          </a:p>
        </p:txBody>
      </p:sp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4876800" y="1905000"/>
            <a:ext cx="3048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400">
                <a:solidFill>
                  <a:prstClr val="black"/>
                </a:solidFill>
                <a:latin typeface="Arial" charset="0"/>
                <a:cs typeface="Arial" charset="0"/>
              </a:rPr>
              <a:t>lớp học</a:t>
            </a:r>
          </a:p>
        </p:txBody>
      </p:sp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8534400" y="1905000"/>
            <a:ext cx="375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400">
                <a:solidFill>
                  <a:prstClr val="black"/>
                </a:solidFill>
                <a:latin typeface="Arial" charset="0"/>
                <a:cs typeface="Arial" charset="0"/>
              </a:rPr>
              <a:t>bờm ngựa</a:t>
            </a: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508000" y="5715000"/>
            <a:ext cx="3048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400">
                <a:solidFill>
                  <a:prstClr val="black"/>
                </a:solidFill>
                <a:latin typeface="Arial" charset="0"/>
                <a:cs typeface="Arial" charset="0"/>
              </a:rPr>
              <a:t>đớp cá</a:t>
            </a: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4572000" y="5715000"/>
            <a:ext cx="3048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400">
                <a:solidFill>
                  <a:prstClr val="black"/>
                </a:solidFill>
                <a:latin typeface="Arial" charset="0"/>
                <a:cs typeface="Arial" charset="0"/>
              </a:rPr>
              <a:t>lợp nhà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8432800" y="5715000"/>
            <a:ext cx="375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400">
                <a:solidFill>
                  <a:prstClr val="black"/>
                </a:solidFill>
                <a:latin typeface="Arial" charset="0"/>
                <a:cs typeface="Arial" charset="0"/>
              </a:rPr>
              <a:t>nơm</a:t>
            </a:r>
          </a:p>
        </p:txBody>
      </p:sp>
      <p:sp>
        <p:nvSpPr>
          <p:cNvPr id="36889" name="Line 25"/>
          <p:cNvSpPr>
            <a:spLocks noChangeShapeType="1"/>
          </p:cNvSpPr>
          <p:nvPr/>
        </p:nvSpPr>
        <p:spPr bwMode="auto">
          <a:xfrm>
            <a:off x="3860800" y="3657600"/>
            <a:ext cx="5791200" cy="23622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6890" name="Line 26"/>
          <p:cNvSpPr>
            <a:spLocks noChangeShapeType="1"/>
          </p:cNvSpPr>
          <p:nvPr/>
        </p:nvSpPr>
        <p:spPr bwMode="auto">
          <a:xfrm flipV="1">
            <a:off x="3860800" y="2362200"/>
            <a:ext cx="4978400" cy="990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6891" name="Line 27"/>
          <p:cNvSpPr>
            <a:spLocks noChangeShapeType="1"/>
          </p:cNvSpPr>
          <p:nvPr/>
        </p:nvSpPr>
        <p:spPr bwMode="auto">
          <a:xfrm>
            <a:off x="1727200" y="2667000"/>
            <a:ext cx="1219200" cy="5334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6892" name="Line 28"/>
          <p:cNvSpPr>
            <a:spLocks noChangeShapeType="1"/>
          </p:cNvSpPr>
          <p:nvPr/>
        </p:nvSpPr>
        <p:spPr bwMode="auto">
          <a:xfrm>
            <a:off x="6096000" y="2514600"/>
            <a:ext cx="1320800" cy="8382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6893" name="Line 29"/>
          <p:cNvSpPr>
            <a:spLocks noChangeShapeType="1"/>
          </p:cNvSpPr>
          <p:nvPr/>
        </p:nvSpPr>
        <p:spPr bwMode="auto">
          <a:xfrm flipV="1">
            <a:off x="2133600" y="3886200"/>
            <a:ext cx="4876800" cy="2133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6894" name="Line 30"/>
          <p:cNvSpPr>
            <a:spLocks noChangeShapeType="1"/>
          </p:cNvSpPr>
          <p:nvPr/>
        </p:nvSpPr>
        <p:spPr bwMode="auto">
          <a:xfrm flipV="1">
            <a:off x="4775200" y="3962400"/>
            <a:ext cx="2743200" cy="20574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29710" name="Title 1"/>
          <p:cNvGrpSpPr>
            <a:grpSpLocks/>
          </p:cNvGrpSpPr>
          <p:nvPr/>
        </p:nvGrpSpPr>
        <p:grpSpPr bwMode="auto">
          <a:xfrm>
            <a:off x="101602" y="0"/>
            <a:ext cx="12486217" cy="831850"/>
            <a:chOff x="-81" y="23"/>
            <a:chExt cx="5899" cy="764"/>
          </a:xfrm>
        </p:grpSpPr>
        <p:pic>
          <p:nvPicPr>
            <p:cNvPr id="29711" name="Title 1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81" y="23"/>
              <a:ext cx="5899" cy="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12" name="Text Box 33"/>
            <p:cNvSpPr txBox="1">
              <a:spLocks noChangeArrowheads="1"/>
            </p:cNvSpPr>
            <p:nvPr/>
          </p:nvSpPr>
          <p:spPr bwMode="auto">
            <a:xfrm>
              <a:off x="-49" y="100"/>
              <a:ext cx="5635" cy="4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>
                  <a:solidFill>
                    <a:srgbClr val="000000"/>
                  </a:solidFill>
                  <a:latin typeface="UTM Avo"/>
                </a:rPr>
                <a:t>2. Tiếng nào có vần </a:t>
              </a:r>
              <a:r>
                <a:rPr lang="en-US" sz="3200" b="1">
                  <a:solidFill>
                    <a:srgbClr val="FF0000"/>
                  </a:solidFill>
                  <a:latin typeface="UTM Avo"/>
                </a:rPr>
                <a:t>ơm</a:t>
              </a:r>
              <a:r>
                <a:rPr lang="en-US" sz="3200">
                  <a:solidFill>
                    <a:srgbClr val="000000"/>
                  </a:solidFill>
                  <a:latin typeface="UTM Avo"/>
                </a:rPr>
                <a:t>? Tiếng nào có vần </a:t>
              </a:r>
              <a:r>
                <a:rPr lang="en-US" sz="3200" b="1">
                  <a:solidFill>
                    <a:srgbClr val="FF0000"/>
                  </a:solidFill>
                  <a:latin typeface="UTM Avo"/>
                </a:rPr>
                <a:t>ơp</a:t>
              </a:r>
              <a:r>
                <a:rPr lang="en-US" sz="3200">
                  <a:solidFill>
                    <a:srgbClr val="000000"/>
                  </a:solidFill>
                  <a:latin typeface="UTM Avo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703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6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6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3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36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36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36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/>
      <p:bldP spid="2" grpId="0"/>
      <p:bldP spid="3" grpId="0"/>
      <p:bldP spid="4" grpId="0"/>
      <p:bldP spid="5" grpId="0"/>
      <p:bldP spid="6" grpId="0"/>
      <p:bldP spid="36889" grpId="0" animBg="1"/>
      <p:bldP spid="36890" grpId="0" animBg="1"/>
      <p:bldP spid="36891" grpId="0" animBg="1"/>
      <p:bldP spid="36892" grpId="0" animBg="1"/>
      <p:bldP spid="36893" grpId="0" animBg="1"/>
      <p:bldP spid="3689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4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9" y="4860847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5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3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tràng vỗ tay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70117" y="1447760"/>
            <a:ext cx="1168400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002060"/>
                </a:solidFill>
                <a:latin typeface=".VnAvant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en-US" sz="5400" b="1" smtClean="0">
                <a:solidFill>
                  <a:srgbClr val="002060"/>
                </a:solidFill>
                <a:latin typeface=".VnAvant" pitchFamily="34" charset="0"/>
                <a:ea typeface="Tahoma" panose="020B0604030504040204" pitchFamily="34" charset="0"/>
                <a:cs typeface="Tahoma" panose="020B0604030504040204" pitchFamily="34" charset="0"/>
              </a:rPr>
              <a:t>èp xe</a:t>
            </a:r>
            <a:r>
              <a:rPr kumimoji="0" lang="en-US" sz="54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cèm, ch«m ch«m, tèp ca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vant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6" y="4994115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9" y="4069021"/>
            <a:ext cx="2310939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3" y="5457472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3" y="4194326"/>
            <a:ext cx="154407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72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5" y="3437713"/>
            <a:ext cx="777979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8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3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7" y="3822040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4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9" y="4860847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5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3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 thật giỏi!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4370334" y="244698"/>
            <a:ext cx="5402497" cy="384189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mtClean="0">
                <a:solidFill>
                  <a:srgbClr val="002060"/>
                </a:solidFill>
                <a:latin typeface=".VnAvant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ChËm …như thá</a:t>
            </a:r>
          </a:p>
          <a:p>
            <a:pPr lvl="0"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Chã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</a:t>
            </a:r>
            <a:r>
              <a:rPr lang="en-US" sz="5400" b="1">
                <a:solidFill>
                  <a:srgbClr val="002060"/>
                </a:solidFill>
                <a:latin typeface="Aaria"/>
                <a:ea typeface="Tahoma" panose="020B0604030504040204" pitchFamily="34" charset="0"/>
                <a:cs typeface="Tahoma" panose="020B0604030504040204" pitchFamily="34" charset="0"/>
              </a:rPr>
              <a:t>ì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  <a:ea typeface="Tahoma" panose="020B0604030504040204" pitchFamily="34" charset="0"/>
                <a:cs typeface="Tahoma" panose="020B0604030504040204" pitchFamily="34" charset="0"/>
              </a:rPr>
              <a:t> mæ mæ</a:t>
            </a:r>
          </a:p>
          <a:p>
            <a:pPr lvl="0">
              <a:defRPr/>
            </a:pPr>
            <a:r>
              <a:rPr lang="en-US" sz="4800" b="1" baseline="0" smtClean="0">
                <a:solidFill>
                  <a:srgbClr val="002060"/>
                </a:solidFill>
                <a:latin typeface=".VnAvant" pitchFamily="34" charset="0"/>
                <a:ea typeface="Tahoma" panose="020B0604030504040204" pitchFamily="34" charset="0"/>
                <a:cs typeface="Tahoma" panose="020B0604030504040204" pitchFamily="34" charset="0"/>
              </a:rPr>
              <a:t>Gµ</a:t>
            </a:r>
            <a:r>
              <a:rPr lang="en-US" sz="4800" b="1" smtClean="0">
                <a:solidFill>
                  <a:srgbClr val="002060"/>
                </a:solidFill>
                <a:latin typeface=".VnAvant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</a:t>
            </a:r>
            <a:r>
              <a:rPr lang="en-US" sz="5400" b="1">
                <a:solidFill>
                  <a:srgbClr val="002060"/>
                </a:solidFill>
                <a:latin typeface="Aaria"/>
                <a:ea typeface="Tahoma" panose="020B0604030504040204" pitchFamily="34" charset="0"/>
                <a:cs typeface="Tahoma" panose="020B0604030504040204" pitchFamily="34" charset="0"/>
              </a:rPr>
              <a:t>ì</a:t>
            </a:r>
            <a:r>
              <a:rPr lang="en-US" sz="4800" b="1" smtClean="0">
                <a:solidFill>
                  <a:srgbClr val="002060"/>
                </a:solidFill>
                <a:latin typeface=".VnAvant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liÕm la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Dữ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  <a:ea typeface="Tahoma" panose="020B0604030504040204" pitchFamily="34" charset="0"/>
                <a:cs typeface="Tahoma" panose="020B0604030504040204" pitchFamily="34" charset="0"/>
              </a:rPr>
              <a:t> như qu¶ na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smtClean="0">
                <a:solidFill>
                  <a:srgbClr val="002060"/>
                </a:solidFill>
                <a:latin typeface=".VnAvant" pitchFamily="34" charset="0"/>
                <a:ea typeface="Tahoma" panose="020B0604030504040204" pitchFamily="34" charset="0"/>
                <a:cs typeface="Tahoma" panose="020B0604030504040204" pitchFamily="34" charset="0"/>
              </a:rPr>
              <a:t>Nhu</a:t>
            </a:r>
            <a:r>
              <a:rPr lang="en-US" sz="4800" b="1" smtClean="0">
                <a:solidFill>
                  <a:srgbClr val="002060"/>
                </a:solidFill>
                <a:latin typeface=".VnAvant" pitchFamily="34" charset="0"/>
                <a:ea typeface="Tahoma" panose="020B0604030504040204" pitchFamily="34" charset="0"/>
                <a:cs typeface="Tahoma" panose="020B0604030504040204" pitchFamily="34" charset="0"/>
              </a:rPr>
              <a:t> m</a:t>
            </a:r>
            <a:r>
              <a:rPr lang="en-US" sz="4800" b="1">
                <a:solidFill>
                  <a:srgbClr val="002060"/>
                </a:solidFill>
                <a:latin typeface="Aaria"/>
                <a:ea typeface="Tahoma" panose="020B0604030504040204" pitchFamily="34" charset="0"/>
                <a:cs typeface="Tahoma" panose="020B0604030504040204" pitchFamily="34" charset="0"/>
              </a:rPr>
              <a:t>ì</a:t>
            </a:r>
            <a:r>
              <a:rPr lang="en-US" sz="4800" b="1" smtClean="0">
                <a:solidFill>
                  <a:srgbClr val="002060"/>
                </a:solidFill>
                <a:latin typeface=".VnAvant" pitchFamily="34" charset="0"/>
                <a:ea typeface="Tahoma" panose="020B0604030504040204" pitchFamily="34" charset="0"/>
                <a:cs typeface="Tahoma" panose="020B0604030504040204" pitchFamily="34" charset="0"/>
              </a:rPr>
              <a:t> g· cäp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vant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6" y="4994115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9" y="4069021"/>
            <a:ext cx="2310939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3" y="5457472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3" y="4194326"/>
            <a:ext cx="154407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72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5" y="3437713"/>
            <a:ext cx="777979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8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3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7" y="3822040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4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9" y="4860847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5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3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chiếc thước kẻ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6054024" y="5929269"/>
            <a:ext cx="1832723" cy="142292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5814913" y="5125962"/>
            <a:ext cx="2310939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335" y="505543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3" y="4194326"/>
            <a:ext cx="154407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72" y="5574576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605" y="4863925"/>
            <a:ext cx="777979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936" y="482664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3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7" y="3822040"/>
            <a:ext cx="714375" cy="1190625"/>
          </a:xfrm>
          <a:prstGeom prst="rect">
            <a:avLst/>
          </a:prstGeom>
        </p:spPr>
      </p:pic>
      <p:sp>
        <p:nvSpPr>
          <p:cNvPr id="18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2910621" y="502284"/>
            <a:ext cx="6653675" cy="452448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800" b="1">
                <a:solidFill>
                  <a:srgbClr val="002060"/>
                </a:solidFill>
                <a:latin typeface=".VnAvant" pitchFamily="34" charset="0"/>
                <a:ea typeface="Tahoma" panose="020B0604030504040204" pitchFamily="34" charset="0"/>
                <a:cs typeface="Tahoma" panose="020B0604030504040204" pitchFamily="34" charset="0"/>
              </a:rPr>
              <a:t>Cß th</a:t>
            </a:r>
            <a:r>
              <a:rPr lang="en-US" sz="5400" b="1">
                <a:solidFill>
                  <a:srgbClr val="002060"/>
                </a:solidFill>
                <a:latin typeface="Aaria"/>
                <a:ea typeface="Tahoma" panose="020B0604030504040204" pitchFamily="34" charset="0"/>
                <a:cs typeface="Tahoma" panose="020B0604030504040204" pitchFamily="34" charset="0"/>
              </a:rPr>
              <a:t>ì </a:t>
            </a:r>
            <a:r>
              <a:rPr lang="en-US" sz="4800" b="1" smtClean="0">
                <a:solidFill>
                  <a:srgbClr val="002060"/>
                </a:solidFill>
                <a:latin typeface=".VnAvant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phèp ph¸p</a:t>
            </a:r>
          </a:p>
          <a:p>
            <a:pPr lvl="0"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  <a:ea typeface="Tahoma" panose="020B0604030504040204" pitchFamily="34" charset="0"/>
                <a:cs typeface="Tahoma" panose="020B0604030504040204" pitchFamily="34" charset="0"/>
              </a:rPr>
              <a:t>Bß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>
                <a:solidFill>
                  <a:srgbClr val="002060"/>
                </a:solidFill>
                <a:latin typeface=".VnAvant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sz="5400" b="1">
                <a:solidFill>
                  <a:srgbClr val="002060"/>
                </a:solidFill>
                <a:latin typeface="Aaria"/>
                <a:ea typeface="Tahoma" panose="020B0604030504040204" pitchFamily="34" charset="0"/>
                <a:cs typeface="Tahoma" panose="020B0604030504040204" pitchFamily="34" charset="0"/>
              </a:rPr>
              <a:t>ì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>
                <a:solidFill>
                  <a:srgbClr val="002060"/>
                </a:solidFill>
                <a:latin typeface=".VnAvant" pitchFamily="34" charset="0"/>
                <a:ea typeface="Tahoma" panose="020B0604030504040204" pitchFamily="34" charset="0"/>
                <a:cs typeface="Tahoma" panose="020B0604030504040204" pitchFamily="34" charset="0"/>
              </a:rPr>
              <a:t>è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  <a:ea typeface="Tahoma" panose="020B0604030504040204" pitchFamily="34" charset="0"/>
                <a:cs typeface="Tahoma" panose="020B0604030504040204" pitchFamily="34" charset="0"/>
              </a:rPr>
              <a:t>m o</a:t>
            </a:r>
          </a:p>
          <a:p>
            <a:pPr lvl="0">
              <a:defRPr/>
            </a:pPr>
            <a:r>
              <a:rPr lang="en-US" sz="4800" b="1" baseline="0" smtClean="0">
                <a:solidFill>
                  <a:srgbClr val="002060"/>
                </a:solidFill>
                <a:latin typeface=".VnAvant" pitchFamily="34" charset="0"/>
                <a:ea typeface="Tahoma" panose="020B0604030504040204" pitchFamily="34" charset="0"/>
                <a:cs typeface="Tahoma" panose="020B0604030504040204" pitchFamily="34" charset="0"/>
              </a:rPr>
              <a:t>C¸</a:t>
            </a:r>
            <a:r>
              <a:rPr lang="en-US" sz="4800" b="1">
                <a:solidFill>
                  <a:srgbClr val="002060"/>
                </a:solidFill>
                <a:latin typeface=".VnAvant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</a:t>
            </a:r>
            <a:r>
              <a:rPr lang="en-US" sz="5400" b="1">
                <a:solidFill>
                  <a:srgbClr val="002060"/>
                </a:solidFill>
                <a:latin typeface="Aaria"/>
                <a:ea typeface="Tahoma" panose="020B0604030504040204" pitchFamily="34" charset="0"/>
                <a:cs typeface="Tahoma" panose="020B0604030504040204" pitchFamily="34" charset="0"/>
              </a:rPr>
              <a:t>ì </a:t>
            </a:r>
            <a:r>
              <a:rPr lang="en-US" sz="4800" b="1" smtClean="0">
                <a:solidFill>
                  <a:srgbClr val="002060"/>
                </a:solidFill>
                <a:latin typeface=".VnAvant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to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  <a:ea typeface="Tahoma" panose="020B0604030504040204" pitchFamily="34" charset="0"/>
                <a:cs typeface="Tahoma" panose="020B0604030504040204" pitchFamily="34" charset="0"/>
              </a:rPr>
              <a:t>Im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  <a:ea typeface="Tahoma" panose="020B0604030504040204" pitchFamily="34" charset="0"/>
                <a:cs typeface="Tahoma" panose="020B0604030504040204" pitchFamily="34" charset="0"/>
              </a:rPr>
              <a:t> như trÎ nhá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smtClean="0">
                <a:solidFill>
                  <a:srgbClr val="002060"/>
                </a:solidFill>
                <a:latin typeface=".VnAvant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ChËm</a:t>
            </a:r>
            <a:r>
              <a:rPr lang="en-US" sz="4800" b="1" smtClean="0">
                <a:solidFill>
                  <a:srgbClr val="002060"/>
                </a:solidFill>
                <a:latin typeface=".VnAvant" pitchFamily="34" charset="0"/>
                <a:ea typeface="Tahoma" panose="020B0604030504040204" pitchFamily="34" charset="0"/>
                <a:cs typeface="Tahoma" panose="020B0604030504040204" pitchFamily="34" charset="0"/>
              </a:rPr>
              <a:t> như c« thá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  <a:ea typeface="Tahoma" panose="020B0604030504040204" pitchFamily="34" charset="0"/>
                <a:cs typeface="Tahoma" panose="020B0604030504040204" pitchFamily="34" charset="0"/>
              </a:rPr>
              <a:t>LÑ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  <a:ea typeface="Tahoma" panose="020B0604030504040204" pitchFamily="34" charset="0"/>
                <a:cs typeface="Tahoma" panose="020B0604030504040204" pitchFamily="34" charset="0"/>
              </a:rPr>
              <a:t> như cô rïa…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vant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9cd6c5a">
            <a:extLst>
              <a:ext uri="{FF2B5EF4-FFF2-40B4-BE49-F238E27FC236}">
                <a16:creationId xmlns="" xmlns:a16="http://schemas.microsoft.com/office/drawing/2014/main" id="{E91D5F37-F64E-49E7-9CA5-547FDB6F4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256" y="134124"/>
            <a:ext cx="8872989" cy="1879015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631" y="1559170"/>
            <a:ext cx="10480864" cy="4607169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=""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13" y="5051935"/>
            <a:ext cx="11777345" cy="1574700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=""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05509" y="3190424"/>
            <a:ext cx="3446585" cy="2733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ADCE84-ECE6-481E-AE29-0A51D944B1A2}"/>
              </a:ext>
            </a:extLst>
          </p:cNvPr>
          <p:cNvSpPr txBox="1"/>
          <p:nvPr/>
        </p:nvSpPr>
        <p:spPr>
          <a:xfrm>
            <a:off x="2086709" y="2875002"/>
            <a:ext cx="7889627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smtClean="0">
                <a:solidFill>
                  <a:srgbClr val="FF0000"/>
                </a:solidFill>
                <a:latin typeface=".VnAvant" pitchFamily="34" charset="0"/>
              </a:rPr>
              <a:t>Chóc mõng!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pic>
        <p:nvPicPr>
          <p:cNvPr id="9" name="Picture 19" descr="Entertainment-02-june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09783" y="4402024"/>
            <a:ext cx="1676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863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930400" y="4619626"/>
            <a:ext cx="3556000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6000">
                <a:solidFill>
                  <a:schemeClr val="tx1"/>
                </a:solidFill>
                <a:latin typeface="Arial" charset="0"/>
                <a:cs typeface="Arial" charset="0"/>
              </a:rPr>
              <a:t> tốp ca</a:t>
            </a:r>
          </a:p>
        </p:txBody>
      </p:sp>
      <p:sp>
        <p:nvSpPr>
          <p:cNvPr id="14347" name="Text Box 13"/>
          <p:cNvSpPr txBox="1">
            <a:spLocks noChangeArrowheads="1"/>
          </p:cNvSpPr>
          <p:nvPr/>
        </p:nvSpPr>
        <p:spPr bwMode="auto">
          <a:xfrm>
            <a:off x="603251" y="5805488"/>
            <a:ext cx="1128394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cs typeface="Arial" charset="0"/>
              </a:rPr>
              <a:t>Hôm qua, mẹ làm cốm nếp.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9333" y="198439"/>
            <a:ext cx="2650067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6000">
                <a:solidFill>
                  <a:schemeClr val="tx1"/>
                </a:solidFill>
                <a:latin typeface="UTM Avo"/>
              </a:rPr>
              <a:t>ôm                     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27400" y="190501"/>
            <a:ext cx="2548467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6000">
                <a:solidFill>
                  <a:schemeClr val="tx1"/>
                </a:solidFill>
                <a:latin typeface="UTM Avo"/>
              </a:rPr>
              <a:t>ôp                      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45251" y="190501"/>
            <a:ext cx="2580216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6000">
                <a:solidFill>
                  <a:schemeClr val="tx1"/>
                </a:solidFill>
                <a:latin typeface="UTM Avo"/>
              </a:rPr>
              <a:t>em                         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501718" y="198439"/>
            <a:ext cx="2383367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6000">
                <a:solidFill>
                  <a:schemeClr val="tx1"/>
                </a:solidFill>
                <a:latin typeface="UTM Avo"/>
              </a:rPr>
              <a:t>ep                            </a:t>
            </a:r>
          </a:p>
        </p:txBody>
      </p:sp>
      <p:sp>
        <p:nvSpPr>
          <p:cNvPr id="2" name="TextBox 8"/>
          <p:cNvSpPr txBox="1"/>
          <p:nvPr/>
        </p:nvSpPr>
        <p:spPr>
          <a:xfrm>
            <a:off x="148167" y="1409700"/>
            <a:ext cx="2650067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6000">
                <a:solidFill>
                  <a:schemeClr val="tx1"/>
                </a:solidFill>
                <a:latin typeface="UTM Avo"/>
              </a:rPr>
              <a:t>êm                            </a:t>
            </a:r>
          </a:p>
        </p:txBody>
      </p:sp>
      <p:sp>
        <p:nvSpPr>
          <p:cNvPr id="3" name="TextBox 9"/>
          <p:cNvSpPr txBox="1"/>
          <p:nvPr/>
        </p:nvSpPr>
        <p:spPr>
          <a:xfrm>
            <a:off x="3306233" y="1401764"/>
            <a:ext cx="2548467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6000">
                <a:solidFill>
                  <a:schemeClr val="tx1"/>
                </a:solidFill>
                <a:latin typeface="UTM Avo"/>
              </a:rPr>
              <a:t>êp                            </a:t>
            </a:r>
          </a:p>
        </p:txBody>
      </p:sp>
      <p:sp>
        <p:nvSpPr>
          <p:cNvPr id="4" name="TextBox 10"/>
          <p:cNvSpPr txBox="1"/>
          <p:nvPr/>
        </p:nvSpPr>
        <p:spPr>
          <a:xfrm>
            <a:off x="6424084" y="1401764"/>
            <a:ext cx="2580216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6000">
                <a:solidFill>
                  <a:schemeClr val="tx1"/>
                </a:solidFill>
                <a:latin typeface="UTM Avo"/>
              </a:rPr>
              <a:t>im                            </a:t>
            </a:r>
          </a:p>
        </p:txBody>
      </p:sp>
      <p:sp>
        <p:nvSpPr>
          <p:cNvPr id="5" name="TextBox 11"/>
          <p:cNvSpPr txBox="1"/>
          <p:nvPr/>
        </p:nvSpPr>
        <p:spPr>
          <a:xfrm>
            <a:off x="9480551" y="1409700"/>
            <a:ext cx="2383367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6000">
                <a:solidFill>
                  <a:schemeClr val="tx1"/>
                </a:solidFill>
                <a:latin typeface="UTM Avo"/>
              </a:rPr>
              <a:t>ip                            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6705600" y="4632326"/>
            <a:ext cx="4775200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6000">
                <a:solidFill>
                  <a:schemeClr val="tx1"/>
                </a:solidFill>
                <a:latin typeface="Arial" charset="0"/>
                <a:cs typeface="Arial" charset="0"/>
              </a:rPr>
              <a:t>hôm qua                          </a:t>
            </a:r>
          </a:p>
        </p:txBody>
      </p:sp>
      <p:sp>
        <p:nvSpPr>
          <p:cNvPr id="7" name="TextBox 8"/>
          <p:cNvSpPr txBox="1"/>
          <p:nvPr/>
        </p:nvSpPr>
        <p:spPr>
          <a:xfrm>
            <a:off x="169333" y="2549525"/>
            <a:ext cx="2650067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6000">
                <a:solidFill>
                  <a:schemeClr val="tx1"/>
                </a:solidFill>
                <a:latin typeface="UTM Avo"/>
              </a:rPr>
              <a:t>iêm                            </a:t>
            </a:r>
          </a:p>
        </p:txBody>
      </p:sp>
      <p:sp>
        <p:nvSpPr>
          <p:cNvPr id="8" name="TextBox 9"/>
          <p:cNvSpPr txBox="1"/>
          <p:nvPr/>
        </p:nvSpPr>
        <p:spPr>
          <a:xfrm>
            <a:off x="3327400" y="2541589"/>
            <a:ext cx="2548467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6000">
                <a:solidFill>
                  <a:schemeClr val="tx1"/>
                </a:solidFill>
                <a:latin typeface="UTM Avo"/>
              </a:rPr>
              <a:t>iêp                            </a:t>
            </a:r>
          </a:p>
        </p:txBody>
      </p:sp>
      <p:sp>
        <p:nvSpPr>
          <p:cNvPr id="14" name="TextBox 10"/>
          <p:cNvSpPr txBox="1"/>
          <p:nvPr/>
        </p:nvSpPr>
        <p:spPr>
          <a:xfrm>
            <a:off x="6445251" y="2541589"/>
            <a:ext cx="2580216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6000">
                <a:solidFill>
                  <a:schemeClr val="tx1"/>
                </a:solidFill>
                <a:latin typeface="UTM Avo"/>
              </a:rPr>
              <a:t>yêm                            </a:t>
            </a:r>
          </a:p>
        </p:txBody>
      </p:sp>
      <p:sp>
        <p:nvSpPr>
          <p:cNvPr id="15" name="TextBox 10"/>
          <p:cNvSpPr txBox="1"/>
          <p:nvPr/>
        </p:nvSpPr>
        <p:spPr>
          <a:xfrm>
            <a:off x="9347201" y="2514601"/>
            <a:ext cx="2580217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6000">
                <a:solidFill>
                  <a:schemeClr val="tx1"/>
                </a:solidFill>
                <a:latin typeface="UTM Avo"/>
              </a:rPr>
              <a:t>âm                            </a:t>
            </a:r>
          </a:p>
        </p:txBody>
      </p:sp>
      <p:sp>
        <p:nvSpPr>
          <p:cNvPr id="16" name="TextBox 8"/>
          <p:cNvSpPr txBox="1"/>
          <p:nvPr/>
        </p:nvSpPr>
        <p:spPr>
          <a:xfrm>
            <a:off x="296333" y="3589339"/>
            <a:ext cx="2650067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6000">
                <a:solidFill>
                  <a:schemeClr val="tx1"/>
                </a:solidFill>
                <a:latin typeface="UTM Avo"/>
              </a:rPr>
              <a:t>ơm                            </a:t>
            </a:r>
          </a:p>
        </p:txBody>
      </p:sp>
      <p:sp>
        <p:nvSpPr>
          <p:cNvPr id="17" name="TextBox 9"/>
          <p:cNvSpPr txBox="1"/>
          <p:nvPr/>
        </p:nvSpPr>
        <p:spPr>
          <a:xfrm>
            <a:off x="3454400" y="3581401"/>
            <a:ext cx="2548467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6000">
                <a:solidFill>
                  <a:schemeClr val="tx1"/>
                </a:solidFill>
                <a:latin typeface="UTM Avo"/>
              </a:rPr>
              <a:t>ơp                            </a:t>
            </a:r>
          </a:p>
        </p:txBody>
      </p:sp>
      <p:sp>
        <p:nvSpPr>
          <p:cNvPr id="18" name="TextBox 10"/>
          <p:cNvSpPr txBox="1"/>
          <p:nvPr/>
        </p:nvSpPr>
        <p:spPr>
          <a:xfrm>
            <a:off x="6464301" y="3581401"/>
            <a:ext cx="2580217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6000">
                <a:solidFill>
                  <a:schemeClr val="tx1"/>
                </a:solidFill>
                <a:latin typeface="UTM Avo"/>
              </a:rPr>
              <a:t>âp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29673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347" grpId="0"/>
      <p:bldP spid="9" grpId="0" animBg="1"/>
      <p:bldP spid="10" grpId="0" animBg="1"/>
      <p:bldP spid="11" grpId="0" animBg="1"/>
      <p:bldP spid="12" grpId="0" animBg="1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7" b="6243"/>
          <a:stretch/>
        </p:blipFill>
        <p:spPr>
          <a:xfrm>
            <a:off x="1335352" y="433264"/>
            <a:ext cx="9361677" cy="64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7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427</Words>
  <Application>Microsoft Office PowerPoint</Application>
  <PresentationFormat>Custom</PresentationFormat>
  <Paragraphs>132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Arial</vt:lpstr>
      <vt:lpstr>UTM Avo</vt:lpstr>
      <vt:lpstr>Century Gothic</vt:lpstr>
      <vt:lpstr>.VnAvant</vt:lpstr>
      <vt:lpstr>Calibri</vt:lpstr>
      <vt:lpstr>Tahoma</vt:lpstr>
      <vt:lpstr>Calibri Light</vt:lpstr>
      <vt:lpstr>Aharoni</vt:lpstr>
      <vt:lpstr>Times New Roman</vt:lpstr>
      <vt:lpstr>等线</vt:lpstr>
      <vt:lpstr>印品黑体</vt:lpstr>
      <vt:lpstr>Aaria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THOM</cp:lastModifiedBy>
  <cp:revision>39</cp:revision>
  <dcterms:created xsi:type="dcterms:W3CDTF">2018-05-24T12:43:45Z</dcterms:created>
  <dcterms:modified xsi:type="dcterms:W3CDTF">2022-11-02T12:00:17Z</dcterms:modified>
</cp:coreProperties>
</file>