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86" r:id="rId2"/>
  </p:sldMasterIdLst>
  <p:notesMasterIdLst>
    <p:notesMasterId r:id="rId40"/>
  </p:notesMasterIdLst>
  <p:sldIdLst>
    <p:sldId id="332" r:id="rId3"/>
    <p:sldId id="275" r:id="rId4"/>
    <p:sldId id="317" r:id="rId5"/>
    <p:sldId id="318" r:id="rId6"/>
    <p:sldId id="319" r:id="rId7"/>
    <p:sldId id="320" r:id="rId8"/>
    <p:sldId id="321" r:id="rId9"/>
    <p:sldId id="322" r:id="rId10"/>
    <p:sldId id="334" r:id="rId11"/>
    <p:sldId id="283" r:id="rId12"/>
    <p:sldId id="284" r:id="rId13"/>
    <p:sldId id="335" r:id="rId14"/>
    <p:sldId id="340" r:id="rId15"/>
    <p:sldId id="336" r:id="rId16"/>
    <p:sldId id="337" r:id="rId17"/>
    <p:sldId id="338" r:id="rId18"/>
    <p:sldId id="339" r:id="rId19"/>
    <p:sldId id="297" r:id="rId20"/>
    <p:sldId id="296" r:id="rId21"/>
    <p:sldId id="341" r:id="rId22"/>
    <p:sldId id="324" r:id="rId23"/>
    <p:sldId id="342" r:id="rId24"/>
    <p:sldId id="298" r:id="rId25"/>
    <p:sldId id="295" r:id="rId26"/>
    <p:sldId id="300" r:id="rId27"/>
    <p:sldId id="325" r:id="rId28"/>
    <p:sldId id="302" r:id="rId29"/>
    <p:sldId id="326" r:id="rId30"/>
    <p:sldId id="305" r:id="rId31"/>
    <p:sldId id="327" r:id="rId32"/>
    <p:sldId id="328" r:id="rId33"/>
    <p:sldId id="331" r:id="rId34"/>
    <p:sldId id="329" r:id="rId35"/>
    <p:sldId id="330" r:id="rId36"/>
    <p:sldId id="306" r:id="rId37"/>
    <p:sldId id="307" r:id="rId38"/>
    <p:sldId id="333" r:id="rId39"/>
  </p:sldIdLst>
  <p:sldSz cx="12192000" cy="6858000"/>
  <p:notesSz cx="6858000" cy="9144000"/>
  <p:embeddedFontLst>
    <p:embeddedFont>
      <p:font typeface="Century Gothic" pitchFamily="34" charset="0"/>
      <p:regular r:id="rId41"/>
      <p:bold r:id="rId42"/>
      <p:italic r:id="rId43"/>
      <p:boldItalic r:id="rId44"/>
    </p:embeddedFont>
    <p:embeddedFont>
      <p:font typeface=".VnAvant" pitchFamily="34" charset="0"/>
      <p:regular r:id="rId45"/>
      <p:bold r:id="rId46"/>
      <p:italic r:id="rId47"/>
      <p:boldItalic r:id="rId48"/>
    </p:embeddedFont>
    <p:embeddedFont>
      <p:font typeface="Calibri" pitchFamily="34" charset="0"/>
      <p:regular r:id="rId49"/>
      <p:bold r:id="rId50"/>
      <p:italic r:id="rId51"/>
      <p:boldItalic r:id="rId52"/>
    </p:embeddedFont>
    <p:embeddedFont>
      <p:font typeface="Calibri Light" pitchFamily="34" charset="0"/>
      <p:regular r:id="rId53"/>
      <p:italic r:id="rId54"/>
    </p:embeddedFont>
    <p:embeddedFont>
      <p:font typeface="等线" charset="-122"/>
      <p:regular r:id="rId55"/>
      <p:bold r:id="rId5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92D14F"/>
    <a:srgbClr val="FF7707"/>
    <a:srgbClr val="DAF7EE"/>
    <a:srgbClr val="3B1600"/>
    <a:srgbClr val="FFFBF7"/>
    <a:srgbClr val="6F9005"/>
    <a:srgbClr val="FF7200"/>
    <a:srgbClr val="FF8119"/>
    <a:srgbClr val="FFAF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426" autoAdjust="0"/>
    <p:restoredTop sz="87893" autoAdjust="0"/>
  </p:normalViewPr>
  <p:slideViewPr>
    <p:cSldViewPr snapToGrid="0">
      <p:cViewPr>
        <p:scale>
          <a:sx n="71" d="100"/>
          <a:sy n="71" d="100"/>
        </p:scale>
        <p:origin x="-396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font" Target="fonts/font15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font" Target="fonts/font16.fntdata"/><Relationship Id="rId8" Type="http://schemas.openxmlformats.org/officeDocument/2006/relationships/slide" Target="slides/slide6.xml"/><Relationship Id="rId51" Type="http://schemas.openxmlformats.org/officeDocument/2006/relationships/font" Target="fonts/font11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6.fntdata"/><Relationship Id="rId59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9.fntdata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B6B3DF-5E58-4FF9-B25C-DA47F988436B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F2D0FC-8FDA-4DF2-BC8D-3A19850713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614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6350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vi-VN" dirty="0"/>
              <a:t>Thầy cô bấm vào ô tô để xe chạy</a:t>
            </a:r>
          </a:p>
          <a:p>
            <a:pPr marL="171450" indent="-171450">
              <a:buFontTx/>
              <a:buChar char="-"/>
            </a:pPr>
            <a:r>
              <a:rPr lang="vi-VN" dirty="0"/>
              <a:t>Gặp chướng ngại vật, ấn “enter” hoặc phím bất kì để hiện từ cần đọc</a:t>
            </a:r>
          </a:p>
          <a:p>
            <a:pPr marL="171450" indent="-171450">
              <a:buFontTx/>
              <a:buChar char="-"/>
            </a:pPr>
            <a:r>
              <a:rPr lang="vi-VN" dirty="0"/>
              <a:t>HS đọc đúng, thầy cô bấm vào ô tô để xe tiếp tục chạy.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F2D0FC-8FDA-4DF2-BC8D-3A198507135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5994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HS đọc đúng, thầy cô bấm vào ô tô để xe tiếp tục chạy.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F2D0FC-8FDA-4DF2-BC8D-3A198507135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9768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HS đọc đúng, thầy cô bấm vào ô tô để xe tiếp tục chạy.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F2D0FC-8FDA-4DF2-BC8D-3A198507135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7187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HS đọc đúng, thầy cô bấm vào ô tô để xe tiếp tục chạy.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F2D0FC-8FDA-4DF2-BC8D-3A198507135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6077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HS đọc đúng, thầy cô bấm vào ô tô để xe tiếp tục chạy.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F2D0FC-8FDA-4DF2-BC8D-3A198507135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6560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HS đọc đúng, thầy cô bấm vào ô tô để xe tiếp tục chạy.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F2D0FC-8FDA-4DF2-BC8D-3A198507135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891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988286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1023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678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5743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9956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4055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6807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7808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3363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0855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4265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744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7642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5128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4780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147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014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8191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276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7362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649" r:id="rId8"/>
    <p:sldLayoutId id="2147483650" r:id="rId9"/>
    <p:sldLayoutId id="2147483685" r:id="rId10"/>
    <p:sldLayoutId id="2147483652" r:id="rId11"/>
    <p:sldLayoutId id="2147483651" r:id="rId12"/>
    <p:sldLayoutId id="2147483654" r:id="rId13"/>
    <p:sldLayoutId id="2147483655" r:id="rId14"/>
    <p:sldLayoutId id="2147483656" r:id="rId15"/>
    <p:sldLayoutId id="2147483657" r:id="rId16"/>
    <p:sldLayoutId id="2147483658" r:id="rId17"/>
    <p:sldLayoutId id="2147483659" r:id="rId18"/>
    <p:sldLayoutId id="2147483653" r:id="rId19"/>
    <p:sldLayoutId id="2147483707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97699B-48B7-4073-9405-3FCDD293372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12258D-D283-47C4-A79F-AC09609C2C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228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70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emf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22.png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12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21.xml"/><Relationship Id="rId10" Type="http://schemas.openxmlformats.org/officeDocument/2006/relationships/image" Target="../media/image20.gif"/><Relationship Id="rId4" Type="http://schemas.openxmlformats.org/officeDocument/2006/relationships/audio" Target="../media/media2.mp3"/><Relationship Id="rId9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2.png"/><Relationship Id="rId3" Type="http://schemas.microsoft.com/office/2007/relationships/media" Target="../media/media1.mp3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21.xml"/><Relationship Id="rId10" Type="http://schemas.openxmlformats.org/officeDocument/2006/relationships/image" Target="../media/image20.gif"/><Relationship Id="rId4" Type="http://schemas.openxmlformats.org/officeDocument/2006/relationships/audio" Target="../media/media1.mp3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2.png"/><Relationship Id="rId3" Type="http://schemas.microsoft.com/office/2007/relationships/media" Target="../media/media1.mp3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21.xml"/><Relationship Id="rId10" Type="http://schemas.openxmlformats.org/officeDocument/2006/relationships/image" Target="../media/image20.gif"/><Relationship Id="rId4" Type="http://schemas.openxmlformats.org/officeDocument/2006/relationships/audio" Target="../media/media1.mp3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2.png"/><Relationship Id="rId3" Type="http://schemas.microsoft.com/office/2007/relationships/media" Target="../media/media1.mp3"/><Relationship Id="rId7" Type="http://schemas.openxmlformats.org/officeDocument/2006/relationships/image" Target="../media/image29.png"/><Relationship Id="rId12" Type="http://schemas.openxmlformats.org/officeDocument/2006/relationships/image" Target="../media/image2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21.xml"/><Relationship Id="rId10" Type="http://schemas.openxmlformats.org/officeDocument/2006/relationships/image" Target="../media/image20.gif"/><Relationship Id="rId4" Type="http://schemas.openxmlformats.org/officeDocument/2006/relationships/audio" Target="../media/media1.mp3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22.png"/><Relationship Id="rId3" Type="http://schemas.microsoft.com/office/2007/relationships/media" Target="../media/media1.mp3"/><Relationship Id="rId7" Type="http://schemas.openxmlformats.org/officeDocument/2006/relationships/image" Target="../media/image32.png"/><Relationship Id="rId12" Type="http://schemas.openxmlformats.org/officeDocument/2006/relationships/image" Target="../media/image2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21.xml"/><Relationship Id="rId10" Type="http://schemas.openxmlformats.org/officeDocument/2006/relationships/image" Target="../media/image20.gif"/><Relationship Id="rId4" Type="http://schemas.openxmlformats.org/officeDocument/2006/relationships/audio" Target="../media/media1.mp3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13" Type="http://schemas.openxmlformats.org/officeDocument/2006/relationships/image" Target="../media/image38.gif"/><Relationship Id="rId18" Type="http://schemas.openxmlformats.org/officeDocument/2006/relationships/image" Target="../media/image22.png"/><Relationship Id="rId3" Type="http://schemas.microsoft.com/office/2007/relationships/media" Target="../media/media4.mp3"/><Relationship Id="rId7" Type="http://schemas.openxmlformats.org/officeDocument/2006/relationships/slideLayout" Target="../slideLayouts/slideLayout21.xml"/><Relationship Id="rId12" Type="http://schemas.openxmlformats.org/officeDocument/2006/relationships/image" Target="../media/image20.gif"/><Relationship Id="rId17" Type="http://schemas.openxmlformats.org/officeDocument/2006/relationships/image" Target="../media/image26.png"/><Relationship Id="rId2" Type="http://schemas.openxmlformats.org/officeDocument/2006/relationships/audio" Target="../media/media3.mp3"/><Relationship Id="rId16" Type="http://schemas.openxmlformats.org/officeDocument/2006/relationships/image" Target="../media/image21.png"/><Relationship Id="rId1" Type="http://schemas.microsoft.com/office/2007/relationships/media" Target="../media/media3.mp3"/><Relationship Id="rId6" Type="http://schemas.openxmlformats.org/officeDocument/2006/relationships/audio" Target="../media/media1.mp3"/><Relationship Id="rId11" Type="http://schemas.openxmlformats.org/officeDocument/2006/relationships/image" Target="../media/image37.png"/><Relationship Id="rId5" Type="http://schemas.microsoft.com/office/2007/relationships/media" Target="../media/media1.mp3"/><Relationship Id="rId15" Type="http://schemas.openxmlformats.org/officeDocument/2006/relationships/image" Target="../media/image40.gif"/><Relationship Id="rId10" Type="http://schemas.openxmlformats.org/officeDocument/2006/relationships/image" Target="../media/image36.png"/><Relationship Id="rId4" Type="http://schemas.openxmlformats.org/officeDocument/2006/relationships/audio" Target="../media/media4.mp3"/><Relationship Id="rId9" Type="http://schemas.openxmlformats.org/officeDocument/2006/relationships/image" Target="../media/image35.png"/><Relationship Id="rId14" Type="http://schemas.openxmlformats.org/officeDocument/2006/relationships/image" Target="../media/image39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565618" y="1875530"/>
            <a:ext cx="5291833" cy="24929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9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48: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ôm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ôp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31359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1" descr="31f7217a017c2d9a8a7bcbd9844c162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0" y="2140704"/>
            <a:ext cx="8872990" cy="3756791"/>
          </a:xfrm>
          <a:prstGeom prst="rect">
            <a:avLst/>
          </a:prstGeom>
        </p:spPr>
      </p:pic>
      <p:pic>
        <p:nvPicPr>
          <p:cNvPr id="30" name="图片 2" descr="觅元素584a989cd6c5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1668" y="606971"/>
            <a:ext cx="8872989" cy="1879015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3327816" y="3083632"/>
            <a:ext cx="78145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Bài 48: ôm - ôp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图片 8" descr="觅元素58b0fbac4bf9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646" y="5224495"/>
            <a:ext cx="11777345" cy="1574700"/>
          </a:xfrm>
          <a:prstGeom prst="rect">
            <a:avLst/>
          </a:prstGeom>
        </p:spPr>
      </p:pic>
      <p:pic>
        <p:nvPicPr>
          <p:cNvPr id="34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81" y="1332334"/>
            <a:ext cx="2012512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90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="" xmlns:a16="http://schemas.microsoft.com/office/drawing/2014/main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689" y="1504972"/>
            <a:ext cx="8031752" cy="3593252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="" xmlns:a16="http://schemas.microsoft.com/office/drawing/2014/main" id="{2A01E6D5-6A60-4BE5-B33A-CE53F77BCB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4" r="25309" b="35008"/>
          <a:stretch/>
        </p:blipFill>
        <p:spPr>
          <a:xfrm>
            <a:off x="4375416" y="124363"/>
            <a:ext cx="3605349" cy="1380609"/>
          </a:xfrm>
          <a:prstGeom prst="rect">
            <a:avLst/>
          </a:prstGeom>
        </p:spPr>
      </p:pic>
      <p:sp>
        <p:nvSpPr>
          <p:cNvPr id="13" name="Freeform 34"/>
          <p:cNvSpPr>
            <a:spLocks/>
          </p:cNvSpPr>
          <p:nvPr/>
        </p:nvSpPr>
        <p:spPr bwMode="auto">
          <a:xfrm>
            <a:off x="9565" y="5473335"/>
            <a:ext cx="12192000" cy="1371601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1"/>
          <p:cNvPicPr>
            <a:picLocks noChangeAspect="1"/>
          </p:cNvPicPr>
          <p:nvPr/>
        </p:nvPicPr>
        <p:blipFill rotWithShape="1">
          <a:blip r:embed="rId4"/>
          <a:srcRect l="66309" t="17606" r="1991"/>
          <a:stretch/>
        </p:blipFill>
        <p:spPr>
          <a:xfrm>
            <a:off x="8236499" y="336560"/>
            <a:ext cx="3943350" cy="4270474"/>
          </a:xfrm>
          <a:prstGeom prst="rect">
            <a:avLst/>
          </a:prstGeom>
        </p:spPr>
      </p:pic>
      <p:pic>
        <p:nvPicPr>
          <p:cNvPr id="15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81" y="1332334"/>
            <a:ext cx="2012512" cy="1295400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="" xmlns:a16="http://schemas.microsoft.com/office/drawing/2014/main" id="{C836BA51-9ECA-4AA8-A03A-F112A18C5F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7257" y="4127862"/>
            <a:ext cx="7494778" cy="2498679"/>
          </a:xfrm>
          <a:prstGeom prst="rect">
            <a:avLst/>
          </a:prstGeom>
        </p:spPr>
      </p:pic>
      <p:pic>
        <p:nvPicPr>
          <p:cNvPr id="17" name="图片 21">
            <a:extLst>
              <a:ext uri="{FF2B5EF4-FFF2-40B4-BE49-F238E27FC236}">
                <a16:creationId xmlns="" xmlns:a16="http://schemas.microsoft.com/office/drawing/2014/main" id="{7F4A62A8-0DDA-4981-841D-AE045B6493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826" y="4462675"/>
            <a:ext cx="1871963" cy="2172088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="" xmlns:a16="http://schemas.microsoft.com/office/drawing/2014/main" id="{29B8D025-8466-4181-8447-8082A46DD5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222" y="4257519"/>
            <a:ext cx="1782934" cy="237724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868165" y="2586716"/>
            <a:ext cx="53606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LÀM QUEN</a:t>
            </a:r>
            <a:endParaRPr lang="en-US" sz="6600" b="1" dirty="0">
              <a:solidFill>
                <a:srgbClr val="6F900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3741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12800" y="2800235"/>
            <a:ext cx="4449499" cy="2419712"/>
            <a:chOff x="5837129" y="3478945"/>
            <a:chExt cx="3807912" cy="195143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60335" y="4462343"/>
              <a:ext cx="1884706" cy="968034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3478945"/>
              <a:ext cx="3807912" cy="968034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4462342"/>
              <a:ext cx="1891430" cy="96803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1" y="3908544"/>
            <a:ext cx="2351793" cy="132343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 noProof="0">
                <a:solidFill>
                  <a:srgbClr val="FF0000"/>
                </a:solidFill>
                <a:latin typeface=".VnAvant" pitchFamily="34" charset="0"/>
                <a:cs typeface="Arial" panose="020B0604020202020204" pitchFamily="34" charset="0"/>
              </a:rPr>
              <a:t>«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30372" y="2743201"/>
            <a:ext cx="30011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</a:rPr>
              <a:t>«</a:t>
            </a:r>
            <a:r>
              <a:rPr lang="en-US" sz="8000" b="1" smtClean="0">
                <a:solidFill>
                  <a:srgbClr val="FF0000"/>
                </a:solidFill>
                <a:latin typeface=".VnAvant" pitchFamily="34" charset="0"/>
              </a:rPr>
              <a:t>m </a:t>
            </a:r>
            <a:endParaRPr lang="en-US" sz="80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31047" y="3934874"/>
            <a:ext cx="21371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smtClean="0">
                <a:solidFill>
                  <a:srgbClr val="FF0000"/>
                </a:solidFill>
                <a:latin typeface=".VnAvant" pitchFamily="34" charset="0"/>
              </a:rPr>
              <a:t>m </a:t>
            </a:r>
            <a:endParaRPr lang="en-US" sz="8000" b="1">
              <a:solidFill>
                <a:srgbClr val="FF0000"/>
              </a:solidFill>
              <a:latin typeface=".VnAvant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780477" y="2765309"/>
            <a:ext cx="4141233" cy="2434000"/>
            <a:chOff x="5837129" y="3467422"/>
            <a:chExt cx="3807912" cy="196295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60335" y="4462343"/>
              <a:ext cx="1884706" cy="968034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3467422"/>
              <a:ext cx="3807912" cy="968034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4462342"/>
              <a:ext cx="1891430" cy="96803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0830" y="3927984"/>
            <a:ext cx="1378855" cy="132343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 smtClean="0">
                <a:solidFill>
                  <a:srgbClr val="FF0000"/>
                </a:solidFill>
                <a:latin typeface=".VnAvant" pitchFamily="34" charset="0"/>
                <a:cs typeface="Arial" panose="020B0604020202020204" pitchFamily="34" charset="0"/>
              </a:rPr>
              <a:t>«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55369" y="2676913"/>
            <a:ext cx="30011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</a:rPr>
              <a:t>«</a:t>
            </a:r>
            <a:r>
              <a:rPr lang="en-US" sz="8000" b="1" smtClean="0">
                <a:solidFill>
                  <a:srgbClr val="FF0000"/>
                </a:solidFill>
                <a:latin typeface=".VnAvant" pitchFamily="34" charset="0"/>
              </a:rPr>
              <a:t>p </a:t>
            </a:r>
            <a:endParaRPr lang="en-US" sz="80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827436" y="3940026"/>
            <a:ext cx="21371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</a:rPr>
              <a:t>p</a:t>
            </a:r>
            <a:r>
              <a:rPr lang="en-US" sz="8000" b="1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endParaRPr lang="en-US" sz="8000" b="1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84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5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Box 1"/>
          <p:cNvSpPr txBox="1">
            <a:spLocks noChangeArrowheads="1"/>
          </p:cNvSpPr>
          <p:nvPr/>
        </p:nvSpPr>
        <p:spPr bwMode="auto">
          <a:xfrm>
            <a:off x="1436721" y="1535723"/>
            <a:ext cx="3631891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9600" b="1">
                <a:solidFill>
                  <a:srgbClr val="C00000"/>
                </a:solidFill>
                <a:latin typeface="Century Gothic" pitchFamily="34" charset="0"/>
                <a:ea typeface="Aharoni"/>
                <a:cs typeface="Aharoni"/>
              </a:rPr>
              <a:t> </a:t>
            </a:r>
            <a:r>
              <a:rPr lang="en-US" sz="9600" b="1">
                <a:solidFill>
                  <a:srgbClr val="FF0000"/>
                </a:solidFill>
                <a:latin typeface=".VnAvant" pitchFamily="34" charset="0"/>
              </a:rPr>
              <a:t>«</a:t>
            </a:r>
            <a:r>
              <a:rPr lang="en-US" sz="9600" b="1" smtClean="0">
                <a:solidFill>
                  <a:srgbClr val="FF0000"/>
                </a:solidFill>
                <a:latin typeface=".VnAvant" pitchFamily="34" charset="0"/>
              </a:rPr>
              <a:t>m </a:t>
            </a:r>
            <a:endParaRPr lang="en-US" sz="9600" b="1" i="1">
              <a:solidFill>
                <a:srgbClr val="FF0000"/>
              </a:solidFill>
              <a:latin typeface="Century Gothic" pitchFamily="34" charset="0"/>
              <a:ea typeface="Aharoni"/>
              <a:cs typeface="Aharoni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6942659" y="2557584"/>
            <a:ext cx="1517649" cy="846138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942658" y="3416422"/>
            <a:ext cx="1698380" cy="51435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221425" y="1525236"/>
            <a:ext cx="2810933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9600" b="1" i="1" smtClean="0">
                <a:solidFill>
                  <a:srgbClr val="C00000"/>
                </a:solidFill>
                <a:latin typeface="Century Gothic" pitchFamily="34" charset="0"/>
                <a:ea typeface="Aharoni"/>
                <a:cs typeface="Aharoni"/>
              </a:rPr>
              <a:t> </a:t>
            </a:r>
            <a:r>
              <a:rPr lang="en-US" sz="9600" b="1" smtClean="0">
                <a:solidFill>
                  <a:srgbClr val="FF0000"/>
                </a:solidFill>
                <a:latin typeface="Century Gothic" pitchFamily="34" charset="0"/>
                <a:ea typeface="Aharoni"/>
                <a:cs typeface="Aharoni"/>
              </a:rPr>
              <a:t>m </a:t>
            </a:r>
            <a:endParaRPr lang="en-US" sz="9600" b="1">
              <a:solidFill>
                <a:srgbClr val="FF0000"/>
              </a:solidFill>
              <a:latin typeface="Century Gothic" pitchFamily="34" charset="0"/>
              <a:ea typeface="Aharoni"/>
              <a:cs typeface="Aharoni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354517" y="3219714"/>
            <a:ext cx="2460217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9600" b="1" smtClean="0">
                <a:solidFill>
                  <a:srgbClr val="FF0000"/>
                </a:solidFill>
                <a:latin typeface=".VnAvant" pitchFamily="34" charset="0"/>
              </a:rPr>
              <a:t>p</a:t>
            </a:r>
            <a:endParaRPr lang="en-US" sz="9600" b="1">
              <a:solidFill>
                <a:srgbClr val="FF0000"/>
              </a:solidFill>
              <a:latin typeface="Century Gothic" pitchFamily="34" charset="0"/>
              <a:ea typeface="Aharoni"/>
              <a:cs typeface="Aharoni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687618" y="1545995"/>
            <a:ext cx="2313347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9600" b="1">
                <a:solidFill>
                  <a:srgbClr val="FF0000"/>
                </a:solidFill>
                <a:latin typeface=".VnAvant" pitchFamily="34" charset="0"/>
              </a:rPr>
              <a:t>«</a:t>
            </a:r>
            <a:endParaRPr lang="en-US" sz="9600" b="1">
              <a:solidFill>
                <a:srgbClr val="FF0000"/>
              </a:solidFill>
              <a:latin typeface=".VnAvant" pitchFamily="34" charset="0"/>
              <a:ea typeface="Aharoni"/>
              <a:cs typeface="Aharoni"/>
            </a:endParaRP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1673007" y="3208215"/>
            <a:ext cx="19304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0" algn="ctr"/>
            <a:r>
              <a:rPr lang="en-US" sz="9600" b="1">
                <a:solidFill>
                  <a:srgbClr val="C00000"/>
                </a:solidFill>
                <a:latin typeface="Century Gothic" pitchFamily="34" charset="0"/>
                <a:ea typeface="Aharoni"/>
                <a:cs typeface="Aharoni"/>
              </a:rPr>
              <a:t> </a:t>
            </a:r>
            <a:r>
              <a:rPr lang="en-US" sz="9600" b="1">
                <a:solidFill>
                  <a:srgbClr val="FF0000"/>
                </a:solidFill>
                <a:latin typeface=".VnAvant" pitchFamily="34" charset="0"/>
              </a:rPr>
              <a:t>«</a:t>
            </a:r>
            <a:r>
              <a:rPr lang="en-US" sz="9600" b="1" smtClean="0">
                <a:solidFill>
                  <a:srgbClr val="FF0000"/>
                </a:solidFill>
                <a:latin typeface="Century Gothic" pitchFamily="34" charset="0"/>
                <a:ea typeface="Aharoni"/>
                <a:cs typeface="Aharoni"/>
              </a:rPr>
              <a:t> </a:t>
            </a:r>
            <a:endParaRPr lang="en-US" sz="9600" b="1">
              <a:solidFill>
                <a:srgbClr val="FF0000"/>
              </a:solidFill>
              <a:latin typeface="Century Gothic" pitchFamily="34" charset="0"/>
              <a:ea typeface="Aharoni"/>
              <a:cs typeface="Aharoni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963795" y="3208215"/>
            <a:ext cx="2460217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9600" b="1">
                <a:solidFill>
                  <a:srgbClr val="FF0000"/>
                </a:solidFill>
                <a:latin typeface=".VnAvant" pitchFamily="34" charset="0"/>
              </a:rPr>
              <a:t>«</a:t>
            </a:r>
            <a:r>
              <a:rPr lang="en-US" sz="9600" b="1" smtClean="0">
                <a:solidFill>
                  <a:srgbClr val="FF0000"/>
                </a:solidFill>
                <a:latin typeface=".VnAvant" pitchFamily="34" charset="0"/>
              </a:rPr>
              <a:t>p</a:t>
            </a:r>
            <a:endParaRPr lang="en-US" sz="9600" b="1">
              <a:solidFill>
                <a:srgbClr val="FF0000"/>
              </a:solidFill>
              <a:latin typeface="Century Gothic" pitchFamily="34" charset="0"/>
              <a:ea typeface="Aharoni"/>
              <a:cs typeface="Aharoni"/>
            </a:endParaRPr>
          </a:p>
        </p:txBody>
      </p:sp>
    </p:spTree>
    <p:extLst>
      <p:ext uri="{BB962C8B-B14F-4D97-AF65-F5344CB8AC3E}">
        <p14:creationId xmlns:p14="http://schemas.microsoft.com/office/powerpoint/2010/main" val="108421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2 -1.11111E-6 L 0.27695 0.15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38" y="76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8 -0.00741 L 0.28205 -0.0877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92" y="-402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2.22222E-6 L 0.43299 0.0104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" y="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59259E-6 L 0.4691 -0.0009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4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368681" y="2562168"/>
            <a:ext cx="3807912" cy="2425710"/>
            <a:chOff x="5837129" y="3236962"/>
            <a:chExt cx="3807912" cy="2425710"/>
          </a:xfrm>
        </p:grpSpPr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60335" y="4462343"/>
              <a:ext cx="1884706" cy="1200329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3236962"/>
              <a:ext cx="3807912" cy="1200329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4462342"/>
              <a:ext cx="1891430" cy="1200329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7599" y="3787549"/>
            <a:ext cx="1378854" cy="110799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6600" b="1">
                <a:latin typeface=".VnAvant" pitchFamily="34" charset="0"/>
                <a:cs typeface="Arial" panose="020B0604020202020204" pitchFamily="34" charset="0"/>
              </a:rPr>
              <a:t>t</a:t>
            </a:r>
            <a:endParaRPr kumimoji="0" lang="en-US" altLang="en-US" sz="6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52952" y="4867087"/>
            <a:ext cx="33786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mtClean="0">
                <a:latin typeface=".VnAvant" pitchFamily="34" charset="0"/>
              </a:rPr>
              <a:t> t</a:t>
            </a:r>
            <a:r>
              <a:rPr lang="en-US" sz="6600" b="1" smtClean="0">
                <a:solidFill>
                  <a:srgbClr val="FF0000"/>
                </a:solidFill>
                <a:latin typeface=".VnAvant" pitchFamily="34" charset="0"/>
              </a:rPr>
              <a:t>«m</a:t>
            </a:r>
            <a:endParaRPr lang="en-US" sz="66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69722" y="2562168"/>
            <a:ext cx="30011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latin typeface=".VnAvant" pitchFamily="34" charset="0"/>
              </a:rPr>
              <a:t>t</a:t>
            </a:r>
            <a:r>
              <a:rPr lang="en-US" sz="6600" b="1" smtClean="0">
                <a:solidFill>
                  <a:srgbClr val="FF0000"/>
                </a:solidFill>
                <a:latin typeface=".VnAvant" pitchFamily="34" charset="0"/>
              </a:rPr>
              <a:t>«m</a:t>
            </a:r>
            <a:r>
              <a:rPr lang="en-US" sz="6600" b="1" smtClean="0">
                <a:latin typeface=".VnAvant" pitchFamily="34" charset="0"/>
              </a:rPr>
              <a:t> </a:t>
            </a:r>
            <a:endParaRPr lang="en-US" sz="6600" b="1"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141789" y="3780732"/>
            <a:ext cx="21371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smtClean="0">
                <a:solidFill>
                  <a:srgbClr val="FF0000"/>
                </a:solidFill>
                <a:latin typeface=".VnAvant" pitchFamily="34" charset="0"/>
              </a:rPr>
              <a:t>«m</a:t>
            </a:r>
            <a:r>
              <a:rPr lang="en-US" sz="6600" b="1" smtClean="0">
                <a:latin typeface=".VnAvant" pitchFamily="34" charset="0"/>
              </a:rPr>
              <a:t> </a:t>
            </a:r>
            <a:endParaRPr lang="en-US" sz="6600" b="1">
              <a:latin typeface=".VnAvant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B5795D75-F257-425A-A18C-DFC06FBB621F}"/>
              </a:ext>
            </a:extLst>
          </p:cNvPr>
          <p:cNvGrpSpPr/>
          <p:nvPr/>
        </p:nvGrpSpPr>
        <p:grpSpPr>
          <a:xfrm>
            <a:off x="3957401" y="104361"/>
            <a:ext cx="4788013" cy="888945"/>
            <a:chOff x="3957402" y="104361"/>
            <a:chExt cx="4107306" cy="888945"/>
          </a:xfrm>
        </p:grpSpPr>
        <p:pic>
          <p:nvPicPr>
            <p:cNvPr id="20" name="Picture 19">
              <a:extLst>
                <a:ext uri="{FF2B5EF4-FFF2-40B4-BE49-F238E27FC236}">
                  <a16:creationId xmlns="" xmlns:a16="http://schemas.microsoft.com/office/drawing/2014/main" id="{9789B42C-CFF8-42B4-B449-A8DA8CDBCD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74" t="11137" r="14556" b="46673"/>
            <a:stretch/>
          </p:blipFill>
          <p:spPr>
            <a:xfrm>
              <a:off x="3957402" y="111230"/>
              <a:ext cx="4107306" cy="882076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885CECB5-BF29-4050-BD13-69B03E53A567}"/>
                </a:ext>
              </a:extLst>
            </p:cNvPr>
            <p:cNvSpPr txBox="1"/>
            <p:nvPr/>
          </p:nvSpPr>
          <p:spPr>
            <a:xfrm>
              <a:off x="4749024" y="104361"/>
              <a:ext cx="274298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solidFill>
                    <a:srgbClr val="FF0000"/>
                  </a:solidFill>
                </a:rPr>
                <a:t>Làm</a:t>
              </a:r>
              <a:r>
                <a:rPr lang="en-US" sz="4400" b="1" dirty="0">
                  <a:solidFill>
                    <a:srgbClr val="FF0000"/>
                  </a:solidFill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</a:rPr>
                <a:t>quen</a:t>
              </a:r>
              <a:endParaRPr lang="en-US" sz="4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394" y="2282266"/>
            <a:ext cx="4282316" cy="2402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33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368681" y="2562168"/>
            <a:ext cx="3807912" cy="2425710"/>
            <a:chOff x="5837129" y="3236962"/>
            <a:chExt cx="3807912" cy="2425710"/>
          </a:xfrm>
        </p:grpSpPr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60335" y="4462343"/>
              <a:ext cx="1884706" cy="1200329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3236962"/>
              <a:ext cx="3807912" cy="1200329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4462342"/>
              <a:ext cx="1891430" cy="1200329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7599" y="3787549"/>
            <a:ext cx="1378854" cy="110799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6600" b="1" noProof="0">
                <a:latin typeface=".VnAvant" pitchFamily="34" charset="0"/>
                <a:cs typeface="Arial" panose="020B0604020202020204" pitchFamily="34" charset="0"/>
              </a:rPr>
              <a:t>h</a:t>
            </a:r>
            <a:endParaRPr kumimoji="0" lang="en-US" altLang="en-US" sz="6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58282" y="4867087"/>
            <a:ext cx="36784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mtClean="0">
                <a:latin typeface=".VnAvant" pitchFamily="34" charset="0"/>
              </a:rPr>
              <a:t> h</a:t>
            </a:r>
            <a:r>
              <a:rPr lang="en-US" sz="6600" b="1" smtClean="0">
                <a:solidFill>
                  <a:srgbClr val="FF0000"/>
                </a:solidFill>
                <a:latin typeface=".VnAvant" pitchFamily="34" charset="0"/>
              </a:rPr>
              <a:t>ép </a:t>
            </a:r>
            <a:r>
              <a:rPr lang="en-US" sz="6600" b="1" smtClean="0">
                <a:latin typeface=".VnAvant" pitchFamily="34" charset="0"/>
              </a:rPr>
              <a:t>s÷a</a:t>
            </a:r>
            <a:endParaRPr lang="en-US" sz="6600" b="1"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69722" y="2562168"/>
            <a:ext cx="30011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smtClean="0">
                <a:latin typeface=".VnAvant" pitchFamily="34" charset="0"/>
              </a:rPr>
              <a:t>h</a:t>
            </a:r>
            <a:r>
              <a:rPr lang="en-US" sz="6600" b="1" smtClean="0">
                <a:solidFill>
                  <a:srgbClr val="FF0000"/>
                </a:solidFill>
                <a:latin typeface=".VnAvant" pitchFamily="34" charset="0"/>
              </a:rPr>
              <a:t>ép</a:t>
            </a:r>
            <a:r>
              <a:rPr lang="en-US" sz="6600" b="1" smtClean="0">
                <a:latin typeface=".VnAvant" pitchFamily="34" charset="0"/>
              </a:rPr>
              <a:t> </a:t>
            </a:r>
            <a:endParaRPr lang="en-US" sz="6600" b="1"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111809" y="3840692"/>
            <a:ext cx="21371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smtClean="0">
                <a:solidFill>
                  <a:srgbClr val="FF0000"/>
                </a:solidFill>
                <a:latin typeface=".VnAvant" pitchFamily="34" charset="0"/>
              </a:rPr>
              <a:t>ép</a:t>
            </a:r>
            <a:r>
              <a:rPr lang="en-US" sz="6600" b="1" smtClean="0">
                <a:latin typeface=".VnAvant" pitchFamily="34" charset="0"/>
              </a:rPr>
              <a:t> </a:t>
            </a:r>
            <a:endParaRPr lang="en-US" sz="6600" b="1">
              <a:latin typeface=".VnAvant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B5795D75-F257-425A-A18C-DFC06FBB621F}"/>
              </a:ext>
            </a:extLst>
          </p:cNvPr>
          <p:cNvGrpSpPr/>
          <p:nvPr/>
        </p:nvGrpSpPr>
        <p:grpSpPr>
          <a:xfrm>
            <a:off x="3957401" y="104361"/>
            <a:ext cx="4788013" cy="888945"/>
            <a:chOff x="3957402" y="104361"/>
            <a:chExt cx="4107306" cy="888945"/>
          </a:xfrm>
        </p:grpSpPr>
        <p:pic>
          <p:nvPicPr>
            <p:cNvPr id="20" name="Picture 19">
              <a:extLst>
                <a:ext uri="{FF2B5EF4-FFF2-40B4-BE49-F238E27FC236}">
                  <a16:creationId xmlns="" xmlns:a16="http://schemas.microsoft.com/office/drawing/2014/main" id="{9789B42C-CFF8-42B4-B449-A8DA8CDBCD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74" t="11137" r="14556" b="46673"/>
            <a:stretch/>
          </p:blipFill>
          <p:spPr>
            <a:xfrm>
              <a:off x="3957402" y="111230"/>
              <a:ext cx="4107306" cy="882076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885CECB5-BF29-4050-BD13-69B03E53A567}"/>
                </a:ext>
              </a:extLst>
            </p:cNvPr>
            <p:cNvSpPr txBox="1"/>
            <p:nvPr/>
          </p:nvSpPr>
          <p:spPr>
            <a:xfrm>
              <a:off x="4749024" y="104361"/>
              <a:ext cx="274298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solidFill>
                    <a:srgbClr val="FF0000"/>
                  </a:solidFill>
                </a:rPr>
                <a:t>Làm</a:t>
              </a:r>
              <a:r>
                <a:rPr lang="en-US" sz="4400" b="1" dirty="0">
                  <a:solidFill>
                    <a:srgbClr val="FF0000"/>
                  </a:solidFill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</a:rPr>
                <a:t>quen</a:t>
              </a:r>
              <a:endParaRPr lang="en-US" sz="4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2887" y="1650314"/>
            <a:ext cx="2440052" cy="2931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72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/>
      <p:bldP spid="1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9">
            <a:extLst>
              <a:ext uri="{FF2B5EF4-FFF2-40B4-BE49-F238E27FC236}">
                <a16:creationId xmlns="" xmlns:a16="http://schemas.microsoft.com/office/drawing/2014/main" id="{3169107B-7D24-41CC-A8F3-83C4938013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16683" y="2062406"/>
            <a:ext cx="20070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«</a:t>
            </a:r>
            <a:r>
              <a:rPr lang="en-US" sz="6600" b="1" smtClean="0">
                <a:solidFill>
                  <a:srgbClr val="FF0000"/>
                </a:solidFill>
                <a:latin typeface=".VnAvant" pitchFamily="34" charset="0"/>
              </a:rPr>
              <a:t>m</a:t>
            </a:r>
            <a:r>
              <a:rPr lang="en-US" sz="6600" b="1" smtClean="0">
                <a:latin typeface=".VnAvant" pitchFamily="34" charset="0"/>
              </a:rPr>
              <a:t> </a:t>
            </a:r>
            <a:endParaRPr lang="en-US" sz="6600" b="1"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67604" y="3346399"/>
            <a:ext cx="29138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latin typeface=".VnAvant" pitchFamily="34" charset="0"/>
              </a:rPr>
              <a:t>t</a:t>
            </a:r>
            <a:r>
              <a:rPr lang="en-US" sz="6600" b="1" smtClean="0">
                <a:solidFill>
                  <a:srgbClr val="FF0000"/>
                </a:solidFill>
                <a:latin typeface=".VnAvant" pitchFamily="34" charset="0"/>
              </a:rPr>
              <a:t>«m</a:t>
            </a:r>
            <a:r>
              <a:rPr lang="en-US" sz="6600" b="1" smtClean="0">
                <a:latin typeface=".VnAvant" pitchFamily="34" charset="0"/>
              </a:rPr>
              <a:t> </a:t>
            </a:r>
            <a:endParaRPr lang="en-US" sz="6600" b="1"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972093" y="1917081"/>
            <a:ext cx="20070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«</a:t>
            </a:r>
            <a:r>
              <a:rPr lang="en-US" sz="6600" b="1" smtClean="0">
                <a:solidFill>
                  <a:srgbClr val="FF0000"/>
                </a:solidFill>
                <a:latin typeface=".VnAvant" pitchFamily="34" charset="0"/>
              </a:rPr>
              <a:t>p</a:t>
            </a:r>
            <a:r>
              <a:rPr lang="en-US" sz="6600" b="1" smtClean="0">
                <a:latin typeface=".VnAvant" pitchFamily="34" charset="0"/>
              </a:rPr>
              <a:t> </a:t>
            </a:r>
            <a:endParaRPr lang="en-US" sz="6600" b="1"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466720" y="3109689"/>
            <a:ext cx="27550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mtClean="0">
                <a:latin typeface=".VnAvant" pitchFamily="34" charset="0"/>
              </a:rPr>
              <a:t>h</a:t>
            </a:r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é</a:t>
            </a:r>
            <a:r>
              <a:rPr lang="en-US" sz="6600" b="1" smtClean="0">
                <a:solidFill>
                  <a:srgbClr val="FF0000"/>
                </a:solidFill>
                <a:latin typeface=".VnAvant" pitchFamily="34" charset="0"/>
              </a:rPr>
              <a:t>p</a:t>
            </a:r>
            <a:r>
              <a:rPr lang="en-US" sz="6600" b="1" smtClean="0">
                <a:latin typeface=".VnAvant" pitchFamily="34" charset="0"/>
              </a:rPr>
              <a:t> </a:t>
            </a:r>
            <a:endParaRPr lang="en-US" sz="6600" b="1"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43942" y="4454395"/>
            <a:ext cx="38586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mtClean="0">
                <a:latin typeface=".VnAvant" pitchFamily="34" charset="0"/>
              </a:rPr>
              <a:t>h</a:t>
            </a:r>
            <a:r>
              <a:rPr lang="en-US" sz="6600" b="1" smtClean="0">
                <a:solidFill>
                  <a:srgbClr val="FF0000"/>
                </a:solidFill>
                <a:latin typeface=".VnAvant" pitchFamily="34" charset="0"/>
              </a:rPr>
              <a:t>ép </a:t>
            </a:r>
            <a:r>
              <a:rPr lang="en-US" sz="6600" b="1" smtClean="0">
                <a:latin typeface=".VnAvant" pitchFamily="34" charset="0"/>
              </a:rPr>
              <a:t>s÷a </a:t>
            </a:r>
            <a:endParaRPr lang="en-US" sz="6600" b="1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006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6" grpId="0"/>
      <p:bldP spid="1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053" y="892543"/>
            <a:ext cx="5655697" cy="504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782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="" xmlns:a16="http://schemas.microsoft.com/office/drawing/2014/main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689" y="1504972"/>
            <a:ext cx="8031752" cy="3593252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="" xmlns:a16="http://schemas.microsoft.com/office/drawing/2014/main" id="{2A01E6D5-6A60-4BE5-B33A-CE53F77BCB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4" r="25309" b="35008"/>
          <a:stretch/>
        </p:blipFill>
        <p:spPr>
          <a:xfrm>
            <a:off x="4375416" y="124363"/>
            <a:ext cx="3605349" cy="1380609"/>
          </a:xfrm>
          <a:prstGeom prst="rect">
            <a:avLst/>
          </a:prstGeom>
        </p:spPr>
      </p:pic>
      <p:sp>
        <p:nvSpPr>
          <p:cNvPr id="13" name="Freeform 34"/>
          <p:cNvSpPr>
            <a:spLocks/>
          </p:cNvSpPr>
          <p:nvPr/>
        </p:nvSpPr>
        <p:spPr bwMode="auto">
          <a:xfrm>
            <a:off x="9565" y="5473335"/>
            <a:ext cx="12192000" cy="1371601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1"/>
          <p:cNvPicPr>
            <a:picLocks noChangeAspect="1"/>
          </p:cNvPicPr>
          <p:nvPr/>
        </p:nvPicPr>
        <p:blipFill rotWithShape="1">
          <a:blip r:embed="rId4"/>
          <a:srcRect l="66309" t="17606" r="1991"/>
          <a:stretch/>
        </p:blipFill>
        <p:spPr>
          <a:xfrm>
            <a:off x="8236499" y="336560"/>
            <a:ext cx="3943350" cy="4270474"/>
          </a:xfrm>
          <a:prstGeom prst="rect">
            <a:avLst/>
          </a:prstGeom>
        </p:spPr>
      </p:pic>
      <p:pic>
        <p:nvPicPr>
          <p:cNvPr id="15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81" y="1332334"/>
            <a:ext cx="2012512" cy="1295400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="" xmlns:a16="http://schemas.microsoft.com/office/drawing/2014/main" id="{C836BA51-9ECA-4AA8-A03A-F112A18C5F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7257" y="4127862"/>
            <a:ext cx="7494778" cy="2498679"/>
          </a:xfrm>
          <a:prstGeom prst="rect">
            <a:avLst/>
          </a:prstGeom>
        </p:spPr>
      </p:pic>
      <p:pic>
        <p:nvPicPr>
          <p:cNvPr id="17" name="图片 21">
            <a:extLst>
              <a:ext uri="{FF2B5EF4-FFF2-40B4-BE49-F238E27FC236}">
                <a16:creationId xmlns="" xmlns:a16="http://schemas.microsoft.com/office/drawing/2014/main" id="{7F4A62A8-0DDA-4981-841D-AE045B6493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826" y="4462675"/>
            <a:ext cx="1871963" cy="2172088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="" xmlns:a16="http://schemas.microsoft.com/office/drawing/2014/main" id="{29B8D025-8466-4181-8447-8082A46DD5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222" y="4257519"/>
            <a:ext cx="1782934" cy="237724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504340" y="2627734"/>
            <a:ext cx="75282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MỞ RỘNG VỐN TỪ</a:t>
            </a:r>
            <a:endParaRPr lang="en-US" sz="6000" b="1" dirty="0">
              <a:solidFill>
                <a:srgbClr val="6F900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1339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5808" y="289127"/>
            <a:ext cx="8648246" cy="331079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842685" y="2152079"/>
            <a:ext cx="11349315" cy="4394378"/>
            <a:chOff x="1788458" y="2062883"/>
            <a:chExt cx="11349315" cy="439437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96864" y="3430042"/>
              <a:ext cx="8277679" cy="3027219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1788458" y="5862918"/>
              <a:ext cx="2272553" cy="5191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4356846" y="5862918"/>
              <a:ext cx="2272553" cy="5191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7866526" y="5862918"/>
              <a:ext cx="2272553" cy="5191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0865220" y="2062883"/>
              <a:ext cx="2272553" cy="5191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511581" y="2918054"/>
              <a:ext cx="2272553" cy="5191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582769" y="2885595"/>
              <a:ext cx="2272553" cy="5191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911010" y="2807985"/>
              <a:ext cx="2272553" cy="5191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559732" y="3060645"/>
            <a:ext cx="2568513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.VnAvant" pitchFamily="34" charset="0"/>
              </a:rPr>
              <a:t>l</a:t>
            </a:r>
            <a:r>
              <a:rPr lang="en-US" sz="4400" b="1" smtClean="0">
                <a:latin typeface=".VnAvant" pitchFamily="34" charset="0"/>
              </a:rPr>
              <a:t>èp xe </a:t>
            </a:r>
            <a:endParaRPr lang="en-US" sz="4400" b="1"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63115" y="2979977"/>
            <a:ext cx="2568513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.VnAvant" pitchFamily="34" charset="0"/>
              </a:rPr>
              <a:t>c</a:t>
            </a:r>
            <a:r>
              <a:rPr lang="en-US" sz="4400" b="1" smtClean="0">
                <a:latin typeface=".VnAvant" pitchFamily="34" charset="0"/>
              </a:rPr>
              <a:t>èm </a:t>
            </a:r>
            <a:endParaRPr lang="en-US" sz="4400" b="1">
              <a:latin typeface=".VnAvan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909049" y="2979977"/>
            <a:ext cx="2568513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.VnAvant" pitchFamily="34" charset="0"/>
              </a:rPr>
              <a:t>®</a:t>
            </a:r>
            <a:r>
              <a:rPr lang="en-US" sz="4400" b="1" smtClean="0">
                <a:latin typeface=".VnAvant" pitchFamily="34" charset="0"/>
              </a:rPr>
              <a:t>èm löa</a:t>
            </a:r>
            <a:endParaRPr lang="en-US" sz="4400" b="1"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2633" y="5967536"/>
            <a:ext cx="3600229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.VnAvant" pitchFamily="34" charset="0"/>
              </a:rPr>
              <a:t>c</a:t>
            </a:r>
            <a:r>
              <a:rPr lang="en-US" sz="4400" b="1" smtClean="0">
                <a:latin typeface=".VnAvant" pitchFamily="34" charset="0"/>
              </a:rPr>
              <a:t>h«m ch«m </a:t>
            </a:r>
            <a:endParaRPr lang="en-US" sz="4400" b="1"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30832" y="5911716"/>
            <a:ext cx="2490276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latin typeface=".VnAvant" pitchFamily="34" charset="0"/>
              </a:rPr>
              <a:t>tèp ca </a:t>
            </a:r>
            <a:endParaRPr lang="en-US" sz="4400" b="1"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393190" y="5911715"/>
            <a:ext cx="3600229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latin typeface=".VnAvant" pitchFamily="34" charset="0"/>
              </a:rPr>
              <a:t>®å gèm </a:t>
            </a:r>
            <a:endParaRPr lang="en-US" sz="4400" b="1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634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="" xmlns:a16="http://schemas.microsoft.com/office/drawing/2014/main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689" y="1544161"/>
            <a:ext cx="8031752" cy="3593252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="" xmlns:a16="http://schemas.microsoft.com/office/drawing/2014/main" id="{2A01E6D5-6A60-4BE5-B33A-CE53F77BCB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4" r="25309" b="35008"/>
          <a:stretch/>
        </p:blipFill>
        <p:spPr>
          <a:xfrm>
            <a:off x="4375416" y="124363"/>
            <a:ext cx="3605349" cy="1380609"/>
          </a:xfrm>
          <a:prstGeom prst="rect">
            <a:avLst/>
          </a:prstGeom>
        </p:spPr>
      </p:pic>
      <p:sp>
        <p:nvSpPr>
          <p:cNvPr id="13" name="Freeform 34"/>
          <p:cNvSpPr>
            <a:spLocks/>
          </p:cNvSpPr>
          <p:nvPr/>
        </p:nvSpPr>
        <p:spPr bwMode="auto">
          <a:xfrm>
            <a:off x="9565" y="5473335"/>
            <a:ext cx="12192000" cy="1371601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1"/>
          <p:cNvPicPr>
            <a:picLocks noChangeAspect="1"/>
          </p:cNvPicPr>
          <p:nvPr/>
        </p:nvPicPr>
        <p:blipFill rotWithShape="1">
          <a:blip r:embed="rId4"/>
          <a:srcRect l="66309" t="17606" r="1991"/>
          <a:stretch/>
        </p:blipFill>
        <p:spPr>
          <a:xfrm>
            <a:off x="8236499" y="336560"/>
            <a:ext cx="3943350" cy="4270474"/>
          </a:xfrm>
          <a:prstGeom prst="rect">
            <a:avLst/>
          </a:prstGeom>
        </p:spPr>
      </p:pic>
      <p:pic>
        <p:nvPicPr>
          <p:cNvPr id="15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81" y="1332334"/>
            <a:ext cx="2012512" cy="1295400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="" xmlns:a16="http://schemas.microsoft.com/office/drawing/2014/main" id="{C836BA51-9ECA-4AA8-A03A-F112A18C5F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7257" y="4127862"/>
            <a:ext cx="7494778" cy="2498679"/>
          </a:xfrm>
          <a:prstGeom prst="rect">
            <a:avLst/>
          </a:prstGeom>
        </p:spPr>
      </p:pic>
      <p:pic>
        <p:nvPicPr>
          <p:cNvPr id="17" name="图片 21">
            <a:extLst>
              <a:ext uri="{FF2B5EF4-FFF2-40B4-BE49-F238E27FC236}">
                <a16:creationId xmlns="" xmlns:a16="http://schemas.microsoft.com/office/drawing/2014/main" id="{7F4A62A8-0DDA-4981-841D-AE045B6493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826" y="4462675"/>
            <a:ext cx="1871963" cy="2172088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="" xmlns:a16="http://schemas.microsoft.com/office/drawing/2014/main" id="{29B8D025-8466-4181-8447-8082A46DD5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222" y="4257519"/>
            <a:ext cx="1782934" cy="237724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804009" y="2586716"/>
            <a:ext cx="55780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KHỞI ĐỘNG</a:t>
            </a:r>
            <a:endParaRPr lang="en-US" sz="6600" b="1" dirty="0">
              <a:solidFill>
                <a:srgbClr val="6F900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559732" y="3060645"/>
            <a:ext cx="2568513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.VnAvant" pitchFamily="34" charset="0"/>
              </a:rPr>
              <a:t>l</a:t>
            </a:r>
            <a:r>
              <a:rPr lang="en-US" sz="4400" b="1" smtClean="0">
                <a:latin typeface=".VnAvant" pitchFamily="34" charset="0"/>
              </a:rPr>
              <a:t>èp xe </a:t>
            </a:r>
            <a:endParaRPr lang="en-US" sz="4400" b="1"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63115" y="2979977"/>
            <a:ext cx="2568513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.VnAvant" pitchFamily="34" charset="0"/>
              </a:rPr>
              <a:t>c</a:t>
            </a:r>
            <a:r>
              <a:rPr lang="en-US" sz="4400" b="1" smtClean="0">
                <a:latin typeface=".VnAvant" pitchFamily="34" charset="0"/>
              </a:rPr>
              <a:t>èm </a:t>
            </a:r>
            <a:endParaRPr lang="en-US" sz="4400" b="1">
              <a:latin typeface=".VnAvan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909049" y="2979977"/>
            <a:ext cx="2568513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.VnAvant" pitchFamily="34" charset="0"/>
              </a:rPr>
              <a:t>®</a:t>
            </a:r>
            <a:r>
              <a:rPr lang="en-US" sz="4400" b="1" smtClean="0">
                <a:latin typeface=".VnAvant" pitchFamily="34" charset="0"/>
              </a:rPr>
              <a:t>èm löa</a:t>
            </a:r>
            <a:endParaRPr lang="en-US" sz="4400" b="1"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2633" y="4837988"/>
            <a:ext cx="3600229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.VnAvant" pitchFamily="34" charset="0"/>
              </a:rPr>
              <a:t>c</a:t>
            </a:r>
            <a:r>
              <a:rPr lang="en-US" sz="4400" b="1" smtClean="0">
                <a:latin typeface=".VnAvant" pitchFamily="34" charset="0"/>
              </a:rPr>
              <a:t>h«m ch«m </a:t>
            </a:r>
            <a:endParaRPr lang="en-US" sz="4400" b="1"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30832" y="4782168"/>
            <a:ext cx="2490276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latin typeface=".VnAvant" pitchFamily="34" charset="0"/>
              </a:rPr>
              <a:t>tèp ca </a:t>
            </a:r>
            <a:endParaRPr lang="en-US" sz="4400" b="1"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393190" y="4782167"/>
            <a:ext cx="3600229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latin typeface=".VnAvant" pitchFamily="34" charset="0"/>
              </a:rPr>
              <a:t>®å gèm </a:t>
            </a:r>
            <a:endParaRPr lang="en-US" sz="4400" b="1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3134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>
            <a:extLst>
              <a:ext uri="{FF2B5EF4-FFF2-40B4-BE49-F238E27FC236}">
                <a16:creationId xmlns="" xmlns:a16="http://schemas.microsoft.com/office/drawing/2014/main" id="{A57F263A-019F-C14E-92BC-D586C80DCD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0595" y="506157"/>
            <a:ext cx="2038261" cy="2151496"/>
          </a:xfrm>
          <a:prstGeom prst="rect">
            <a:avLst/>
          </a:prstGeom>
        </p:spPr>
      </p:pic>
      <p:sp>
        <p:nvSpPr>
          <p:cNvPr id="5" name="圆角矩形标注 1071">
            <a:extLst>
              <a:ext uri="{FF2B5EF4-FFF2-40B4-BE49-F238E27FC236}">
                <a16:creationId xmlns="" xmlns:a16="http://schemas.microsoft.com/office/drawing/2014/main" id="{A5B61225-4103-4044-8738-6C8142D0ADD7}"/>
              </a:ext>
            </a:extLst>
          </p:cNvPr>
          <p:cNvSpPr/>
          <p:nvPr/>
        </p:nvSpPr>
        <p:spPr>
          <a:xfrm flipH="1">
            <a:off x="629307" y="509097"/>
            <a:ext cx="8421346" cy="2206391"/>
          </a:xfrm>
          <a:prstGeom prst="wedgeRoundRectCallout">
            <a:avLst>
              <a:gd name="adj1" fmla="val -55629"/>
              <a:gd name="adj2" fmla="val -24801"/>
              <a:gd name="adj3" fmla="val 16667"/>
            </a:avLst>
          </a:prstGeom>
          <a:noFill/>
          <a:ln>
            <a:solidFill>
              <a:srgbClr val="50A9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bg1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6" name="圆角矩形标注 1">
            <a:extLst>
              <a:ext uri="{FF2B5EF4-FFF2-40B4-BE49-F238E27FC236}">
                <a16:creationId xmlns="" xmlns:a16="http://schemas.microsoft.com/office/drawing/2014/main" id="{337A35FE-40B0-D747-9222-E87DBDB581C5}"/>
              </a:ext>
            </a:extLst>
          </p:cNvPr>
          <p:cNvSpPr/>
          <p:nvPr/>
        </p:nvSpPr>
        <p:spPr>
          <a:xfrm>
            <a:off x="2728686" y="4561197"/>
            <a:ext cx="8810171" cy="2108117"/>
          </a:xfrm>
          <a:prstGeom prst="wedgeRoundRectCallout">
            <a:avLst>
              <a:gd name="adj1" fmla="val -55629"/>
              <a:gd name="adj2" fmla="val -24801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bg1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pic>
        <p:nvPicPr>
          <p:cNvPr id="7" name="图片 5">
            <a:extLst>
              <a:ext uri="{FF2B5EF4-FFF2-40B4-BE49-F238E27FC236}">
                <a16:creationId xmlns="" xmlns:a16="http://schemas.microsoft.com/office/drawing/2014/main" id="{02749DC0-68E9-B040-8B47-6FD4299E4E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642" y="4617300"/>
            <a:ext cx="1818384" cy="2240699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432748" y="5982581"/>
            <a:ext cx="1190172" cy="577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  <a:cs typeface="Times New Roman" panose="02020603050405020304" pitchFamily="18" charset="0"/>
              </a:rPr>
              <a:t>ôp</a:t>
            </a:r>
            <a:endParaRPr lang="en-US" sz="40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971314" y="1524000"/>
            <a:ext cx="1114468" cy="541586"/>
          </a:xfrm>
          <a:prstGeom prst="rect">
            <a:avLst/>
          </a:prstGeom>
          <a:solidFill>
            <a:srgbClr val="DAF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  <a:cs typeface="Times New Roman" panose="02020603050405020304" pitchFamily="18" charset="0"/>
              </a:rPr>
              <a:t>ôm</a:t>
            </a:r>
            <a:endParaRPr lang="en-US" sz="40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104127" y="2740476"/>
            <a:ext cx="1364344" cy="1873279"/>
            <a:chOff x="118642" y="2740476"/>
            <a:chExt cx="1364344" cy="1873279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4"/>
            <a:srcRect l="4717" t="16708" r="77201" b="14063"/>
            <a:stretch/>
          </p:blipFill>
          <p:spPr>
            <a:xfrm>
              <a:off x="432748" y="2740476"/>
              <a:ext cx="1036296" cy="1340293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4"/>
            <a:srcRect l="5052" t="87097" r="79210" b="-1243"/>
            <a:stretch/>
          </p:blipFill>
          <p:spPr>
            <a:xfrm>
              <a:off x="118642" y="4144270"/>
              <a:ext cx="1364344" cy="469485"/>
            </a:xfrm>
            <a:prstGeom prst="rect">
              <a:avLst/>
            </a:prstGeom>
          </p:spPr>
        </p:pic>
      </p:grpSp>
      <p:grpSp>
        <p:nvGrpSpPr>
          <p:cNvPr id="39" name="Group 38"/>
          <p:cNvGrpSpPr/>
          <p:nvPr/>
        </p:nvGrpSpPr>
        <p:grpSpPr>
          <a:xfrm>
            <a:off x="1937026" y="2856564"/>
            <a:ext cx="1362082" cy="1804775"/>
            <a:chOff x="1937026" y="2856564"/>
            <a:chExt cx="1362082" cy="1804775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4"/>
            <a:srcRect l="32877" t="16708" r="37153" b="17394"/>
            <a:stretch/>
          </p:blipFill>
          <p:spPr>
            <a:xfrm>
              <a:off x="1937026" y="2856564"/>
              <a:ext cx="1362082" cy="1146630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4"/>
            <a:srcRect l="43728" t="85937" r="45055" b="-2993"/>
            <a:stretch/>
          </p:blipFill>
          <p:spPr>
            <a:xfrm>
              <a:off x="2138809" y="4095283"/>
              <a:ext cx="972458" cy="566056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/>
        </p:nvGrpSpPr>
        <p:grpSpPr>
          <a:xfrm>
            <a:off x="3767090" y="2831095"/>
            <a:ext cx="1686338" cy="1707132"/>
            <a:chOff x="3767090" y="2831095"/>
            <a:chExt cx="1686338" cy="1707132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4"/>
            <a:srcRect l="72994" t="26785" r="2561" b="15926"/>
            <a:stretch/>
          </p:blipFill>
          <p:spPr>
            <a:xfrm>
              <a:off x="3849310" y="2831095"/>
              <a:ext cx="1291771" cy="1159054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4"/>
            <a:srcRect l="77149" t="83739" r="3398" b="-253"/>
            <a:stretch/>
          </p:blipFill>
          <p:spPr>
            <a:xfrm>
              <a:off x="3767090" y="3990149"/>
              <a:ext cx="1686338" cy="548078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5759359" y="2807389"/>
            <a:ext cx="2232017" cy="1692041"/>
            <a:chOff x="5759359" y="2807389"/>
            <a:chExt cx="2232017" cy="1692041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5"/>
            <a:srcRect l="2118" t="27331" r="74386" b="15613"/>
            <a:stretch/>
          </p:blipFill>
          <p:spPr>
            <a:xfrm>
              <a:off x="5921410" y="2807389"/>
              <a:ext cx="1433891" cy="1273380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5"/>
            <a:srcRect l="1292" t="86562" r="72070" b="2663"/>
            <a:stretch/>
          </p:blipFill>
          <p:spPr>
            <a:xfrm>
              <a:off x="5759359" y="4169242"/>
              <a:ext cx="2232017" cy="330188"/>
            </a:xfrm>
            <a:prstGeom prst="rect">
              <a:avLst/>
            </a:prstGeom>
          </p:spPr>
        </p:pic>
      </p:grpSp>
      <p:grpSp>
        <p:nvGrpSpPr>
          <p:cNvPr id="42" name="Group 41"/>
          <p:cNvGrpSpPr/>
          <p:nvPr/>
        </p:nvGrpSpPr>
        <p:grpSpPr>
          <a:xfrm>
            <a:off x="7955589" y="2843669"/>
            <a:ext cx="1822306" cy="1684835"/>
            <a:chOff x="7955589" y="2843669"/>
            <a:chExt cx="1822306" cy="1684835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5"/>
            <a:srcRect l="27691" t="667" r="32353" b="20592"/>
            <a:stretch/>
          </p:blipFill>
          <p:spPr>
            <a:xfrm>
              <a:off x="7955589" y="2843669"/>
              <a:ext cx="1759753" cy="1268253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5"/>
            <a:srcRect l="39174" t="85141" r="39505" b="1480"/>
            <a:stretch/>
          </p:blipFill>
          <p:spPr>
            <a:xfrm>
              <a:off x="7991376" y="4118488"/>
              <a:ext cx="1786519" cy="410016"/>
            </a:xfrm>
            <a:prstGeom prst="rect">
              <a:avLst/>
            </a:prstGeom>
          </p:spPr>
        </p:pic>
      </p:grpSp>
      <p:grpSp>
        <p:nvGrpSpPr>
          <p:cNvPr id="43" name="Group 42"/>
          <p:cNvGrpSpPr/>
          <p:nvPr/>
        </p:nvGrpSpPr>
        <p:grpSpPr>
          <a:xfrm>
            <a:off x="10160287" y="2740476"/>
            <a:ext cx="1850990" cy="1773514"/>
            <a:chOff x="10160287" y="2740476"/>
            <a:chExt cx="1850990" cy="1773514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5"/>
            <a:srcRect l="70852" t="18226" r="-1182" b="17340"/>
            <a:stretch/>
          </p:blipFill>
          <p:spPr>
            <a:xfrm>
              <a:off x="10160287" y="2740476"/>
              <a:ext cx="1850990" cy="1438040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5"/>
            <a:srcRect l="77283" t="84785" r="4341" b="1953"/>
            <a:stretch/>
          </p:blipFill>
          <p:spPr>
            <a:xfrm>
              <a:off x="10384629" y="4107590"/>
              <a:ext cx="1539776" cy="406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7593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11111E-6 L 0.25131 0.2928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65" y="1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33333E-6 L -0.08164 -0.287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9" y="-1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48148E-6 L -0.06914 -0.2768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64" y="-1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11111E-6 L -0.07825 -0.278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9" y="-1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0 L -0.18229 0.296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15" y="1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7037E-6 L -0.26757 -0.2747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85" y="-1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F8A4FDB-F515-4B72-9A9D-1F8B8C1AC0EE}"/>
              </a:ext>
            </a:extLst>
          </p:cNvPr>
          <p:cNvSpPr/>
          <p:nvPr/>
        </p:nvSpPr>
        <p:spPr>
          <a:xfrm>
            <a:off x="1641231" y="876925"/>
            <a:ext cx="1041231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T×m</a:t>
            </a:r>
            <a:r>
              <a:rPr kumimoji="0" lang="en-US" sz="4400" b="1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 tiÕng ngoµi bµi cã vÇn </a:t>
            </a:r>
            <a:r>
              <a:rPr lang="en-US" sz="4400" b="1">
                <a:solidFill>
                  <a:prstClr val="black"/>
                </a:solidFill>
                <a:latin typeface=".VnAvant" pitchFamily="34" charset="0"/>
              </a:rPr>
              <a:t>«</a:t>
            </a:r>
            <a:r>
              <a:rPr kumimoji="0" lang="en-US" sz="4400" b="1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m</a:t>
            </a:r>
            <a:r>
              <a:rPr kumimoji="0" lang="en-US" sz="4400" b="1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, </a:t>
            </a:r>
            <a:r>
              <a:rPr lang="en-US" sz="4400" b="1">
                <a:solidFill>
                  <a:prstClr val="black"/>
                </a:solidFill>
                <a:latin typeface=".VnAvant" pitchFamily="34" charset="0"/>
              </a:rPr>
              <a:t>«</a:t>
            </a:r>
            <a:r>
              <a:rPr kumimoji="0" lang="en-US" sz="4400" b="1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p</a:t>
            </a:r>
            <a:r>
              <a:rPr kumimoji="0" lang="en-US" sz="4400" b="1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48C6E946-A947-4E4E-BB63-3BEB3A76A77F}"/>
              </a:ext>
            </a:extLst>
          </p:cNvPr>
          <p:cNvSpPr/>
          <p:nvPr/>
        </p:nvSpPr>
        <p:spPr>
          <a:xfrm>
            <a:off x="1423447" y="2408317"/>
            <a:ext cx="3930978" cy="357275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 smtClean="0">
                <a:solidFill>
                  <a:srgbClr val="FF0000"/>
                </a:solidFill>
                <a:latin typeface=".VnAvant" pitchFamily="34" charset="0"/>
              </a:rPr>
              <a:t>«</a:t>
            </a:r>
            <a:r>
              <a:rPr lang="en-US" sz="11500" b="1" smtClean="0">
                <a:solidFill>
                  <a:srgbClr val="FF0000"/>
                </a:solidFill>
                <a:latin typeface=".VnAvant" pitchFamily="34" charset="0"/>
              </a:rPr>
              <a:t>m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CFC9AA64-CDD6-408B-BC81-E6222FCE4B5A}"/>
              </a:ext>
            </a:extLst>
          </p:cNvPr>
          <p:cNvSpPr/>
          <p:nvPr/>
        </p:nvSpPr>
        <p:spPr>
          <a:xfrm>
            <a:off x="6194981" y="2408317"/>
            <a:ext cx="3930978" cy="357275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 smtClean="0">
                <a:solidFill>
                  <a:srgbClr val="FF0000"/>
                </a:solidFill>
                <a:latin typeface=".VnAvant" pitchFamily="34" charset="0"/>
              </a:rPr>
              <a:t>«</a:t>
            </a:r>
            <a:r>
              <a:rPr lang="en-US" sz="11500" b="1" smtClean="0">
                <a:solidFill>
                  <a:srgbClr val="FF0000"/>
                </a:solidFill>
                <a:latin typeface=".VnAvant" pitchFamily="34" charset="0"/>
              </a:rPr>
              <a:t>p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</a:endParaRPr>
          </a:p>
        </p:txBody>
      </p:sp>
      <p:grpSp>
        <p:nvGrpSpPr>
          <p:cNvPr id="8" name="Group 2">
            <a:extLst>
              <a:ext uri="{FF2B5EF4-FFF2-40B4-BE49-F238E27FC236}">
                <a16:creationId xmlns:a16="http://schemas.microsoft.com/office/drawing/2014/main" xmlns="" id="{8CF5A672-1378-4191-88E3-4457FD94FAE3}"/>
              </a:ext>
            </a:extLst>
          </p:cNvPr>
          <p:cNvGrpSpPr/>
          <p:nvPr/>
        </p:nvGrpSpPr>
        <p:grpSpPr>
          <a:xfrm>
            <a:off x="10401105" y="4565471"/>
            <a:ext cx="1652436" cy="1825828"/>
            <a:chOff x="11173066" y="3333751"/>
            <a:chExt cx="2768600" cy="3059113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xmlns="" id="{CB88B041-E66D-4152-A1ED-32240D32C7CB}"/>
                </a:ext>
              </a:extLst>
            </p:cNvPr>
            <p:cNvSpPr/>
            <p:nvPr/>
          </p:nvSpPr>
          <p:spPr bwMode="auto">
            <a:xfrm>
              <a:off x="11627091" y="3333751"/>
              <a:ext cx="1863725" cy="2446338"/>
            </a:xfrm>
            <a:custGeom>
              <a:avLst/>
              <a:gdLst>
                <a:gd name="T0" fmla="*/ 179 w 496"/>
                <a:gd name="T1" fmla="*/ 59 h 650"/>
                <a:gd name="T2" fmla="*/ 402 w 496"/>
                <a:gd name="T3" fmla="*/ 112 h 650"/>
                <a:gd name="T4" fmla="*/ 463 w 496"/>
                <a:gd name="T5" fmla="*/ 303 h 650"/>
                <a:gd name="T6" fmla="*/ 443 w 496"/>
                <a:gd name="T7" fmla="*/ 442 h 650"/>
                <a:gd name="T8" fmla="*/ 440 w 496"/>
                <a:gd name="T9" fmla="*/ 495 h 650"/>
                <a:gd name="T10" fmla="*/ 237 w 496"/>
                <a:gd name="T11" fmla="*/ 649 h 650"/>
                <a:gd name="T12" fmla="*/ 54 w 496"/>
                <a:gd name="T13" fmla="*/ 499 h 650"/>
                <a:gd name="T14" fmla="*/ 59 w 496"/>
                <a:gd name="T15" fmla="*/ 446 h 650"/>
                <a:gd name="T16" fmla="*/ 39 w 496"/>
                <a:gd name="T17" fmla="*/ 295 h 650"/>
                <a:gd name="T18" fmla="*/ 179 w 496"/>
                <a:gd name="T19" fmla="*/ 59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6" h="650">
                  <a:moveTo>
                    <a:pt x="179" y="59"/>
                  </a:moveTo>
                  <a:cubicBezTo>
                    <a:pt x="198" y="28"/>
                    <a:pt x="342" y="0"/>
                    <a:pt x="402" y="112"/>
                  </a:cubicBezTo>
                  <a:cubicBezTo>
                    <a:pt x="461" y="224"/>
                    <a:pt x="431" y="264"/>
                    <a:pt x="463" y="303"/>
                  </a:cubicBezTo>
                  <a:cubicBezTo>
                    <a:pt x="496" y="343"/>
                    <a:pt x="465" y="434"/>
                    <a:pt x="443" y="442"/>
                  </a:cubicBezTo>
                  <a:cubicBezTo>
                    <a:pt x="420" y="450"/>
                    <a:pt x="429" y="481"/>
                    <a:pt x="440" y="495"/>
                  </a:cubicBezTo>
                  <a:cubicBezTo>
                    <a:pt x="487" y="553"/>
                    <a:pt x="419" y="650"/>
                    <a:pt x="237" y="649"/>
                  </a:cubicBezTo>
                  <a:cubicBezTo>
                    <a:pt x="42" y="648"/>
                    <a:pt x="4" y="535"/>
                    <a:pt x="54" y="499"/>
                  </a:cubicBezTo>
                  <a:cubicBezTo>
                    <a:pt x="70" y="488"/>
                    <a:pt x="77" y="466"/>
                    <a:pt x="59" y="446"/>
                  </a:cubicBezTo>
                  <a:cubicBezTo>
                    <a:pt x="41" y="427"/>
                    <a:pt x="0" y="354"/>
                    <a:pt x="39" y="295"/>
                  </a:cubicBezTo>
                  <a:cubicBezTo>
                    <a:pt x="77" y="235"/>
                    <a:pt x="44" y="59"/>
                    <a:pt x="179" y="59"/>
                  </a:cubicBezTo>
                </a:path>
              </a:pathLst>
            </a:custGeom>
            <a:solidFill>
              <a:srgbClr val="8060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xmlns="" id="{1B67A3A7-3777-4BD0-9121-49CF6217C181}"/>
                </a:ext>
              </a:extLst>
            </p:cNvPr>
            <p:cNvSpPr/>
            <p:nvPr/>
          </p:nvSpPr>
          <p:spPr bwMode="auto">
            <a:xfrm>
              <a:off x="11173066" y="5297489"/>
              <a:ext cx="2768600" cy="1095375"/>
            </a:xfrm>
            <a:custGeom>
              <a:avLst/>
              <a:gdLst>
                <a:gd name="T0" fmla="*/ 438 w 737"/>
                <a:gd name="T1" fmla="*/ 0 h 291"/>
                <a:gd name="T2" fmla="*/ 294 w 737"/>
                <a:gd name="T3" fmla="*/ 6 h 291"/>
                <a:gd name="T4" fmla="*/ 78 w 737"/>
                <a:gd name="T5" fmla="*/ 114 h 291"/>
                <a:gd name="T6" fmla="*/ 0 w 737"/>
                <a:gd name="T7" fmla="*/ 291 h 291"/>
                <a:gd name="T8" fmla="*/ 737 w 737"/>
                <a:gd name="T9" fmla="*/ 291 h 291"/>
                <a:gd name="T10" fmla="*/ 658 w 737"/>
                <a:gd name="T11" fmla="*/ 114 h 291"/>
                <a:gd name="T12" fmla="*/ 438 w 737"/>
                <a:gd name="T13" fmla="*/ 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7" h="291">
                  <a:moveTo>
                    <a:pt x="438" y="0"/>
                  </a:moveTo>
                  <a:cubicBezTo>
                    <a:pt x="436" y="2"/>
                    <a:pt x="295" y="4"/>
                    <a:pt x="294" y="6"/>
                  </a:cubicBezTo>
                  <a:cubicBezTo>
                    <a:pt x="250" y="69"/>
                    <a:pt x="154" y="97"/>
                    <a:pt x="78" y="114"/>
                  </a:cubicBezTo>
                  <a:cubicBezTo>
                    <a:pt x="3" y="131"/>
                    <a:pt x="0" y="227"/>
                    <a:pt x="0" y="291"/>
                  </a:cubicBezTo>
                  <a:cubicBezTo>
                    <a:pt x="737" y="291"/>
                    <a:pt x="737" y="291"/>
                    <a:pt x="737" y="291"/>
                  </a:cubicBezTo>
                  <a:cubicBezTo>
                    <a:pt x="736" y="227"/>
                    <a:pt x="735" y="131"/>
                    <a:pt x="658" y="114"/>
                  </a:cubicBezTo>
                  <a:cubicBezTo>
                    <a:pt x="581" y="97"/>
                    <a:pt x="480" y="65"/>
                    <a:pt x="438" y="0"/>
                  </a:cubicBezTo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xmlns="" id="{F4DC9B2D-16F2-41CF-9FC8-389EC954766B}"/>
                </a:ext>
              </a:extLst>
            </p:cNvPr>
            <p:cNvSpPr/>
            <p:nvPr/>
          </p:nvSpPr>
          <p:spPr bwMode="auto">
            <a:xfrm>
              <a:off x="12277966" y="4421189"/>
              <a:ext cx="555625" cy="1339850"/>
            </a:xfrm>
            <a:custGeom>
              <a:avLst/>
              <a:gdLst>
                <a:gd name="T0" fmla="*/ 0 w 148"/>
                <a:gd name="T1" fmla="*/ 98 h 356"/>
                <a:gd name="T2" fmla="*/ 0 w 148"/>
                <a:gd name="T3" fmla="*/ 219 h 356"/>
                <a:gd name="T4" fmla="*/ 0 w 148"/>
                <a:gd name="T5" fmla="*/ 279 h 356"/>
                <a:gd name="T6" fmla="*/ 148 w 148"/>
                <a:gd name="T7" fmla="*/ 279 h 356"/>
                <a:gd name="T8" fmla="*/ 148 w 148"/>
                <a:gd name="T9" fmla="*/ 219 h 356"/>
                <a:gd name="T10" fmla="*/ 148 w 148"/>
                <a:gd name="T11" fmla="*/ 98 h 356"/>
                <a:gd name="T12" fmla="*/ 0 w 148"/>
                <a:gd name="T13" fmla="*/ 9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8" h="356">
                  <a:moveTo>
                    <a:pt x="0" y="98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37" y="354"/>
                    <a:pt x="104" y="356"/>
                    <a:pt x="148" y="279"/>
                  </a:cubicBezTo>
                  <a:cubicBezTo>
                    <a:pt x="148" y="219"/>
                    <a:pt x="148" y="219"/>
                    <a:pt x="148" y="219"/>
                  </a:cubicBezTo>
                  <a:cubicBezTo>
                    <a:pt x="148" y="98"/>
                    <a:pt x="148" y="98"/>
                    <a:pt x="148" y="98"/>
                  </a:cubicBezTo>
                  <a:cubicBezTo>
                    <a:pt x="148" y="0"/>
                    <a:pt x="0" y="0"/>
                    <a:pt x="0" y="98"/>
                  </a:cubicBezTo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xmlns="" id="{63788658-1E51-4A13-90CC-6FD89AF67E1E}"/>
                </a:ext>
              </a:extLst>
            </p:cNvPr>
            <p:cNvSpPr/>
            <p:nvPr/>
          </p:nvSpPr>
          <p:spPr bwMode="auto">
            <a:xfrm>
              <a:off x="13070129" y="4448176"/>
              <a:ext cx="285750" cy="412750"/>
            </a:xfrm>
            <a:custGeom>
              <a:avLst/>
              <a:gdLst>
                <a:gd name="T0" fmla="*/ 58 w 76"/>
                <a:gd name="T1" fmla="*/ 6 h 110"/>
                <a:gd name="T2" fmla="*/ 11 w 76"/>
                <a:gd name="T3" fmla="*/ 43 h 110"/>
                <a:gd name="T4" fmla="*/ 18 w 76"/>
                <a:gd name="T5" fmla="*/ 103 h 110"/>
                <a:gd name="T6" fmla="*/ 65 w 76"/>
                <a:gd name="T7" fmla="*/ 67 h 110"/>
                <a:gd name="T8" fmla="*/ 58 w 76"/>
                <a:gd name="T9" fmla="*/ 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10">
                  <a:moveTo>
                    <a:pt x="58" y="6"/>
                  </a:moveTo>
                  <a:cubicBezTo>
                    <a:pt x="43" y="0"/>
                    <a:pt x="22" y="16"/>
                    <a:pt x="11" y="43"/>
                  </a:cubicBezTo>
                  <a:cubicBezTo>
                    <a:pt x="0" y="69"/>
                    <a:pt x="3" y="97"/>
                    <a:pt x="18" y="103"/>
                  </a:cubicBezTo>
                  <a:cubicBezTo>
                    <a:pt x="33" y="110"/>
                    <a:pt x="54" y="94"/>
                    <a:pt x="65" y="67"/>
                  </a:cubicBezTo>
                  <a:cubicBezTo>
                    <a:pt x="76" y="40"/>
                    <a:pt x="73" y="13"/>
                    <a:pt x="58" y="6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xmlns="" id="{82609B27-F8BC-4706-B60D-3ECBFE3BC443}"/>
                </a:ext>
              </a:extLst>
            </p:cNvPr>
            <p:cNvSpPr/>
            <p:nvPr/>
          </p:nvSpPr>
          <p:spPr bwMode="auto">
            <a:xfrm>
              <a:off x="11758854" y="4448176"/>
              <a:ext cx="282575" cy="412750"/>
            </a:xfrm>
            <a:custGeom>
              <a:avLst/>
              <a:gdLst>
                <a:gd name="T0" fmla="*/ 17 w 75"/>
                <a:gd name="T1" fmla="*/ 6 h 110"/>
                <a:gd name="T2" fmla="*/ 64 w 75"/>
                <a:gd name="T3" fmla="*/ 43 h 110"/>
                <a:gd name="T4" fmla="*/ 57 w 75"/>
                <a:gd name="T5" fmla="*/ 103 h 110"/>
                <a:gd name="T6" fmla="*/ 11 w 75"/>
                <a:gd name="T7" fmla="*/ 67 h 110"/>
                <a:gd name="T8" fmla="*/ 17 w 75"/>
                <a:gd name="T9" fmla="*/ 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10">
                  <a:moveTo>
                    <a:pt x="17" y="6"/>
                  </a:moveTo>
                  <a:cubicBezTo>
                    <a:pt x="32" y="0"/>
                    <a:pt x="53" y="16"/>
                    <a:pt x="64" y="43"/>
                  </a:cubicBezTo>
                  <a:cubicBezTo>
                    <a:pt x="75" y="69"/>
                    <a:pt x="72" y="97"/>
                    <a:pt x="57" y="103"/>
                  </a:cubicBezTo>
                  <a:cubicBezTo>
                    <a:pt x="42" y="110"/>
                    <a:pt x="21" y="94"/>
                    <a:pt x="11" y="67"/>
                  </a:cubicBezTo>
                  <a:cubicBezTo>
                    <a:pt x="0" y="40"/>
                    <a:pt x="3" y="13"/>
                    <a:pt x="17" y="6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xmlns="" id="{6D083E28-DD60-49D2-8FAB-8CFC333AB8A0}"/>
                </a:ext>
              </a:extLst>
            </p:cNvPr>
            <p:cNvSpPr/>
            <p:nvPr/>
          </p:nvSpPr>
          <p:spPr bwMode="auto">
            <a:xfrm>
              <a:off x="12277966" y="5129214"/>
              <a:ext cx="555625" cy="192088"/>
            </a:xfrm>
            <a:custGeom>
              <a:avLst/>
              <a:gdLst>
                <a:gd name="T0" fmla="*/ 148 w 148"/>
                <a:gd name="T1" fmla="*/ 0 h 51"/>
                <a:gd name="T2" fmla="*/ 0 w 148"/>
                <a:gd name="T3" fmla="*/ 0 h 51"/>
                <a:gd name="T4" fmla="*/ 0 w 148"/>
                <a:gd name="T5" fmla="*/ 5 h 51"/>
                <a:gd name="T6" fmla="*/ 73 w 148"/>
                <a:gd name="T7" fmla="*/ 51 h 51"/>
                <a:gd name="T8" fmla="*/ 148 w 148"/>
                <a:gd name="T9" fmla="*/ 4 h 51"/>
                <a:gd name="T10" fmla="*/ 148 w 148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8" h="51">
                  <a:moveTo>
                    <a:pt x="14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47" y="51"/>
                    <a:pt x="73" y="51"/>
                  </a:cubicBezTo>
                  <a:cubicBezTo>
                    <a:pt x="100" y="51"/>
                    <a:pt x="148" y="4"/>
                    <a:pt x="148" y="4"/>
                  </a:cubicBezTo>
                  <a:cubicBezTo>
                    <a:pt x="148" y="0"/>
                    <a:pt x="148" y="0"/>
                    <a:pt x="148" y="0"/>
                  </a:cubicBezTo>
                </a:path>
              </a:pathLst>
            </a:custGeom>
            <a:solidFill>
              <a:srgbClr val="C4AA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xmlns="" id="{23558AD6-D497-4297-AC61-1E2C7294BDB2}"/>
                </a:ext>
              </a:extLst>
            </p:cNvPr>
            <p:cNvSpPr/>
            <p:nvPr/>
          </p:nvSpPr>
          <p:spPr bwMode="auto">
            <a:xfrm>
              <a:off x="11792191" y="3567114"/>
              <a:ext cx="1525588" cy="1693863"/>
            </a:xfrm>
            <a:custGeom>
              <a:avLst/>
              <a:gdLst>
                <a:gd name="T0" fmla="*/ 203 w 406"/>
                <a:gd name="T1" fmla="*/ 450 h 450"/>
                <a:gd name="T2" fmla="*/ 31 w 406"/>
                <a:gd name="T3" fmla="*/ 266 h 450"/>
                <a:gd name="T4" fmla="*/ 203 w 406"/>
                <a:gd name="T5" fmla="*/ 0 h 450"/>
                <a:gd name="T6" fmla="*/ 376 w 406"/>
                <a:gd name="T7" fmla="*/ 266 h 450"/>
                <a:gd name="T8" fmla="*/ 203 w 406"/>
                <a:gd name="T9" fmla="*/ 45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450">
                  <a:moveTo>
                    <a:pt x="203" y="450"/>
                  </a:moveTo>
                  <a:cubicBezTo>
                    <a:pt x="157" y="450"/>
                    <a:pt x="60" y="374"/>
                    <a:pt x="31" y="266"/>
                  </a:cubicBezTo>
                  <a:cubicBezTo>
                    <a:pt x="0" y="157"/>
                    <a:pt x="57" y="0"/>
                    <a:pt x="203" y="0"/>
                  </a:cubicBezTo>
                  <a:cubicBezTo>
                    <a:pt x="349" y="0"/>
                    <a:pt x="406" y="157"/>
                    <a:pt x="376" y="266"/>
                  </a:cubicBezTo>
                  <a:cubicBezTo>
                    <a:pt x="346" y="374"/>
                    <a:pt x="249" y="450"/>
                    <a:pt x="203" y="450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xmlns="" id="{D7482F87-717C-44CD-B600-0134F73D9642}"/>
                </a:ext>
              </a:extLst>
            </p:cNvPr>
            <p:cNvSpPr/>
            <p:nvPr/>
          </p:nvSpPr>
          <p:spPr bwMode="auto">
            <a:xfrm>
              <a:off x="11789016" y="3517901"/>
              <a:ext cx="1611313" cy="1169988"/>
            </a:xfrm>
            <a:custGeom>
              <a:avLst/>
              <a:gdLst>
                <a:gd name="T0" fmla="*/ 170 w 429"/>
                <a:gd name="T1" fmla="*/ 149 h 311"/>
                <a:gd name="T2" fmla="*/ 72 w 429"/>
                <a:gd name="T3" fmla="*/ 226 h 311"/>
                <a:gd name="T4" fmla="*/ 42 w 429"/>
                <a:gd name="T5" fmla="*/ 301 h 311"/>
                <a:gd name="T6" fmla="*/ 18 w 429"/>
                <a:gd name="T7" fmla="*/ 145 h 311"/>
                <a:gd name="T8" fmla="*/ 173 w 429"/>
                <a:gd name="T9" fmla="*/ 4 h 311"/>
                <a:gd name="T10" fmla="*/ 325 w 429"/>
                <a:gd name="T11" fmla="*/ 48 h 311"/>
                <a:gd name="T12" fmla="*/ 366 w 429"/>
                <a:gd name="T13" fmla="*/ 311 h 311"/>
                <a:gd name="T14" fmla="*/ 281 w 429"/>
                <a:gd name="T15" fmla="*/ 105 h 311"/>
                <a:gd name="T16" fmla="*/ 170 w 429"/>
                <a:gd name="T17" fmla="*/ 149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9" h="311">
                  <a:moveTo>
                    <a:pt x="170" y="149"/>
                  </a:moveTo>
                  <a:cubicBezTo>
                    <a:pt x="134" y="224"/>
                    <a:pt x="119" y="246"/>
                    <a:pt x="72" y="226"/>
                  </a:cubicBezTo>
                  <a:cubicBezTo>
                    <a:pt x="24" y="206"/>
                    <a:pt x="33" y="262"/>
                    <a:pt x="42" y="301"/>
                  </a:cubicBezTo>
                  <a:cubicBezTo>
                    <a:pt x="0" y="248"/>
                    <a:pt x="5" y="197"/>
                    <a:pt x="18" y="145"/>
                  </a:cubicBezTo>
                  <a:cubicBezTo>
                    <a:pt x="32" y="89"/>
                    <a:pt x="105" y="2"/>
                    <a:pt x="173" y="4"/>
                  </a:cubicBezTo>
                  <a:cubicBezTo>
                    <a:pt x="210" y="0"/>
                    <a:pt x="266" y="5"/>
                    <a:pt x="325" y="48"/>
                  </a:cubicBezTo>
                  <a:cubicBezTo>
                    <a:pt x="429" y="123"/>
                    <a:pt x="394" y="291"/>
                    <a:pt x="366" y="311"/>
                  </a:cubicBezTo>
                  <a:cubicBezTo>
                    <a:pt x="393" y="155"/>
                    <a:pt x="327" y="186"/>
                    <a:pt x="281" y="105"/>
                  </a:cubicBezTo>
                  <a:cubicBezTo>
                    <a:pt x="266" y="69"/>
                    <a:pt x="209" y="67"/>
                    <a:pt x="170" y="149"/>
                  </a:cubicBezTo>
                  <a:close/>
                </a:path>
              </a:pathLst>
            </a:custGeom>
            <a:solidFill>
              <a:srgbClr val="8060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7" name="Rectangle 13">
              <a:extLst>
                <a:ext uri="{FF2B5EF4-FFF2-40B4-BE49-F238E27FC236}">
                  <a16:creationId xmlns:a16="http://schemas.microsoft.com/office/drawing/2014/main" xmlns="" id="{060F03DD-B9DB-4FA9-B7B4-ACC63B9C9D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17679" y="5689601"/>
              <a:ext cx="60325" cy="7032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8" name="Rectangle 14">
              <a:extLst>
                <a:ext uri="{FF2B5EF4-FFF2-40B4-BE49-F238E27FC236}">
                  <a16:creationId xmlns:a16="http://schemas.microsoft.com/office/drawing/2014/main" xmlns="" id="{85DF889B-8A8B-4682-B45F-9025594AA0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17679" y="5689601"/>
              <a:ext cx="60325" cy="703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xmlns="" id="{EADCC67D-CADF-4636-8FDE-98AE79868F39}"/>
                </a:ext>
              </a:extLst>
            </p:cNvPr>
            <p:cNvSpPr/>
            <p:nvPr/>
          </p:nvSpPr>
          <p:spPr bwMode="auto">
            <a:xfrm>
              <a:off x="12077941" y="5321301"/>
              <a:ext cx="469900" cy="571500"/>
            </a:xfrm>
            <a:custGeom>
              <a:avLst/>
              <a:gdLst>
                <a:gd name="T0" fmla="*/ 126 w 296"/>
                <a:gd name="T1" fmla="*/ 0 h 360"/>
                <a:gd name="T2" fmla="*/ 0 w 296"/>
                <a:gd name="T3" fmla="*/ 113 h 360"/>
                <a:gd name="T4" fmla="*/ 161 w 296"/>
                <a:gd name="T5" fmla="*/ 360 h 360"/>
                <a:gd name="T6" fmla="*/ 296 w 296"/>
                <a:gd name="T7" fmla="*/ 230 h 360"/>
                <a:gd name="T8" fmla="*/ 126 w 296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360">
                  <a:moveTo>
                    <a:pt x="126" y="0"/>
                  </a:moveTo>
                  <a:lnTo>
                    <a:pt x="0" y="113"/>
                  </a:lnTo>
                  <a:lnTo>
                    <a:pt x="161" y="360"/>
                  </a:lnTo>
                  <a:lnTo>
                    <a:pt x="296" y="23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xmlns="" id="{6668D18F-3972-4D63-AACA-C2A6668379B5}"/>
                </a:ext>
              </a:extLst>
            </p:cNvPr>
            <p:cNvSpPr/>
            <p:nvPr/>
          </p:nvSpPr>
          <p:spPr bwMode="auto">
            <a:xfrm>
              <a:off x="12077941" y="5321301"/>
              <a:ext cx="469900" cy="571500"/>
            </a:xfrm>
            <a:custGeom>
              <a:avLst/>
              <a:gdLst>
                <a:gd name="T0" fmla="*/ 126 w 296"/>
                <a:gd name="T1" fmla="*/ 0 h 360"/>
                <a:gd name="T2" fmla="*/ 0 w 296"/>
                <a:gd name="T3" fmla="*/ 113 h 360"/>
                <a:gd name="T4" fmla="*/ 161 w 296"/>
                <a:gd name="T5" fmla="*/ 360 h 360"/>
                <a:gd name="T6" fmla="*/ 296 w 296"/>
                <a:gd name="T7" fmla="*/ 230 h 360"/>
                <a:gd name="T8" fmla="*/ 126 w 296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360">
                  <a:moveTo>
                    <a:pt x="126" y="0"/>
                  </a:moveTo>
                  <a:lnTo>
                    <a:pt x="0" y="113"/>
                  </a:lnTo>
                  <a:lnTo>
                    <a:pt x="161" y="360"/>
                  </a:lnTo>
                  <a:lnTo>
                    <a:pt x="296" y="230"/>
                  </a:lnTo>
                  <a:lnTo>
                    <a:pt x="12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xmlns="" id="{746346CD-A896-491A-97C4-60D753D4ACB0}"/>
                </a:ext>
              </a:extLst>
            </p:cNvPr>
            <p:cNvSpPr/>
            <p:nvPr/>
          </p:nvSpPr>
          <p:spPr bwMode="auto">
            <a:xfrm>
              <a:off x="12547841" y="5321301"/>
              <a:ext cx="484188" cy="571500"/>
            </a:xfrm>
            <a:custGeom>
              <a:avLst/>
              <a:gdLst>
                <a:gd name="T0" fmla="*/ 180 w 305"/>
                <a:gd name="T1" fmla="*/ 0 h 360"/>
                <a:gd name="T2" fmla="*/ 305 w 305"/>
                <a:gd name="T3" fmla="*/ 118 h 360"/>
                <a:gd name="T4" fmla="*/ 137 w 305"/>
                <a:gd name="T5" fmla="*/ 360 h 360"/>
                <a:gd name="T6" fmla="*/ 0 w 305"/>
                <a:gd name="T7" fmla="*/ 230 h 360"/>
                <a:gd name="T8" fmla="*/ 180 w 305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360">
                  <a:moveTo>
                    <a:pt x="180" y="0"/>
                  </a:moveTo>
                  <a:lnTo>
                    <a:pt x="305" y="118"/>
                  </a:lnTo>
                  <a:lnTo>
                    <a:pt x="137" y="360"/>
                  </a:lnTo>
                  <a:lnTo>
                    <a:pt x="0" y="230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xmlns="" id="{46C475A5-26E5-4F82-8AF8-5571C7D91204}"/>
                </a:ext>
              </a:extLst>
            </p:cNvPr>
            <p:cNvSpPr/>
            <p:nvPr/>
          </p:nvSpPr>
          <p:spPr bwMode="auto">
            <a:xfrm>
              <a:off x="12547841" y="5321301"/>
              <a:ext cx="484188" cy="571500"/>
            </a:xfrm>
            <a:custGeom>
              <a:avLst/>
              <a:gdLst>
                <a:gd name="T0" fmla="*/ 180 w 305"/>
                <a:gd name="T1" fmla="*/ 0 h 360"/>
                <a:gd name="T2" fmla="*/ 305 w 305"/>
                <a:gd name="T3" fmla="*/ 118 h 360"/>
                <a:gd name="T4" fmla="*/ 137 w 305"/>
                <a:gd name="T5" fmla="*/ 360 h 360"/>
                <a:gd name="T6" fmla="*/ 0 w 305"/>
                <a:gd name="T7" fmla="*/ 230 h 360"/>
                <a:gd name="T8" fmla="*/ 180 w 305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360">
                  <a:moveTo>
                    <a:pt x="180" y="0"/>
                  </a:moveTo>
                  <a:lnTo>
                    <a:pt x="305" y="118"/>
                  </a:lnTo>
                  <a:lnTo>
                    <a:pt x="137" y="360"/>
                  </a:lnTo>
                  <a:lnTo>
                    <a:pt x="0" y="230"/>
                  </a:lnTo>
                  <a:lnTo>
                    <a:pt x="18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xmlns="" id="{6062305D-BBAA-493E-A2F6-693637CE0E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969991" y="4349751"/>
              <a:ext cx="1185863" cy="436563"/>
            </a:xfrm>
            <a:custGeom>
              <a:avLst/>
              <a:gdLst>
                <a:gd name="T0" fmla="*/ 236 w 316"/>
                <a:gd name="T1" fmla="*/ 114 h 116"/>
                <a:gd name="T2" fmla="*/ 241 w 316"/>
                <a:gd name="T3" fmla="*/ 114 h 116"/>
                <a:gd name="T4" fmla="*/ 298 w 316"/>
                <a:gd name="T5" fmla="*/ 68 h 116"/>
                <a:gd name="T6" fmla="*/ 310 w 316"/>
                <a:gd name="T7" fmla="*/ 30 h 116"/>
                <a:gd name="T8" fmla="*/ 316 w 316"/>
                <a:gd name="T9" fmla="*/ 16 h 116"/>
                <a:gd name="T10" fmla="*/ 307 w 316"/>
                <a:gd name="T11" fmla="*/ 6 h 116"/>
                <a:gd name="T12" fmla="*/ 238 w 316"/>
                <a:gd name="T13" fmla="*/ 2 h 116"/>
                <a:gd name="T14" fmla="*/ 238 w 316"/>
                <a:gd name="T15" fmla="*/ 9 h 116"/>
                <a:gd name="T16" fmla="*/ 286 w 316"/>
                <a:gd name="T17" fmla="*/ 14 h 116"/>
                <a:gd name="T18" fmla="*/ 284 w 316"/>
                <a:gd name="T19" fmla="*/ 86 h 116"/>
                <a:gd name="T20" fmla="*/ 236 w 316"/>
                <a:gd name="T21" fmla="*/ 108 h 116"/>
                <a:gd name="T22" fmla="*/ 236 w 316"/>
                <a:gd name="T23" fmla="*/ 114 h 116"/>
                <a:gd name="T24" fmla="*/ 158 w 316"/>
                <a:gd name="T25" fmla="*/ 16 h 116"/>
                <a:gd name="T26" fmla="*/ 84 w 316"/>
                <a:gd name="T27" fmla="*/ 3 h 116"/>
                <a:gd name="T28" fmla="*/ 78 w 316"/>
                <a:gd name="T29" fmla="*/ 2 h 116"/>
                <a:gd name="T30" fmla="*/ 78 w 316"/>
                <a:gd name="T31" fmla="*/ 9 h 116"/>
                <a:gd name="T32" fmla="*/ 130 w 316"/>
                <a:gd name="T33" fmla="*/ 27 h 116"/>
                <a:gd name="T34" fmla="*/ 99 w 316"/>
                <a:gd name="T35" fmla="*/ 103 h 116"/>
                <a:gd name="T36" fmla="*/ 76 w 316"/>
                <a:gd name="T37" fmla="*/ 108 h 116"/>
                <a:gd name="T38" fmla="*/ 76 w 316"/>
                <a:gd name="T39" fmla="*/ 115 h 116"/>
                <a:gd name="T40" fmla="*/ 130 w 316"/>
                <a:gd name="T41" fmla="*/ 80 h 116"/>
                <a:gd name="T42" fmla="*/ 157 w 316"/>
                <a:gd name="T43" fmla="*/ 41 h 116"/>
                <a:gd name="T44" fmla="*/ 183 w 316"/>
                <a:gd name="T45" fmla="*/ 80 h 116"/>
                <a:gd name="T46" fmla="*/ 236 w 316"/>
                <a:gd name="T47" fmla="*/ 114 h 116"/>
                <a:gd name="T48" fmla="*/ 236 w 316"/>
                <a:gd name="T49" fmla="*/ 108 h 116"/>
                <a:gd name="T50" fmla="*/ 212 w 316"/>
                <a:gd name="T51" fmla="*/ 103 h 116"/>
                <a:gd name="T52" fmla="*/ 186 w 316"/>
                <a:gd name="T53" fmla="*/ 27 h 116"/>
                <a:gd name="T54" fmla="*/ 238 w 316"/>
                <a:gd name="T55" fmla="*/ 9 h 116"/>
                <a:gd name="T56" fmla="*/ 238 w 316"/>
                <a:gd name="T57" fmla="*/ 2 h 116"/>
                <a:gd name="T58" fmla="*/ 233 w 316"/>
                <a:gd name="T59" fmla="*/ 2 h 116"/>
                <a:gd name="T60" fmla="*/ 158 w 316"/>
                <a:gd name="T61" fmla="*/ 16 h 116"/>
                <a:gd name="T62" fmla="*/ 78 w 316"/>
                <a:gd name="T63" fmla="*/ 2 h 116"/>
                <a:gd name="T64" fmla="*/ 10 w 316"/>
                <a:gd name="T65" fmla="*/ 6 h 116"/>
                <a:gd name="T66" fmla="*/ 0 w 316"/>
                <a:gd name="T67" fmla="*/ 17 h 116"/>
                <a:gd name="T68" fmla="*/ 6 w 316"/>
                <a:gd name="T69" fmla="*/ 31 h 116"/>
                <a:gd name="T70" fmla="*/ 16 w 316"/>
                <a:gd name="T71" fmla="*/ 69 h 116"/>
                <a:gd name="T72" fmla="*/ 70 w 316"/>
                <a:gd name="T73" fmla="*/ 115 h 116"/>
                <a:gd name="T74" fmla="*/ 76 w 316"/>
                <a:gd name="T75" fmla="*/ 115 h 116"/>
                <a:gd name="T76" fmla="*/ 76 w 316"/>
                <a:gd name="T77" fmla="*/ 108 h 116"/>
                <a:gd name="T78" fmla="*/ 28 w 316"/>
                <a:gd name="T79" fmla="*/ 86 h 116"/>
                <a:gd name="T80" fmla="*/ 31 w 316"/>
                <a:gd name="T81" fmla="*/ 15 h 116"/>
                <a:gd name="T82" fmla="*/ 78 w 316"/>
                <a:gd name="T83" fmla="*/ 9 h 116"/>
                <a:gd name="T84" fmla="*/ 78 w 316"/>
                <a:gd name="T85" fmla="*/ 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6" h="116">
                  <a:moveTo>
                    <a:pt x="236" y="114"/>
                  </a:moveTo>
                  <a:cubicBezTo>
                    <a:pt x="238" y="114"/>
                    <a:pt x="239" y="114"/>
                    <a:pt x="241" y="114"/>
                  </a:cubicBezTo>
                  <a:cubicBezTo>
                    <a:pt x="283" y="111"/>
                    <a:pt x="293" y="92"/>
                    <a:pt x="298" y="68"/>
                  </a:cubicBezTo>
                  <a:cubicBezTo>
                    <a:pt x="303" y="42"/>
                    <a:pt x="303" y="33"/>
                    <a:pt x="310" y="30"/>
                  </a:cubicBezTo>
                  <a:cubicBezTo>
                    <a:pt x="315" y="29"/>
                    <a:pt x="316" y="23"/>
                    <a:pt x="316" y="16"/>
                  </a:cubicBezTo>
                  <a:cubicBezTo>
                    <a:pt x="316" y="9"/>
                    <a:pt x="316" y="9"/>
                    <a:pt x="307" y="6"/>
                  </a:cubicBezTo>
                  <a:cubicBezTo>
                    <a:pt x="301" y="3"/>
                    <a:pt x="265" y="0"/>
                    <a:pt x="238" y="2"/>
                  </a:cubicBezTo>
                  <a:cubicBezTo>
                    <a:pt x="238" y="9"/>
                    <a:pt x="238" y="9"/>
                    <a:pt x="238" y="9"/>
                  </a:cubicBezTo>
                  <a:cubicBezTo>
                    <a:pt x="259" y="8"/>
                    <a:pt x="280" y="10"/>
                    <a:pt x="286" y="14"/>
                  </a:cubicBezTo>
                  <a:cubicBezTo>
                    <a:pt x="299" y="23"/>
                    <a:pt x="295" y="65"/>
                    <a:pt x="284" y="86"/>
                  </a:cubicBezTo>
                  <a:cubicBezTo>
                    <a:pt x="276" y="100"/>
                    <a:pt x="255" y="108"/>
                    <a:pt x="236" y="108"/>
                  </a:cubicBezTo>
                  <a:lnTo>
                    <a:pt x="236" y="114"/>
                  </a:lnTo>
                  <a:close/>
                  <a:moveTo>
                    <a:pt x="158" y="16"/>
                  </a:moveTo>
                  <a:cubicBezTo>
                    <a:pt x="149" y="16"/>
                    <a:pt x="111" y="5"/>
                    <a:pt x="84" y="3"/>
                  </a:cubicBezTo>
                  <a:cubicBezTo>
                    <a:pt x="82" y="2"/>
                    <a:pt x="80" y="2"/>
                    <a:pt x="78" y="2"/>
                  </a:cubicBezTo>
                  <a:cubicBezTo>
                    <a:pt x="78" y="9"/>
                    <a:pt x="78" y="9"/>
                    <a:pt x="78" y="9"/>
                  </a:cubicBezTo>
                  <a:cubicBezTo>
                    <a:pt x="100" y="10"/>
                    <a:pt x="122" y="15"/>
                    <a:pt x="130" y="27"/>
                  </a:cubicBezTo>
                  <a:cubicBezTo>
                    <a:pt x="143" y="46"/>
                    <a:pt x="120" y="93"/>
                    <a:pt x="99" y="103"/>
                  </a:cubicBezTo>
                  <a:cubicBezTo>
                    <a:pt x="93" y="107"/>
                    <a:pt x="85" y="108"/>
                    <a:pt x="76" y="108"/>
                  </a:cubicBezTo>
                  <a:cubicBezTo>
                    <a:pt x="76" y="115"/>
                    <a:pt x="76" y="115"/>
                    <a:pt x="76" y="115"/>
                  </a:cubicBezTo>
                  <a:cubicBezTo>
                    <a:pt x="112" y="115"/>
                    <a:pt x="126" y="89"/>
                    <a:pt x="130" y="80"/>
                  </a:cubicBezTo>
                  <a:cubicBezTo>
                    <a:pt x="138" y="64"/>
                    <a:pt x="137" y="41"/>
                    <a:pt x="157" y="41"/>
                  </a:cubicBezTo>
                  <a:cubicBezTo>
                    <a:pt x="178" y="41"/>
                    <a:pt x="175" y="63"/>
                    <a:pt x="183" y="80"/>
                  </a:cubicBezTo>
                  <a:cubicBezTo>
                    <a:pt x="187" y="88"/>
                    <a:pt x="199" y="116"/>
                    <a:pt x="236" y="114"/>
                  </a:cubicBezTo>
                  <a:cubicBezTo>
                    <a:pt x="236" y="108"/>
                    <a:pt x="236" y="108"/>
                    <a:pt x="236" y="108"/>
                  </a:cubicBezTo>
                  <a:cubicBezTo>
                    <a:pt x="227" y="108"/>
                    <a:pt x="218" y="106"/>
                    <a:pt x="212" y="103"/>
                  </a:cubicBezTo>
                  <a:cubicBezTo>
                    <a:pt x="192" y="93"/>
                    <a:pt x="172" y="46"/>
                    <a:pt x="186" y="27"/>
                  </a:cubicBezTo>
                  <a:cubicBezTo>
                    <a:pt x="194" y="15"/>
                    <a:pt x="216" y="10"/>
                    <a:pt x="238" y="9"/>
                  </a:cubicBezTo>
                  <a:cubicBezTo>
                    <a:pt x="238" y="2"/>
                    <a:pt x="238" y="2"/>
                    <a:pt x="238" y="2"/>
                  </a:cubicBezTo>
                  <a:cubicBezTo>
                    <a:pt x="237" y="2"/>
                    <a:pt x="235" y="2"/>
                    <a:pt x="233" y="2"/>
                  </a:cubicBezTo>
                  <a:cubicBezTo>
                    <a:pt x="209" y="4"/>
                    <a:pt x="180" y="15"/>
                    <a:pt x="158" y="16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10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4"/>
                    <a:pt x="1" y="29"/>
                    <a:pt x="6" y="31"/>
                  </a:cubicBezTo>
                  <a:cubicBezTo>
                    <a:pt x="12" y="34"/>
                    <a:pt x="12" y="43"/>
                    <a:pt x="16" y="69"/>
                  </a:cubicBezTo>
                  <a:cubicBezTo>
                    <a:pt x="19" y="93"/>
                    <a:pt x="28" y="111"/>
                    <a:pt x="70" y="115"/>
                  </a:cubicBezTo>
                  <a:cubicBezTo>
                    <a:pt x="72" y="115"/>
                    <a:pt x="74" y="115"/>
                    <a:pt x="76" y="115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6" y="101"/>
                    <a:pt x="28" y="86"/>
                  </a:cubicBezTo>
                  <a:cubicBezTo>
                    <a:pt x="18" y="66"/>
                    <a:pt x="17" y="24"/>
                    <a:pt x="31" y="15"/>
                  </a:cubicBezTo>
                  <a:cubicBezTo>
                    <a:pt x="37" y="11"/>
                    <a:pt x="57" y="8"/>
                    <a:pt x="78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xmlns="" id="{70DAAF23-B37E-43BF-9903-E7172AB10069}"/>
                </a:ext>
              </a:extLst>
            </p:cNvPr>
            <p:cNvSpPr/>
            <p:nvPr/>
          </p:nvSpPr>
          <p:spPr bwMode="auto">
            <a:xfrm>
              <a:off x="12547841" y="5686426"/>
              <a:ext cx="3175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247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xmlns="" id="{81017095-495D-4FDD-A439-F1FB2FCE0343}"/>
                </a:ext>
              </a:extLst>
            </p:cNvPr>
            <p:cNvSpPr/>
            <p:nvPr/>
          </p:nvSpPr>
          <p:spPr bwMode="auto">
            <a:xfrm>
              <a:off x="12277966" y="5313364"/>
              <a:ext cx="555625" cy="373063"/>
            </a:xfrm>
            <a:custGeom>
              <a:avLst/>
              <a:gdLst>
                <a:gd name="T0" fmla="*/ 148 w 148"/>
                <a:gd name="T1" fmla="*/ 0 h 99"/>
                <a:gd name="T2" fmla="*/ 72 w 148"/>
                <a:gd name="T3" fmla="*/ 97 h 99"/>
                <a:gd name="T4" fmla="*/ 0 w 148"/>
                <a:gd name="T5" fmla="*/ 0 h 99"/>
                <a:gd name="T6" fmla="*/ 0 w 148"/>
                <a:gd name="T7" fmla="*/ 2 h 99"/>
                <a:gd name="T8" fmla="*/ 72 w 148"/>
                <a:gd name="T9" fmla="*/ 99 h 99"/>
                <a:gd name="T10" fmla="*/ 73 w 148"/>
                <a:gd name="T11" fmla="*/ 99 h 99"/>
                <a:gd name="T12" fmla="*/ 148 w 148"/>
                <a:gd name="T13" fmla="*/ 2 h 99"/>
                <a:gd name="T14" fmla="*/ 148 w 148"/>
                <a:gd name="T15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8" h="99">
                  <a:moveTo>
                    <a:pt x="148" y="0"/>
                  </a:moveTo>
                  <a:cubicBezTo>
                    <a:pt x="72" y="97"/>
                    <a:pt x="72" y="97"/>
                    <a:pt x="72" y="9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72" y="99"/>
                    <a:pt x="72" y="99"/>
                    <a:pt x="72" y="99"/>
                  </a:cubicBezTo>
                  <a:cubicBezTo>
                    <a:pt x="72" y="99"/>
                    <a:pt x="72" y="99"/>
                    <a:pt x="73" y="99"/>
                  </a:cubicBezTo>
                  <a:cubicBezTo>
                    <a:pt x="148" y="2"/>
                    <a:pt x="148" y="2"/>
                    <a:pt x="148" y="2"/>
                  </a:cubicBezTo>
                  <a:cubicBezTo>
                    <a:pt x="148" y="0"/>
                    <a:pt x="148" y="0"/>
                    <a:pt x="148" y="0"/>
                  </a:cubicBezTo>
                </a:path>
              </a:pathLst>
            </a:custGeom>
            <a:solidFill>
              <a:srgbClr val="E9CA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310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="" xmlns:a16="http://schemas.microsoft.com/office/drawing/2014/main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689" y="1504972"/>
            <a:ext cx="8031752" cy="3593252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="" xmlns:a16="http://schemas.microsoft.com/office/drawing/2014/main" id="{2A01E6D5-6A60-4BE5-B33A-CE53F77BCB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4" r="25309" b="35008"/>
          <a:stretch/>
        </p:blipFill>
        <p:spPr>
          <a:xfrm>
            <a:off x="4375416" y="124363"/>
            <a:ext cx="3605349" cy="1380609"/>
          </a:xfrm>
          <a:prstGeom prst="rect">
            <a:avLst/>
          </a:prstGeom>
        </p:spPr>
      </p:pic>
      <p:sp>
        <p:nvSpPr>
          <p:cNvPr id="13" name="Freeform 34"/>
          <p:cNvSpPr>
            <a:spLocks/>
          </p:cNvSpPr>
          <p:nvPr/>
        </p:nvSpPr>
        <p:spPr bwMode="auto">
          <a:xfrm>
            <a:off x="9565" y="5473335"/>
            <a:ext cx="12192000" cy="1371601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1"/>
          <p:cNvPicPr>
            <a:picLocks noChangeAspect="1"/>
          </p:cNvPicPr>
          <p:nvPr/>
        </p:nvPicPr>
        <p:blipFill rotWithShape="1">
          <a:blip r:embed="rId4"/>
          <a:srcRect l="66309" t="17606" r="1991"/>
          <a:stretch/>
        </p:blipFill>
        <p:spPr>
          <a:xfrm>
            <a:off x="8236499" y="336560"/>
            <a:ext cx="3943350" cy="4270474"/>
          </a:xfrm>
          <a:prstGeom prst="rect">
            <a:avLst/>
          </a:prstGeom>
        </p:spPr>
      </p:pic>
      <p:pic>
        <p:nvPicPr>
          <p:cNvPr id="15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81" y="1332334"/>
            <a:ext cx="2012512" cy="1295400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="" xmlns:a16="http://schemas.microsoft.com/office/drawing/2014/main" id="{C836BA51-9ECA-4AA8-A03A-F112A18C5F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7257" y="4127862"/>
            <a:ext cx="7494778" cy="2498679"/>
          </a:xfrm>
          <a:prstGeom prst="rect">
            <a:avLst/>
          </a:prstGeom>
        </p:spPr>
      </p:pic>
      <p:pic>
        <p:nvPicPr>
          <p:cNvPr id="17" name="图片 21">
            <a:extLst>
              <a:ext uri="{FF2B5EF4-FFF2-40B4-BE49-F238E27FC236}">
                <a16:creationId xmlns="" xmlns:a16="http://schemas.microsoft.com/office/drawing/2014/main" id="{7F4A62A8-0DDA-4981-841D-AE045B6493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826" y="4462675"/>
            <a:ext cx="1871963" cy="2172088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="" xmlns:a16="http://schemas.microsoft.com/office/drawing/2014/main" id="{29B8D025-8466-4181-8447-8082A46DD5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222" y="4257519"/>
            <a:ext cx="1782934" cy="237724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413989" y="2621009"/>
            <a:ext cx="75282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THƯ GIÃN</a:t>
            </a:r>
            <a:endParaRPr lang="en-US" sz="6600" b="1" dirty="0">
              <a:solidFill>
                <a:srgbClr val="6F900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7522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vellous Bright Ideas (Chicken Dance) - 27th April 202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09D648F-F873-4398-A992-B6963C7B34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74" y="46671"/>
            <a:ext cx="1179443" cy="51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79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6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="" xmlns:a16="http://schemas.microsoft.com/office/drawing/2014/main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689" y="1504972"/>
            <a:ext cx="8031752" cy="3593252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="" xmlns:a16="http://schemas.microsoft.com/office/drawing/2014/main" id="{2A01E6D5-6A60-4BE5-B33A-CE53F77BCB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4" r="25309" b="35008"/>
          <a:stretch/>
        </p:blipFill>
        <p:spPr>
          <a:xfrm>
            <a:off x="4375416" y="124363"/>
            <a:ext cx="3605349" cy="1380609"/>
          </a:xfrm>
          <a:prstGeom prst="rect">
            <a:avLst/>
          </a:prstGeom>
        </p:spPr>
      </p:pic>
      <p:sp>
        <p:nvSpPr>
          <p:cNvPr id="13" name="Freeform 34"/>
          <p:cNvSpPr>
            <a:spLocks/>
          </p:cNvSpPr>
          <p:nvPr/>
        </p:nvSpPr>
        <p:spPr bwMode="auto">
          <a:xfrm>
            <a:off x="9565" y="5473335"/>
            <a:ext cx="12192000" cy="1371601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1"/>
          <p:cNvPicPr>
            <a:picLocks noChangeAspect="1"/>
          </p:cNvPicPr>
          <p:nvPr/>
        </p:nvPicPr>
        <p:blipFill rotWithShape="1">
          <a:blip r:embed="rId4"/>
          <a:srcRect l="66309" t="17606" r="1991"/>
          <a:stretch/>
        </p:blipFill>
        <p:spPr>
          <a:xfrm>
            <a:off x="8236499" y="336560"/>
            <a:ext cx="3943350" cy="4270474"/>
          </a:xfrm>
          <a:prstGeom prst="rect">
            <a:avLst/>
          </a:prstGeom>
        </p:spPr>
      </p:pic>
      <p:pic>
        <p:nvPicPr>
          <p:cNvPr id="15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81" y="1332334"/>
            <a:ext cx="2012512" cy="1295400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="" xmlns:a16="http://schemas.microsoft.com/office/drawing/2014/main" id="{C836BA51-9ECA-4AA8-A03A-F112A18C5F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7257" y="4127862"/>
            <a:ext cx="7494778" cy="2498679"/>
          </a:xfrm>
          <a:prstGeom prst="rect">
            <a:avLst/>
          </a:prstGeom>
        </p:spPr>
      </p:pic>
      <p:pic>
        <p:nvPicPr>
          <p:cNvPr id="17" name="图片 21">
            <a:extLst>
              <a:ext uri="{FF2B5EF4-FFF2-40B4-BE49-F238E27FC236}">
                <a16:creationId xmlns="" xmlns:a16="http://schemas.microsoft.com/office/drawing/2014/main" id="{7F4A62A8-0DDA-4981-841D-AE045B6493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826" y="4462675"/>
            <a:ext cx="1871963" cy="2172088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="" xmlns:a16="http://schemas.microsoft.com/office/drawing/2014/main" id="{29B8D025-8466-4181-8447-8082A46DD5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222" y="4257519"/>
            <a:ext cx="1782934" cy="237724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413989" y="2621009"/>
            <a:ext cx="75282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TẬP ĐỌC</a:t>
            </a:r>
            <a:endParaRPr lang="en-US" sz="6600" b="1" dirty="0">
              <a:solidFill>
                <a:srgbClr val="6F900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0688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7" b="6243"/>
          <a:stretch/>
        </p:blipFill>
        <p:spPr>
          <a:xfrm>
            <a:off x="1335352" y="433264"/>
            <a:ext cx="9361677" cy="64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60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1">
            <a:extLst>
              <a:ext uri="{FF2B5EF4-FFF2-40B4-BE49-F238E27FC236}">
                <a16:creationId xmlns="" xmlns:a16="http://schemas.microsoft.com/office/drawing/2014/main" id="{84BA8CD9-EF1B-EB4D-B66B-47E28EE76AB1}"/>
              </a:ext>
            </a:extLst>
          </p:cNvPr>
          <p:cNvGrpSpPr/>
          <p:nvPr/>
        </p:nvGrpSpPr>
        <p:grpSpPr>
          <a:xfrm>
            <a:off x="55001" y="434301"/>
            <a:ext cx="4396998" cy="6271299"/>
            <a:chOff x="1698173" y="833872"/>
            <a:chExt cx="3625151" cy="4872483"/>
          </a:xfrm>
        </p:grpSpPr>
        <p:pic>
          <p:nvPicPr>
            <p:cNvPr id="25" name="图片 22">
              <a:extLst>
                <a:ext uri="{FF2B5EF4-FFF2-40B4-BE49-F238E27FC236}">
                  <a16:creationId xmlns="" xmlns:a16="http://schemas.microsoft.com/office/drawing/2014/main" id="{2561A38F-E309-F548-B1B5-595DDC4383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8173" y="833872"/>
              <a:ext cx="3625151" cy="4872483"/>
            </a:xfrm>
            <a:prstGeom prst="rect">
              <a:avLst/>
            </a:prstGeom>
          </p:spPr>
        </p:pic>
        <p:sp>
          <p:nvSpPr>
            <p:cNvPr id="26" name="Rectangle 8">
              <a:extLst>
                <a:ext uri="{FF2B5EF4-FFF2-40B4-BE49-F238E27FC236}">
                  <a16:creationId xmlns="" xmlns:a16="http://schemas.microsoft.com/office/drawing/2014/main" id="{543658F8-13B4-C94E-A1A5-318B244A3E2B}"/>
                </a:ext>
              </a:extLst>
            </p:cNvPr>
            <p:cNvSpPr/>
            <p:nvPr/>
          </p:nvSpPr>
          <p:spPr>
            <a:xfrm>
              <a:off x="3372180" y="3632841"/>
              <a:ext cx="1831817" cy="64564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vi-VN" altLang="zh-CN" sz="2400" b="1" dirty="0">
                  <a:solidFill>
                    <a:srgbClr val="3B1600"/>
                  </a:solidFill>
                  <a:ea typeface="印品黑体" panose="00000500000000000000" pitchFamily="2" charset="-122"/>
                  <a:cs typeface="Times New Roman" panose="02020603050405020304" pitchFamily="18" charset="0"/>
                  <a:sym typeface="Calibri" panose="020F0502020204030204" pitchFamily="34" charset="0"/>
                </a:rPr>
                <a:t>LUYỆN ĐỌC TỪ NGỮ</a:t>
              </a:r>
              <a:endParaRPr lang="zh-CN" altLang="en-US" sz="2400" b="1" dirty="0">
                <a:solidFill>
                  <a:srgbClr val="3B1600"/>
                </a:solidFill>
                <a:ea typeface="印品黑体" panose="00000500000000000000" pitchFamily="2" charset="-122"/>
                <a:cs typeface="Times New Roman" panose="02020603050405020304" pitchFamily="18" charset="0"/>
                <a:sym typeface="Calibri" panose="020F0502020204030204" pitchFamily="34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 rot="21087892">
            <a:off x="4618850" y="678151"/>
            <a:ext cx="3426391" cy="1880774"/>
            <a:chOff x="5523722" y="703567"/>
            <a:chExt cx="2377883" cy="1840208"/>
          </a:xfrm>
        </p:grpSpPr>
        <p:grpSp>
          <p:nvGrpSpPr>
            <p:cNvPr id="16" name="组合 16">
              <a:extLst>
                <a:ext uri="{FF2B5EF4-FFF2-40B4-BE49-F238E27FC236}">
                  <a16:creationId xmlns="" xmlns:a16="http://schemas.microsoft.com/office/drawing/2014/main" id="{E9CB6495-F3F8-D944-8849-C3B18769E659}"/>
                </a:ext>
              </a:extLst>
            </p:cNvPr>
            <p:cNvGrpSpPr/>
            <p:nvPr/>
          </p:nvGrpSpPr>
          <p:grpSpPr>
            <a:xfrm>
              <a:off x="5523722" y="703567"/>
              <a:ext cx="2377883" cy="1840208"/>
              <a:chOff x="4893275" y="3317776"/>
              <a:chExt cx="2377883" cy="1840208"/>
            </a:xfrm>
          </p:grpSpPr>
          <p:sp>
            <p:nvSpPr>
              <p:cNvPr id="17" name="Freeform 24">
                <a:extLst>
                  <a:ext uri="{FF2B5EF4-FFF2-40B4-BE49-F238E27FC236}">
                    <a16:creationId xmlns="" xmlns:a16="http://schemas.microsoft.com/office/drawing/2014/main" id="{6C3F3449-04D9-B940-AE7E-2B1AE72688A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873310">
                <a:off x="4893275" y="3317776"/>
                <a:ext cx="2377883" cy="1840208"/>
              </a:xfrm>
              <a:custGeom>
                <a:avLst/>
                <a:gdLst>
                  <a:gd name="T0" fmla="*/ 323 w 350"/>
                  <a:gd name="T1" fmla="*/ 206 h 270"/>
                  <a:gd name="T2" fmla="*/ 270 w 350"/>
                  <a:gd name="T3" fmla="*/ 245 h 270"/>
                  <a:gd name="T4" fmla="*/ 204 w 350"/>
                  <a:gd name="T5" fmla="*/ 248 h 270"/>
                  <a:gd name="T6" fmla="*/ 131 w 350"/>
                  <a:gd name="T7" fmla="*/ 259 h 270"/>
                  <a:gd name="T8" fmla="*/ 52 w 350"/>
                  <a:gd name="T9" fmla="*/ 223 h 270"/>
                  <a:gd name="T10" fmla="*/ 6 w 350"/>
                  <a:gd name="T11" fmla="*/ 134 h 270"/>
                  <a:gd name="T12" fmla="*/ 52 w 350"/>
                  <a:gd name="T13" fmla="*/ 97 h 270"/>
                  <a:gd name="T14" fmla="*/ 101 w 350"/>
                  <a:gd name="T15" fmla="*/ 47 h 270"/>
                  <a:gd name="T16" fmla="*/ 173 w 350"/>
                  <a:gd name="T17" fmla="*/ 11 h 270"/>
                  <a:gd name="T18" fmla="*/ 256 w 350"/>
                  <a:gd name="T19" fmla="*/ 28 h 270"/>
                  <a:gd name="T20" fmla="*/ 289 w 350"/>
                  <a:gd name="T21" fmla="*/ 58 h 270"/>
                  <a:gd name="T22" fmla="*/ 337 w 350"/>
                  <a:gd name="T23" fmla="*/ 119 h 270"/>
                  <a:gd name="T24" fmla="*/ 337 w 350"/>
                  <a:gd name="T25" fmla="*/ 155 h 270"/>
                  <a:gd name="T26" fmla="*/ 337 w 350"/>
                  <a:gd name="T27" fmla="*/ 132 h 270"/>
                  <a:gd name="T28" fmla="*/ 333 w 350"/>
                  <a:gd name="T29" fmla="*/ 114 h 270"/>
                  <a:gd name="T30" fmla="*/ 304 w 350"/>
                  <a:gd name="T31" fmla="*/ 69 h 270"/>
                  <a:gd name="T32" fmla="*/ 280 w 350"/>
                  <a:gd name="T33" fmla="*/ 74 h 270"/>
                  <a:gd name="T34" fmla="*/ 256 w 350"/>
                  <a:gd name="T35" fmla="*/ 36 h 270"/>
                  <a:gd name="T36" fmla="*/ 225 w 350"/>
                  <a:gd name="T37" fmla="*/ 55 h 270"/>
                  <a:gd name="T38" fmla="*/ 208 w 350"/>
                  <a:gd name="T39" fmla="*/ 17 h 270"/>
                  <a:gd name="T40" fmla="*/ 148 w 350"/>
                  <a:gd name="T41" fmla="*/ 36 h 270"/>
                  <a:gd name="T42" fmla="*/ 128 w 350"/>
                  <a:gd name="T43" fmla="*/ 38 h 270"/>
                  <a:gd name="T44" fmla="*/ 103 w 350"/>
                  <a:gd name="T45" fmla="*/ 63 h 270"/>
                  <a:gd name="T46" fmla="*/ 56 w 350"/>
                  <a:gd name="T47" fmla="*/ 89 h 270"/>
                  <a:gd name="T48" fmla="*/ 56 w 350"/>
                  <a:gd name="T49" fmla="*/ 104 h 270"/>
                  <a:gd name="T50" fmla="*/ 53 w 350"/>
                  <a:gd name="T51" fmla="*/ 124 h 270"/>
                  <a:gd name="T52" fmla="*/ 39 w 350"/>
                  <a:gd name="T53" fmla="*/ 126 h 270"/>
                  <a:gd name="T54" fmla="*/ 43 w 350"/>
                  <a:gd name="T55" fmla="*/ 177 h 270"/>
                  <a:gd name="T56" fmla="*/ 28 w 350"/>
                  <a:gd name="T57" fmla="*/ 198 h 270"/>
                  <a:gd name="T58" fmla="*/ 69 w 350"/>
                  <a:gd name="T59" fmla="*/ 208 h 270"/>
                  <a:gd name="T60" fmla="*/ 95 w 350"/>
                  <a:gd name="T61" fmla="*/ 243 h 270"/>
                  <a:gd name="T62" fmla="*/ 108 w 350"/>
                  <a:gd name="T63" fmla="*/ 243 h 270"/>
                  <a:gd name="T64" fmla="*/ 140 w 350"/>
                  <a:gd name="T65" fmla="*/ 232 h 270"/>
                  <a:gd name="T66" fmla="*/ 155 w 350"/>
                  <a:gd name="T67" fmla="*/ 252 h 270"/>
                  <a:gd name="T68" fmla="*/ 200 w 350"/>
                  <a:gd name="T69" fmla="*/ 228 h 270"/>
                  <a:gd name="T70" fmla="*/ 227 w 350"/>
                  <a:gd name="T71" fmla="*/ 230 h 270"/>
                  <a:gd name="T72" fmla="*/ 238 w 350"/>
                  <a:gd name="T73" fmla="*/ 226 h 270"/>
                  <a:gd name="T74" fmla="*/ 298 w 350"/>
                  <a:gd name="T75" fmla="*/ 207 h 270"/>
                  <a:gd name="T76" fmla="*/ 297 w 350"/>
                  <a:gd name="T77" fmla="*/ 188 h 270"/>
                  <a:gd name="T78" fmla="*/ 330 w 350"/>
                  <a:gd name="T79" fmla="*/ 162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50" h="270">
                    <a:moveTo>
                      <a:pt x="337" y="155"/>
                    </a:moveTo>
                    <a:cubicBezTo>
                      <a:pt x="350" y="170"/>
                      <a:pt x="343" y="203"/>
                      <a:pt x="323" y="206"/>
                    </a:cubicBezTo>
                    <a:cubicBezTo>
                      <a:pt x="318" y="207"/>
                      <a:pt x="312" y="206"/>
                      <a:pt x="306" y="206"/>
                    </a:cubicBezTo>
                    <a:cubicBezTo>
                      <a:pt x="301" y="223"/>
                      <a:pt x="289" y="243"/>
                      <a:pt x="270" y="245"/>
                    </a:cubicBezTo>
                    <a:cubicBezTo>
                      <a:pt x="257" y="247"/>
                      <a:pt x="245" y="242"/>
                      <a:pt x="234" y="235"/>
                    </a:cubicBezTo>
                    <a:cubicBezTo>
                      <a:pt x="227" y="242"/>
                      <a:pt x="218" y="251"/>
                      <a:pt x="204" y="248"/>
                    </a:cubicBezTo>
                    <a:cubicBezTo>
                      <a:pt x="195" y="263"/>
                      <a:pt x="150" y="270"/>
                      <a:pt x="141" y="250"/>
                    </a:cubicBezTo>
                    <a:cubicBezTo>
                      <a:pt x="137" y="252"/>
                      <a:pt x="136" y="256"/>
                      <a:pt x="131" y="259"/>
                    </a:cubicBezTo>
                    <a:cubicBezTo>
                      <a:pt x="121" y="263"/>
                      <a:pt x="107" y="258"/>
                      <a:pt x="102" y="252"/>
                    </a:cubicBezTo>
                    <a:cubicBezTo>
                      <a:pt x="79" y="260"/>
                      <a:pt x="48" y="251"/>
                      <a:pt x="52" y="223"/>
                    </a:cubicBezTo>
                    <a:cubicBezTo>
                      <a:pt x="34" y="222"/>
                      <a:pt x="9" y="207"/>
                      <a:pt x="25" y="187"/>
                    </a:cubicBezTo>
                    <a:cubicBezTo>
                      <a:pt x="9" y="179"/>
                      <a:pt x="0" y="159"/>
                      <a:pt x="6" y="134"/>
                    </a:cubicBezTo>
                    <a:cubicBezTo>
                      <a:pt x="9" y="122"/>
                      <a:pt x="20" y="114"/>
                      <a:pt x="37" y="117"/>
                    </a:cubicBezTo>
                    <a:cubicBezTo>
                      <a:pt x="39" y="108"/>
                      <a:pt x="45" y="101"/>
                      <a:pt x="52" y="97"/>
                    </a:cubicBezTo>
                    <a:cubicBezTo>
                      <a:pt x="39" y="79"/>
                      <a:pt x="55" y="41"/>
                      <a:pt x="75" y="35"/>
                    </a:cubicBezTo>
                    <a:cubicBezTo>
                      <a:pt x="88" y="31"/>
                      <a:pt x="95" y="40"/>
                      <a:pt x="101" y="47"/>
                    </a:cubicBezTo>
                    <a:cubicBezTo>
                      <a:pt x="107" y="38"/>
                      <a:pt x="134" y="17"/>
                      <a:pt x="139" y="38"/>
                    </a:cubicBezTo>
                    <a:cubicBezTo>
                      <a:pt x="145" y="27"/>
                      <a:pt x="160" y="17"/>
                      <a:pt x="173" y="11"/>
                    </a:cubicBezTo>
                    <a:cubicBezTo>
                      <a:pt x="198" y="0"/>
                      <a:pt x="226" y="8"/>
                      <a:pt x="229" y="38"/>
                    </a:cubicBezTo>
                    <a:cubicBezTo>
                      <a:pt x="237" y="32"/>
                      <a:pt x="245" y="27"/>
                      <a:pt x="256" y="28"/>
                    </a:cubicBezTo>
                    <a:cubicBezTo>
                      <a:pt x="272" y="28"/>
                      <a:pt x="282" y="42"/>
                      <a:pt x="289" y="51"/>
                    </a:cubicBezTo>
                    <a:cubicBezTo>
                      <a:pt x="289" y="53"/>
                      <a:pt x="289" y="56"/>
                      <a:pt x="289" y="58"/>
                    </a:cubicBezTo>
                    <a:cubicBezTo>
                      <a:pt x="303" y="58"/>
                      <a:pt x="316" y="66"/>
                      <a:pt x="326" y="77"/>
                    </a:cubicBezTo>
                    <a:cubicBezTo>
                      <a:pt x="335" y="89"/>
                      <a:pt x="345" y="104"/>
                      <a:pt x="337" y="119"/>
                    </a:cubicBezTo>
                    <a:cubicBezTo>
                      <a:pt x="338" y="124"/>
                      <a:pt x="342" y="124"/>
                      <a:pt x="344" y="128"/>
                    </a:cubicBezTo>
                    <a:cubicBezTo>
                      <a:pt x="349" y="137"/>
                      <a:pt x="343" y="149"/>
                      <a:pt x="337" y="155"/>
                    </a:cubicBezTo>
                    <a:close/>
                    <a:moveTo>
                      <a:pt x="326" y="151"/>
                    </a:moveTo>
                    <a:cubicBezTo>
                      <a:pt x="334" y="151"/>
                      <a:pt x="343" y="141"/>
                      <a:pt x="337" y="132"/>
                    </a:cubicBezTo>
                    <a:cubicBezTo>
                      <a:pt x="334" y="128"/>
                      <a:pt x="325" y="128"/>
                      <a:pt x="324" y="124"/>
                    </a:cubicBezTo>
                    <a:cubicBezTo>
                      <a:pt x="324" y="120"/>
                      <a:pt x="332" y="117"/>
                      <a:pt x="333" y="114"/>
                    </a:cubicBezTo>
                    <a:cubicBezTo>
                      <a:pt x="337" y="106"/>
                      <a:pt x="329" y="95"/>
                      <a:pt x="323" y="88"/>
                    </a:cubicBezTo>
                    <a:cubicBezTo>
                      <a:pt x="317" y="79"/>
                      <a:pt x="311" y="72"/>
                      <a:pt x="304" y="69"/>
                    </a:cubicBezTo>
                    <a:cubicBezTo>
                      <a:pt x="301" y="68"/>
                      <a:pt x="294" y="66"/>
                      <a:pt x="290" y="67"/>
                    </a:cubicBezTo>
                    <a:cubicBezTo>
                      <a:pt x="285" y="68"/>
                      <a:pt x="285" y="73"/>
                      <a:pt x="280" y="74"/>
                    </a:cubicBezTo>
                    <a:cubicBezTo>
                      <a:pt x="273" y="69"/>
                      <a:pt x="282" y="64"/>
                      <a:pt x="282" y="57"/>
                    </a:cubicBezTo>
                    <a:cubicBezTo>
                      <a:pt x="282" y="49"/>
                      <a:pt x="267" y="37"/>
                      <a:pt x="256" y="36"/>
                    </a:cubicBezTo>
                    <a:cubicBezTo>
                      <a:pt x="245" y="35"/>
                      <a:pt x="237" y="40"/>
                      <a:pt x="231" y="46"/>
                    </a:cubicBezTo>
                    <a:cubicBezTo>
                      <a:pt x="230" y="50"/>
                      <a:pt x="229" y="56"/>
                      <a:pt x="225" y="55"/>
                    </a:cubicBezTo>
                    <a:cubicBezTo>
                      <a:pt x="219" y="54"/>
                      <a:pt x="223" y="45"/>
                      <a:pt x="223" y="43"/>
                    </a:cubicBezTo>
                    <a:cubicBezTo>
                      <a:pt x="224" y="31"/>
                      <a:pt x="215" y="20"/>
                      <a:pt x="208" y="17"/>
                    </a:cubicBezTo>
                    <a:cubicBezTo>
                      <a:pt x="204" y="14"/>
                      <a:pt x="197" y="14"/>
                      <a:pt x="190" y="14"/>
                    </a:cubicBezTo>
                    <a:cubicBezTo>
                      <a:pt x="176" y="15"/>
                      <a:pt x="152" y="31"/>
                      <a:pt x="148" y="36"/>
                    </a:cubicBezTo>
                    <a:cubicBezTo>
                      <a:pt x="143" y="41"/>
                      <a:pt x="146" y="50"/>
                      <a:pt x="140" y="55"/>
                    </a:cubicBezTo>
                    <a:cubicBezTo>
                      <a:pt x="133" y="51"/>
                      <a:pt x="136" y="39"/>
                      <a:pt x="128" y="38"/>
                    </a:cubicBezTo>
                    <a:cubicBezTo>
                      <a:pt x="122" y="36"/>
                      <a:pt x="109" y="45"/>
                      <a:pt x="108" y="49"/>
                    </a:cubicBezTo>
                    <a:cubicBezTo>
                      <a:pt x="106" y="54"/>
                      <a:pt x="110" y="61"/>
                      <a:pt x="103" y="63"/>
                    </a:cubicBezTo>
                    <a:cubicBezTo>
                      <a:pt x="94" y="55"/>
                      <a:pt x="94" y="43"/>
                      <a:pt x="82" y="42"/>
                    </a:cubicBezTo>
                    <a:cubicBezTo>
                      <a:pt x="62" y="40"/>
                      <a:pt x="48" y="73"/>
                      <a:pt x="56" y="89"/>
                    </a:cubicBezTo>
                    <a:cubicBezTo>
                      <a:pt x="60" y="96"/>
                      <a:pt x="69" y="98"/>
                      <a:pt x="68" y="104"/>
                    </a:cubicBezTo>
                    <a:cubicBezTo>
                      <a:pt x="68" y="112"/>
                      <a:pt x="59" y="106"/>
                      <a:pt x="56" y="104"/>
                    </a:cubicBezTo>
                    <a:cubicBezTo>
                      <a:pt x="51" y="109"/>
                      <a:pt x="43" y="109"/>
                      <a:pt x="45" y="117"/>
                    </a:cubicBezTo>
                    <a:cubicBezTo>
                      <a:pt x="46" y="120"/>
                      <a:pt x="51" y="120"/>
                      <a:pt x="53" y="124"/>
                    </a:cubicBezTo>
                    <a:cubicBezTo>
                      <a:pt x="54" y="127"/>
                      <a:pt x="54" y="131"/>
                      <a:pt x="51" y="132"/>
                    </a:cubicBezTo>
                    <a:cubicBezTo>
                      <a:pt x="46" y="133"/>
                      <a:pt x="42" y="127"/>
                      <a:pt x="39" y="126"/>
                    </a:cubicBezTo>
                    <a:cubicBezTo>
                      <a:pt x="30" y="122"/>
                      <a:pt x="23" y="126"/>
                      <a:pt x="16" y="129"/>
                    </a:cubicBezTo>
                    <a:cubicBezTo>
                      <a:pt x="3" y="149"/>
                      <a:pt x="15" y="185"/>
                      <a:pt x="43" y="177"/>
                    </a:cubicBezTo>
                    <a:cubicBezTo>
                      <a:pt x="45" y="179"/>
                      <a:pt x="46" y="181"/>
                      <a:pt x="45" y="185"/>
                    </a:cubicBezTo>
                    <a:cubicBezTo>
                      <a:pt x="40" y="190"/>
                      <a:pt x="27" y="189"/>
                      <a:pt x="28" y="198"/>
                    </a:cubicBezTo>
                    <a:cubicBezTo>
                      <a:pt x="28" y="205"/>
                      <a:pt x="46" y="216"/>
                      <a:pt x="57" y="213"/>
                    </a:cubicBezTo>
                    <a:cubicBezTo>
                      <a:pt x="62" y="212"/>
                      <a:pt x="63" y="204"/>
                      <a:pt x="69" y="208"/>
                    </a:cubicBezTo>
                    <a:cubicBezTo>
                      <a:pt x="72" y="221"/>
                      <a:pt x="55" y="228"/>
                      <a:pt x="65" y="238"/>
                    </a:cubicBezTo>
                    <a:cubicBezTo>
                      <a:pt x="70" y="243"/>
                      <a:pt x="86" y="248"/>
                      <a:pt x="95" y="243"/>
                    </a:cubicBezTo>
                    <a:cubicBezTo>
                      <a:pt x="99" y="240"/>
                      <a:pt x="101" y="235"/>
                      <a:pt x="105" y="236"/>
                    </a:cubicBezTo>
                    <a:cubicBezTo>
                      <a:pt x="108" y="237"/>
                      <a:pt x="107" y="240"/>
                      <a:pt x="108" y="243"/>
                    </a:cubicBezTo>
                    <a:cubicBezTo>
                      <a:pt x="111" y="251"/>
                      <a:pt x="129" y="253"/>
                      <a:pt x="134" y="245"/>
                    </a:cubicBezTo>
                    <a:cubicBezTo>
                      <a:pt x="131" y="242"/>
                      <a:pt x="132" y="230"/>
                      <a:pt x="140" y="232"/>
                    </a:cubicBezTo>
                    <a:cubicBezTo>
                      <a:pt x="142" y="233"/>
                      <a:pt x="142" y="237"/>
                      <a:pt x="143" y="239"/>
                    </a:cubicBezTo>
                    <a:cubicBezTo>
                      <a:pt x="144" y="241"/>
                      <a:pt x="154" y="251"/>
                      <a:pt x="155" y="252"/>
                    </a:cubicBezTo>
                    <a:cubicBezTo>
                      <a:pt x="165" y="257"/>
                      <a:pt x="196" y="251"/>
                      <a:pt x="197" y="245"/>
                    </a:cubicBezTo>
                    <a:cubicBezTo>
                      <a:pt x="198" y="239"/>
                      <a:pt x="187" y="230"/>
                      <a:pt x="200" y="228"/>
                    </a:cubicBezTo>
                    <a:cubicBezTo>
                      <a:pt x="204" y="232"/>
                      <a:pt x="204" y="238"/>
                      <a:pt x="211" y="239"/>
                    </a:cubicBezTo>
                    <a:cubicBezTo>
                      <a:pt x="217" y="241"/>
                      <a:pt x="226" y="235"/>
                      <a:pt x="227" y="230"/>
                    </a:cubicBezTo>
                    <a:cubicBezTo>
                      <a:pt x="228" y="223"/>
                      <a:pt x="220" y="214"/>
                      <a:pt x="232" y="213"/>
                    </a:cubicBezTo>
                    <a:cubicBezTo>
                      <a:pt x="237" y="217"/>
                      <a:pt x="235" y="222"/>
                      <a:pt x="238" y="226"/>
                    </a:cubicBezTo>
                    <a:cubicBezTo>
                      <a:pt x="244" y="234"/>
                      <a:pt x="262" y="238"/>
                      <a:pt x="273" y="236"/>
                    </a:cubicBezTo>
                    <a:cubicBezTo>
                      <a:pt x="286" y="234"/>
                      <a:pt x="298" y="217"/>
                      <a:pt x="298" y="207"/>
                    </a:cubicBezTo>
                    <a:cubicBezTo>
                      <a:pt x="297" y="202"/>
                      <a:pt x="292" y="199"/>
                      <a:pt x="290" y="194"/>
                    </a:cubicBezTo>
                    <a:cubicBezTo>
                      <a:pt x="291" y="190"/>
                      <a:pt x="294" y="188"/>
                      <a:pt x="297" y="188"/>
                    </a:cubicBezTo>
                    <a:cubicBezTo>
                      <a:pt x="300" y="188"/>
                      <a:pt x="303" y="195"/>
                      <a:pt x="305" y="196"/>
                    </a:cubicBezTo>
                    <a:cubicBezTo>
                      <a:pt x="328" y="208"/>
                      <a:pt x="347" y="180"/>
                      <a:pt x="330" y="162"/>
                    </a:cubicBezTo>
                    <a:cubicBezTo>
                      <a:pt x="323" y="162"/>
                      <a:pt x="320" y="155"/>
                      <a:pt x="326" y="151"/>
                    </a:cubicBezTo>
                    <a:close/>
                  </a:path>
                </a:pathLst>
              </a:custGeom>
              <a:solidFill>
                <a:srgbClr val="FDB6C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solidFill>
                    <a:srgbClr val="3B1600"/>
                  </a:solidFill>
                  <a:ea typeface="印品黑体" panose="00000500000000000000" pitchFamily="2" charset="-122"/>
                </a:endParaRPr>
              </a:p>
            </p:txBody>
          </p:sp>
          <p:sp>
            <p:nvSpPr>
              <p:cNvPr id="19" name="webcam-tool-black-circular-shape_40070">
                <a:extLst>
                  <a:ext uri="{FF2B5EF4-FFF2-40B4-BE49-F238E27FC236}">
                    <a16:creationId xmlns="" xmlns:a16="http://schemas.microsoft.com/office/drawing/2014/main" id="{D2510744-5799-3F4B-A401-959C2FDCA77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860271" y="3733145"/>
                <a:ext cx="456253" cy="490186"/>
              </a:xfrm>
              <a:custGeom>
                <a:avLst/>
                <a:gdLst>
                  <a:gd name="connsiteX0" fmla="*/ 66229 w 537912"/>
                  <a:gd name="connsiteY0" fmla="*/ 412762 h 577917"/>
                  <a:gd name="connsiteX1" fmla="*/ 268148 w 537912"/>
                  <a:gd name="connsiteY1" fmla="*/ 504634 h 577917"/>
                  <a:gd name="connsiteX2" fmla="*/ 471683 w 537912"/>
                  <a:gd name="connsiteY2" fmla="*/ 412762 h 577917"/>
                  <a:gd name="connsiteX3" fmla="*/ 537912 w 537912"/>
                  <a:gd name="connsiteY3" fmla="*/ 523975 h 577917"/>
                  <a:gd name="connsiteX4" fmla="*/ 268148 w 537912"/>
                  <a:gd name="connsiteY4" fmla="*/ 561046 h 577917"/>
                  <a:gd name="connsiteX5" fmla="*/ 0 w 537912"/>
                  <a:gd name="connsiteY5" fmla="*/ 523975 h 577917"/>
                  <a:gd name="connsiteX6" fmla="*/ 66229 w 537912"/>
                  <a:gd name="connsiteY6" fmla="*/ 412762 h 577917"/>
                  <a:gd name="connsiteX7" fmla="*/ 290631 w 537912"/>
                  <a:gd name="connsiteY7" fmla="*/ 193570 h 577917"/>
                  <a:gd name="connsiteX8" fmla="*/ 268019 w 537912"/>
                  <a:gd name="connsiteY8" fmla="*/ 214536 h 577917"/>
                  <a:gd name="connsiteX9" fmla="*/ 290631 w 537912"/>
                  <a:gd name="connsiteY9" fmla="*/ 237115 h 577917"/>
                  <a:gd name="connsiteX10" fmla="*/ 311629 w 537912"/>
                  <a:gd name="connsiteY10" fmla="*/ 214536 h 577917"/>
                  <a:gd name="connsiteX11" fmla="*/ 290631 w 537912"/>
                  <a:gd name="connsiteY11" fmla="*/ 193570 h 577917"/>
                  <a:gd name="connsiteX12" fmla="*/ 268019 w 537912"/>
                  <a:gd name="connsiteY12" fmla="*/ 150025 h 577917"/>
                  <a:gd name="connsiteX13" fmla="*/ 355239 w 537912"/>
                  <a:gd name="connsiteY13" fmla="*/ 237115 h 577917"/>
                  <a:gd name="connsiteX14" fmla="*/ 268019 w 537912"/>
                  <a:gd name="connsiteY14" fmla="*/ 322592 h 577917"/>
                  <a:gd name="connsiteX15" fmla="*/ 182413 w 537912"/>
                  <a:gd name="connsiteY15" fmla="*/ 237115 h 577917"/>
                  <a:gd name="connsiteX16" fmla="*/ 268019 w 537912"/>
                  <a:gd name="connsiteY16" fmla="*/ 150025 h 577917"/>
                  <a:gd name="connsiteX17" fmla="*/ 268149 w 537912"/>
                  <a:gd name="connsiteY17" fmla="*/ 117686 h 577917"/>
                  <a:gd name="connsiteX18" fmla="*/ 150269 w 537912"/>
                  <a:gd name="connsiteY18" fmla="*/ 236985 h 577917"/>
                  <a:gd name="connsiteX19" fmla="*/ 268149 w 537912"/>
                  <a:gd name="connsiteY19" fmla="*/ 354671 h 577917"/>
                  <a:gd name="connsiteX20" fmla="*/ 387644 w 537912"/>
                  <a:gd name="connsiteY20" fmla="*/ 236985 h 577917"/>
                  <a:gd name="connsiteX21" fmla="*/ 268149 w 537912"/>
                  <a:gd name="connsiteY21" fmla="*/ 117686 h 577917"/>
                  <a:gd name="connsiteX22" fmla="*/ 268149 w 537912"/>
                  <a:gd name="connsiteY22" fmla="*/ 0 h 577917"/>
                  <a:gd name="connsiteX23" fmla="*/ 505524 w 537912"/>
                  <a:gd name="connsiteY23" fmla="*/ 236985 h 577917"/>
                  <a:gd name="connsiteX24" fmla="*/ 268149 w 537912"/>
                  <a:gd name="connsiteY24" fmla="*/ 472357 h 577917"/>
                  <a:gd name="connsiteX25" fmla="*/ 32389 w 537912"/>
                  <a:gd name="connsiteY25" fmla="*/ 236985 h 577917"/>
                  <a:gd name="connsiteX26" fmla="*/ 268149 w 537912"/>
                  <a:gd name="connsiteY26" fmla="*/ 0 h 577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37912" h="577917">
                    <a:moveTo>
                      <a:pt x="66229" y="412762"/>
                    </a:moveTo>
                    <a:cubicBezTo>
                      <a:pt x="114690" y="469175"/>
                      <a:pt x="187381" y="504634"/>
                      <a:pt x="268148" y="504634"/>
                    </a:cubicBezTo>
                    <a:cubicBezTo>
                      <a:pt x="348916" y="504634"/>
                      <a:pt x="421607" y="469175"/>
                      <a:pt x="471683" y="412762"/>
                    </a:cubicBezTo>
                    <a:cubicBezTo>
                      <a:pt x="512067" y="443386"/>
                      <a:pt x="537912" y="482069"/>
                      <a:pt x="537912" y="523975"/>
                    </a:cubicBezTo>
                    <a:cubicBezTo>
                      <a:pt x="537912" y="617459"/>
                      <a:pt x="416761" y="561046"/>
                      <a:pt x="268148" y="561046"/>
                    </a:cubicBezTo>
                    <a:cubicBezTo>
                      <a:pt x="119536" y="561046"/>
                      <a:pt x="0" y="617459"/>
                      <a:pt x="0" y="523975"/>
                    </a:cubicBezTo>
                    <a:cubicBezTo>
                      <a:pt x="0" y="482069"/>
                      <a:pt x="24230" y="443386"/>
                      <a:pt x="66229" y="412762"/>
                    </a:cubicBezTo>
                    <a:close/>
                    <a:moveTo>
                      <a:pt x="290631" y="193570"/>
                    </a:moveTo>
                    <a:cubicBezTo>
                      <a:pt x="277710" y="193570"/>
                      <a:pt x="268019" y="203247"/>
                      <a:pt x="268019" y="214536"/>
                    </a:cubicBezTo>
                    <a:cubicBezTo>
                      <a:pt x="268019" y="227438"/>
                      <a:pt x="277710" y="237115"/>
                      <a:pt x="290631" y="237115"/>
                    </a:cubicBezTo>
                    <a:cubicBezTo>
                      <a:pt x="301938" y="237115"/>
                      <a:pt x="311629" y="227438"/>
                      <a:pt x="311629" y="214536"/>
                    </a:cubicBezTo>
                    <a:cubicBezTo>
                      <a:pt x="311629" y="203247"/>
                      <a:pt x="301938" y="193570"/>
                      <a:pt x="290631" y="193570"/>
                    </a:cubicBezTo>
                    <a:close/>
                    <a:moveTo>
                      <a:pt x="268019" y="150025"/>
                    </a:moveTo>
                    <a:cubicBezTo>
                      <a:pt x="316474" y="150025"/>
                      <a:pt x="355239" y="188732"/>
                      <a:pt x="355239" y="237115"/>
                    </a:cubicBezTo>
                    <a:cubicBezTo>
                      <a:pt x="355239" y="283885"/>
                      <a:pt x="316474" y="322592"/>
                      <a:pt x="268019" y="322592"/>
                    </a:cubicBezTo>
                    <a:cubicBezTo>
                      <a:pt x="221178" y="322592"/>
                      <a:pt x="182413" y="283885"/>
                      <a:pt x="182413" y="237115"/>
                    </a:cubicBezTo>
                    <a:cubicBezTo>
                      <a:pt x="182413" y="188732"/>
                      <a:pt x="221178" y="150025"/>
                      <a:pt x="268019" y="150025"/>
                    </a:cubicBezTo>
                    <a:close/>
                    <a:moveTo>
                      <a:pt x="268149" y="117686"/>
                    </a:moveTo>
                    <a:cubicBezTo>
                      <a:pt x="203557" y="117686"/>
                      <a:pt x="150269" y="170887"/>
                      <a:pt x="150269" y="236985"/>
                    </a:cubicBezTo>
                    <a:cubicBezTo>
                      <a:pt x="150269" y="301470"/>
                      <a:pt x="203557" y="354671"/>
                      <a:pt x="268149" y="354671"/>
                    </a:cubicBezTo>
                    <a:cubicBezTo>
                      <a:pt x="334356" y="354671"/>
                      <a:pt x="387644" y="301470"/>
                      <a:pt x="387644" y="236985"/>
                    </a:cubicBezTo>
                    <a:cubicBezTo>
                      <a:pt x="387644" y="170887"/>
                      <a:pt x="334356" y="117686"/>
                      <a:pt x="268149" y="117686"/>
                    </a:cubicBezTo>
                    <a:close/>
                    <a:moveTo>
                      <a:pt x="268149" y="0"/>
                    </a:moveTo>
                    <a:cubicBezTo>
                      <a:pt x="398948" y="0"/>
                      <a:pt x="505524" y="106401"/>
                      <a:pt x="505524" y="236985"/>
                    </a:cubicBezTo>
                    <a:cubicBezTo>
                      <a:pt x="505524" y="367568"/>
                      <a:pt x="398948" y="472357"/>
                      <a:pt x="268149" y="472357"/>
                    </a:cubicBezTo>
                    <a:cubicBezTo>
                      <a:pt x="137351" y="472357"/>
                      <a:pt x="32389" y="367568"/>
                      <a:pt x="32389" y="236985"/>
                    </a:cubicBezTo>
                    <a:cubicBezTo>
                      <a:pt x="32389" y="106401"/>
                      <a:pt x="137351" y="0"/>
                      <a:pt x="268149" y="0"/>
                    </a:cubicBezTo>
                    <a:close/>
                  </a:path>
                </a:pathLst>
              </a:custGeom>
              <a:solidFill>
                <a:srgbClr val="FDB6C6"/>
              </a:solidFill>
              <a:ln>
                <a:noFill/>
              </a:ln>
            </p:spPr>
          </p:sp>
        </p:grpSp>
        <p:sp>
          <p:nvSpPr>
            <p:cNvPr id="27" name="Rectangle 26"/>
            <p:cNvSpPr/>
            <p:nvPr/>
          </p:nvSpPr>
          <p:spPr>
            <a:xfrm>
              <a:off x="6490718" y="1123950"/>
              <a:ext cx="537921" cy="499721"/>
            </a:xfrm>
            <a:prstGeom prst="rect">
              <a:avLst/>
            </a:prstGeom>
            <a:solidFill>
              <a:srgbClr val="FFFB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B1600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 flipH="1">
            <a:off x="5246323" y="1219290"/>
            <a:ext cx="2288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3B1600"/>
                </a:solidFill>
                <a:latin typeface=".VnAvant" pitchFamily="34" charset="0"/>
                <a:cs typeface="Times New Roman" panose="02020603050405020304" pitchFamily="18" charset="0"/>
              </a:rPr>
              <a:t>c</a:t>
            </a:r>
            <a:r>
              <a:rPr lang="en-US" sz="5400" b="1" smtClean="0">
                <a:solidFill>
                  <a:srgbClr val="3B1600"/>
                </a:solidFill>
                <a:latin typeface=".VnAvant" pitchFamily="34" charset="0"/>
                <a:cs typeface="Times New Roman" panose="02020603050405020304" pitchFamily="18" charset="0"/>
              </a:rPr>
              <a:t>hËm</a:t>
            </a:r>
            <a:endParaRPr lang="en-US" sz="5400" b="1" dirty="0">
              <a:solidFill>
                <a:srgbClr val="3B1600"/>
              </a:solidFill>
              <a:latin typeface=".VnAvant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 rot="21087892">
            <a:off x="8123797" y="679697"/>
            <a:ext cx="2904936" cy="1880774"/>
            <a:chOff x="5523722" y="703567"/>
            <a:chExt cx="2377883" cy="1840208"/>
          </a:xfrm>
        </p:grpSpPr>
        <p:grpSp>
          <p:nvGrpSpPr>
            <p:cNvPr id="31" name="组合 16">
              <a:extLst>
                <a:ext uri="{FF2B5EF4-FFF2-40B4-BE49-F238E27FC236}">
                  <a16:creationId xmlns="" xmlns:a16="http://schemas.microsoft.com/office/drawing/2014/main" id="{E9CB6495-F3F8-D944-8849-C3B18769E659}"/>
                </a:ext>
              </a:extLst>
            </p:cNvPr>
            <p:cNvGrpSpPr/>
            <p:nvPr/>
          </p:nvGrpSpPr>
          <p:grpSpPr>
            <a:xfrm>
              <a:off x="5523722" y="703567"/>
              <a:ext cx="2377883" cy="1840208"/>
              <a:chOff x="4893275" y="3317776"/>
              <a:chExt cx="2377883" cy="1840208"/>
            </a:xfrm>
          </p:grpSpPr>
          <p:sp>
            <p:nvSpPr>
              <p:cNvPr id="33" name="Freeform 24">
                <a:extLst>
                  <a:ext uri="{FF2B5EF4-FFF2-40B4-BE49-F238E27FC236}">
                    <a16:creationId xmlns="" xmlns:a16="http://schemas.microsoft.com/office/drawing/2014/main" id="{6C3F3449-04D9-B940-AE7E-2B1AE72688A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873310">
                <a:off x="4893275" y="3317776"/>
                <a:ext cx="2377883" cy="1840208"/>
              </a:xfrm>
              <a:custGeom>
                <a:avLst/>
                <a:gdLst>
                  <a:gd name="T0" fmla="*/ 323 w 350"/>
                  <a:gd name="T1" fmla="*/ 206 h 270"/>
                  <a:gd name="T2" fmla="*/ 270 w 350"/>
                  <a:gd name="T3" fmla="*/ 245 h 270"/>
                  <a:gd name="T4" fmla="*/ 204 w 350"/>
                  <a:gd name="T5" fmla="*/ 248 h 270"/>
                  <a:gd name="T6" fmla="*/ 131 w 350"/>
                  <a:gd name="T7" fmla="*/ 259 h 270"/>
                  <a:gd name="T8" fmla="*/ 52 w 350"/>
                  <a:gd name="T9" fmla="*/ 223 h 270"/>
                  <a:gd name="T10" fmla="*/ 6 w 350"/>
                  <a:gd name="T11" fmla="*/ 134 h 270"/>
                  <a:gd name="T12" fmla="*/ 52 w 350"/>
                  <a:gd name="T13" fmla="*/ 97 h 270"/>
                  <a:gd name="T14" fmla="*/ 101 w 350"/>
                  <a:gd name="T15" fmla="*/ 47 h 270"/>
                  <a:gd name="T16" fmla="*/ 173 w 350"/>
                  <a:gd name="T17" fmla="*/ 11 h 270"/>
                  <a:gd name="T18" fmla="*/ 256 w 350"/>
                  <a:gd name="T19" fmla="*/ 28 h 270"/>
                  <a:gd name="T20" fmla="*/ 289 w 350"/>
                  <a:gd name="T21" fmla="*/ 58 h 270"/>
                  <a:gd name="T22" fmla="*/ 337 w 350"/>
                  <a:gd name="T23" fmla="*/ 119 h 270"/>
                  <a:gd name="T24" fmla="*/ 337 w 350"/>
                  <a:gd name="T25" fmla="*/ 155 h 270"/>
                  <a:gd name="T26" fmla="*/ 337 w 350"/>
                  <a:gd name="T27" fmla="*/ 132 h 270"/>
                  <a:gd name="T28" fmla="*/ 333 w 350"/>
                  <a:gd name="T29" fmla="*/ 114 h 270"/>
                  <a:gd name="T30" fmla="*/ 304 w 350"/>
                  <a:gd name="T31" fmla="*/ 69 h 270"/>
                  <a:gd name="T32" fmla="*/ 280 w 350"/>
                  <a:gd name="T33" fmla="*/ 74 h 270"/>
                  <a:gd name="T34" fmla="*/ 256 w 350"/>
                  <a:gd name="T35" fmla="*/ 36 h 270"/>
                  <a:gd name="T36" fmla="*/ 225 w 350"/>
                  <a:gd name="T37" fmla="*/ 55 h 270"/>
                  <a:gd name="T38" fmla="*/ 208 w 350"/>
                  <a:gd name="T39" fmla="*/ 17 h 270"/>
                  <a:gd name="T40" fmla="*/ 148 w 350"/>
                  <a:gd name="T41" fmla="*/ 36 h 270"/>
                  <a:gd name="T42" fmla="*/ 128 w 350"/>
                  <a:gd name="T43" fmla="*/ 38 h 270"/>
                  <a:gd name="T44" fmla="*/ 103 w 350"/>
                  <a:gd name="T45" fmla="*/ 63 h 270"/>
                  <a:gd name="T46" fmla="*/ 56 w 350"/>
                  <a:gd name="T47" fmla="*/ 89 h 270"/>
                  <a:gd name="T48" fmla="*/ 56 w 350"/>
                  <a:gd name="T49" fmla="*/ 104 h 270"/>
                  <a:gd name="T50" fmla="*/ 53 w 350"/>
                  <a:gd name="T51" fmla="*/ 124 h 270"/>
                  <a:gd name="T52" fmla="*/ 39 w 350"/>
                  <a:gd name="T53" fmla="*/ 126 h 270"/>
                  <a:gd name="T54" fmla="*/ 43 w 350"/>
                  <a:gd name="T55" fmla="*/ 177 h 270"/>
                  <a:gd name="T56" fmla="*/ 28 w 350"/>
                  <a:gd name="T57" fmla="*/ 198 h 270"/>
                  <a:gd name="T58" fmla="*/ 69 w 350"/>
                  <a:gd name="T59" fmla="*/ 208 h 270"/>
                  <a:gd name="T60" fmla="*/ 95 w 350"/>
                  <a:gd name="T61" fmla="*/ 243 h 270"/>
                  <a:gd name="T62" fmla="*/ 108 w 350"/>
                  <a:gd name="T63" fmla="*/ 243 h 270"/>
                  <a:gd name="T64" fmla="*/ 140 w 350"/>
                  <a:gd name="T65" fmla="*/ 232 h 270"/>
                  <a:gd name="T66" fmla="*/ 155 w 350"/>
                  <a:gd name="T67" fmla="*/ 252 h 270"/>
                  <a:gd name="T68" fmla="*/ 200 w 350"/>
                  <a:gd name="T69" fmla="*/ 228 h 270"/>
                  <a:gd name="T70" fmla="*/ 227 w 350"/>
                  <a:gd name="T71" fmla="*/ 230 h 270"/>
                  <a:gd name="T72" fmla="*/ 238 w 350"/>
                  <a:gd name="T73" fmla="*/ 226 h 270"/>
                  <a:gd name="T74" fmla="*/ 298 w 350"/>
                  <a:gd name="T75" fmla="*/ 207 h 270"/>
                  <a:gd name="T76" fmla="*/ 297 w 350"/>
                  <a:gd name="T77" fmla="*/ 188 h 270"/>
                  <a:gd name="T78" fmla="*/ 330 w 350"/>
                  <a:gd name="T79" fmla="*/ 162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50" h="270">
                    <a:moveTo>
                      <a:pt x="337" y="155"/>
                    </a:moveTo>
                    <a:cubicBezTo>
                      <a:pt x="350" y="170"/>
                      <a:pt x="343" y="203"/>
                      <a:pt x="323" y="206"/>
                    </a:cubicBezTo>
                    <a:cubicBezTo>
                      <a:pt x="318" y="207"/>
                      <a:pt x="312" y="206"/>
                      <a:pt x="306" y="206"/>
                    </a:cubicBezTo>
                    <a:cubicBezTo>
                      <a:pt x="301" y="223"/>
                      <a:pt x="289" y="243"/>
                      <a:pt x="270" y="245"/>
                    </a:cubicBezTo>
                    <a:cubicBezTo>
                      <a:pt x="257" y="247"/>
                      <a:pt x="245" y="242"/>
                      <a:pt x="234" y="235"/>
                    </a:cubicBezTo>
                    <a:cubicBezTo>
                      <a:pt x="227" y="242"/>
                      <a:pt x="218" y="251"/>
                      <a:pt x="204" y="248"/>
                    </a:cubicBezTo>
                    <a:cubicBezTo>
                      <a:pt x="195" y="263"/>
                      <a:pt x="150" y="270"/>
                      <a:pt x="141" y="250"/>
                    </a:cubicBezTo>
                    <a:cubicBezTo>
                      <a:pt x="137" y="252"/>
                      <a:pt x="136" y="256"/>
                      <a:pt x="131" y="259"/>
                    </a:cubicBezTo>
                    <a:cubicBezTo>
                      <a:pt x="121" y="263"/>
                      <a:pt x="107" y="258"/>
                      <a:pt x="102" y="252"/>
                    </a:cubicBezTo>
                    <a:cubicBezTo>
                      <a:pt x="79" y="260"/>
                      <a:pt x="48" y="251"/>
                      <a:pt x="52" y="223"/>
                    </a:cubicBezTo>
                    <a:cubicBezTo>
                      <a:pt x="34" y="222"/>
                      <a:pt x="9" y="207"/>
                      <a:pt x="25" y="187"/>
                    </a:cubicBezTo>
                    <a:cubicBezTo>
                      <a:pt x="9" y="179"/>
                      <a:pt x="0" y="159"/>
                      <a:pt x="6" y="134"/>
                    </a:cubicBezTo>
                    <a:cubicBezTo>
                      <a:pt x="9" y="122"/>
                      <a:pt x="20" y="114"/>
                      <a:pt x="37" y="117"/>
                    </a:cubicBezTo>
                    <a:cubicBezTo>
                      <a:pt x="39" y="108"/>
                      <a:pt x="45" y="101"/>
                      <a:pt x="52" y="97"/>
                    </a:cubicBezTo>
                    <a:cubicBezTo>
                      <a:pt x="39" y="79"/>
                      <a:pt x="55" y="41"/>
                      <a:pt x="75" y="35"/>
                    </a:cubicBezTo>
                    <a:cubicBezTo>
                      <a:pt x="88" y="31"/>
                      <a:pt x="95" y="40"/>
                      <a:pt x="101" y="47"/>
                    </a:cubicBezTo>
                    <a:cubicBezTo>
                      <a:pt x="107" y="38"/>
                      <a:pt x="134" y="17"/>
                      <a:pt x="139" y="38"/>
                    </a:cubicBezTo>
                    <a:cubicBezTo>
                      <a:pt x="145" y="27"/>
                      <a:pt x="160" y="17"/>
                      <a:pt x="173" y="11"/>
                    </a:cubicBezTo>
                    <a:cubicBezTo>
                      <a:pt x="198" y="0"/>
                      <a:pt x="226" y="8"/>
                      <a:pt x="229" y="38"/>
                    </a:cubicBezTo>
                    <a:cubicBezTo>
                      <a:pt x="237" y="32"/>
                      <a:pt x="245" y="27"/>
                      <a:pt x="256" y="28"/>
                    </a:cubicBezTo>
                    <a:cubicBezTo>
                      <a:pt x="272" y="28"/>
                      <a:pt x="282" y="42"/>
                      <a:pt x="289" y="51"/>
                    </a:cubicBezTo>
                    <a:cubicBezTo>
                      <a:pt x="289" y="53"/>
                      <a:pt x="289" y="56"/>
                      <a:pt x="289" y="58"/>
                    </a:cubicBezTo>
                    <a:cubicBezTo>
                      <a:pt x="303" y="58"/>
                      <a:pt x="316" y="66"/>
                      <a:pt x="326" y="77"/>
                    </a:cubicBezTo>
                    <a:cubicBezTo>
                      <a:pt x="335" y="89"/>
                      <a:pt x="345" y="104"/>
                      <a:pt x="337" y="119"/>
                    </a:cubicBezTo>
                    <a:cubicBezTo>
                      <a:pt x="338" y="124"/>
                      <a:pt x="342" y="124"/>
                      <a:pt x="344" y="128"/>
                    </a:cubicBezTo>
                    <a:cubicBezTo>
                      <a:pt x="349" y="137"/>
                      <a:pt x="343" y="149"/>
                      <a:pt x="337" y="155"/>
                    </a:cubicBezTo>
                    <a:close/>
                    <a:moveTo>
                      <a:pt x="326" y="151"/>
                    </a:moveTo>
                    <a:cubicBezTo>
                      <a:pt x="334" y="151"/>
                      <a:pt x="343" y="141"/>
                      <a:pt x="337" y="132"/>
                    </a:cubicBezTo>
                    <a:cubicBezTo>
                      <a:pt x="334" y="128"/>
                      <a:pt x="325" y="128"/>
                      <a:pt x="324" y="124"/>
                    </a:cubicBezTo>
                    <a:cubicBezTo>
                      <a:pt x="324" y="120"/>
                      <a:pt x="332" y="117"/>
                      <a:pt x="333" y="114"/>
                    </a:cubicBezTo>
                    <a:cubicBezTo>
                      <a:pt x="337" y="106"/>
                      <a:pt x="329" y="95"/>
                      <a:pt x="323" y="88"/>
                    </a:cubicBezTo>
                    <a:cubicBezTo>
                      <a:pt x="317" y="79"/>
                      <a:pt x="311" y="72"/>
                      <a:pt x="304" y="69"/>
                    </a:cubicBezTo>
                    <a:cubicBezTo>
                      <a:pt x="301" y="68"/>
                      <a:pt x="294" y="66"/>
                      <a:pt x="290" y="67"/>
                    </a:cubicBezTo>
                    <a:cubicBezTo>
                      <a:pt x="285" y="68"/>
                      <a:pt x="285" y="73"/>
                      <a:pt x="280" y="74"/>
                    </a:cubicBezTo>
                    <a:cubicBezTo>
                      <a:pt x="273" y="69"/>
                      <a:pt x="282" y="64"/>
                      <a:pt x="282" y="57"/>
                    </a:cubicBezTo>
                    <a:cubicBezTo>
                      <a:pt x="282" y="49"/>
                      <a:pt x="267" y="37"/>
                      <a:pt x="256" y="36"/>
                    </a:cubicBezTo>
                    <a:cubicBezTo>
                      <a:pt x="245" y="35"/>
                      <a:pt x="237" y="40"/>
                      <a:pt x="231" y="46"/>
                    </a:cubicBezTo>
                    <a:cubicBezTo>
                      <a:pt x="230" y="50"/>
                      <a:pt x="229" y="56"/>
                      <a:pt x="225" y="55"/>
                    </a:cubicBezTo>
                    <a:cubicBezTo>
                      <a:pt x="219" y="54"/>
                      <a:pt x="223" y="45"/>
                      <a:pt x="223" y="43"/>
                    </a:cubicBezTo>
                    <a:cubicBezTo>
                      <a:pt x="224" y="31"/>
                      <a:pt x="215" y="20"/>
                      <a:pt x="208" y="17"/>
                    </a:cubicBezTo>
                    <a:cubicBezTo>
                      <a:pt x="204" y="14"/>
                      <a:pt x="197" y="14"/>
                      <a:pt x="190" y="14"/>
                    </a:cubicBezTo>
                    <a:cubicBezTo>
                      <a:pt x="176" y="15"/>
                      <a:pt x="152" y="31"/>
                      <a:pt x="148" y="36"/>
                    </a:cubicBezTo>
                    <a:cubicBezTo>
                      <a:pt x="143" y="41"/>
                      <a:pt x="146" y="50"/>
                      <a:pt x="140" y="55"/>
                    </a:cubicBezTo>
                    <a:cubicBezTo>
                      <a:pt x="133" y="51"/>
                      <a:pt x="136" y="39"/>
                      <a:pt x="128" y="38"/>
                    </a:cubicBezTo>
                    <a:cubicBezTo>
                      <a:pt x="122" y="36"/>
                      <a:pt x="109" y="45"/>
                      <a:pt x="108" y="49"/>
                    </a:cubicBezTo>
                    <a:cubicBezTo>
                      <a:pt x="106" y="54"/>
                      <a:pt x="110" y="61"/>
                      <a:pt x="103" y="63"/>
                    </a:cubicBezTo>
                    <a:cubicBezTo>
                      <a:pt x="94" y="55"/>
                      <a:pt x="94" y="43"/>
                      <a:pt x="82" y="42"/>
                    </a:cubicBezTo>
                    <a:cubicBezTo>
                      <a:pt x="62" y="40"/>
                      <a:pt x="48" y="73"/>
                      <a:pt x="56" y="89"/>
                    </a:cubicBezTo>
                    <a:cubicBezTo>
                      <a:pt x="60" y="96"/>
                      <a:pt x="69" y="98"/>
                      <a:pt x="68" y="104"/>
                    </a:cubicBezTo>
                    <a:cubicBezTo>
                      <a:pt x="68" y="112"/>
                      <a:pt x="59" y="106"/>
                      <a:pt x="56" y="104"/>
                    </a:cubicBezTo>
                    <a:cubicBezTo>
                      <a:pt x="51" y="109"/>
                      <a:pt x="43" y="109"/>
                      <a:pt x="45" y="117"/>
                    </a:cubicBezTo>
                    <a:cubicBezTo>
                      <a:pt x="46" y="120"/>
                      <a:pt x="51" y="120"/>
                      <a:pt x="53" y="124"/>
                    </a:cubicBezTo>
                    <a:cubicBezTo>
                      <a:pt x="54" y="127"/>
                      <a:pt x="54" y="131"/>
                      <a:pt x="51" y="132"/>
                    </a:cubicBezTo>
                    <a:cubicBezTo>
                      <a:pt x="46" y="133"/>
                      <a:pt x="42" y="127"/>
                      <a:pt x="39" y="126"/>
                    </a:cubicBezTo>
                    <a:cubicBezTo>
                      <a:pt x="30" y="122"/>
                      <a:pt x="23" y="126"/>
                      <a:pt x="16" y="129"/>
                    </a:cubicBezTo>
                    <a:cubicBezTo>
                      <a:pt x="3" y="149"/>
                      <a:pt x="15" y="185"/>
                      <a:pt x="43" y="177"/>
                    </a:cubicBezTo>
                    <a:cubicBezTo>
                      <a:pt x="45" y="179"/>
                      <a:pt x="46" y="181"/>
                      <a:pt x="45" y="185"/>
                    </a:cubicBezTo>
                    <a:cubicBezTo>
                      <a:pt x="40" y="190"/>
                      <a:pt x="27" y="189"/>
                      <a:pt x="28" y="198"/>
                    </a:cubicBezTo>
                    <a:cubicBezTo>
                      <a:pt x="28" y="205"/>
                      <a:pt x="46" y="216"/>
                      <a:pt x="57" y="213"/>
                    </a:cubicBezTo>
                    <a:cubicBezTo>
                      <a:pt x="62" y="212"/>
                      <a:pt x="63" y="204"/>
                      <a:pt x="69" y="208"/>
                    </a:cubicBezTo>
                    <a:cubicBezTo>
                      <a:pt x="72" y="221"/>
                      <a:pt x="55" y="228"/>
                      <a:pt x="65" y="238"/>
                    </a:cubicBezTo>
                    <a:cubicBezTo>
                      <a:pt x="70" y="243"/>
                      <a:pt x="86" y="248"/>
                      <a:pt x="95" y="243"/>
                    </a:cubicBezTo>
                    <a:cubicBezTo>
                      <a:pt x="99" y="240"/>
                      <a:pt x="101" y="235"/>
                      <a:pt x="105" y="236"/>
                    </a:cubicBezTo>
                    <a:cubicBezTo>
                      <a:pt x="108" y="237"/>
                      <a:pt x="107" y="240"/>
                      <a:pt x="108" y="243"/>
                    </a:cubicBezTo>
                    <a:cubicBezTo>
                      <a:pt x="111" y="251"/>
                      <a:pt x="129" y="253"/>
                      <a:pt x="134" y="245"/>
                    </a:cubicBezTo>
                    <a:cubicBezTo>
                      <a:pt x="131" y="242"/>
                      <a:pt x="132" y="230"/>
                      <a:pt x="140" y="232"/>
                    </a:cubicBezTo>
                    <a:cubicBezTo>
                      <a:pt x="142" y="233"/>
                      <a:pt x="142" y="237"/>
                      <a:pt x="143" y="239"/>
                    </a:cubicBezTo>
                    <a:cubicBezTo>
                      <a:pt x="144" y="241"/>
                      <a:pt x="154" y="251"/>
                      <a:pt x="155" y="252"/>
                    </a:cubicBezTo>
                    <a:cubicBezTo>
                      <a:pt x="165" y="257"/>
                      <a:pt x="196" y="251"/>
                      <a:pt x="197" y="245"/>
                    </a:cubicBezTo>
                    <a:cubicBezTo>
                      <a:pt x="198" y="239"/>
                      <a:pt x="187" y="230"/>
                      <a:pt x="200" y="228"/>
                    </a:cubicBezTo>
                    <a:cubicBezTo>
                      <a:pt x="204" y="232"/>
                      <a:pt x="204" y="238"/>
                      <a:pt x="211" y="239"/>
                    </a:cubicBezTo>
                    <a:cubicBezTo>
                      <a:pt x="217" y="241"/>
                      <a:pt x="226" y="235"/>
                      <a:pt x="227" y="230"/>
                    </a:cubicBezTo>
                    <a:cubicBezTo>
                      <a:pt x="228" y="223"/>
                      <a:pt x="220" y="214"/>
                      <a:pt x="232" y="213"/>
                    </a:cubicBezTo>
                    <a:cubicBezTo>
                      <a:pt x="237" y="217"/>
                      <a:pt x="235" y="222"/>
                      <a:pt x="238" y="226"/>
                    </a:cubicBezTo>
                    <a:cubicBezTo>
                      <a:pt x="244" y="234"/>
                      <a:pt x="262" y="238"/>
                      <a:pt x="273" y="236"/>
                    </a:cubicBezTo>
                    <a:cubicBezTo>
                      <a:pt x="286" y="234"/>
                      <a:pt x="298" y="217"/>
                      <a:pt x="298" y="207"/>
                    </a:cubicBezTo>
                    <a:cubicBezTo>
                      <a:pt x="297" y="202"/>
                      <a:pt x="292" y="199"/>
                      <a:pt x="290" y="194"/>
                    </a:cubicBezTo>
                    <a:cubicBezTo>
                      <a:pt x="291" y="190"/>
                      <a:pt x="294" y="188"/>
                      <a:pt x="297" y="188"/>
                    </a:cubicBezTo>
                    <a:cubicBezTo>
                      <a:pt x="300" y="188"/>
                      <a:pt x="303" y="195"/>
                      <a:pt x="305" y="196"/>
                    </a:cubicBezTo>
                    <a:cubicBezTo>
                      <a:pt x="328" y="208"/>
                      <a:pt x="347" y="180"/>
                      <a:pt x="330" y="162"/>
                    </a:cubicBezTo>
                    <a:cubicBezTo>
                      <a:pt x="323" y="162"/>
                      <a:pt x="320" y="155"/>
                      <a:pt x="326" y="151"/>
                    </a:cubicBezTo>
                    <a:close/>
                  </a:path>
                </a:pathLst>
              </a:custGeom>
              <a:solidFill>
                <a:srgbClr val="FDB6C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solidFill>
                    <a:srgbClr val="3B1600"/>
                  </a:solidFill>
                  <a:ea typeface="印品黑体" panose="00000500000000000000" pitchFamily="2" charset="-122"/>
                </a:endParaRPr>
              </a:p>
            </p:txBody>
          </p:sp>
          <p:sp>
            <p:nvSpPr>
              <p:cNvPr id="34" name="webcam-tool-black-circular-shape_40070">
                <a:extLst>
                  <a:ext uri="{FF2B5EF4-FFF2-40B4-BE49-F238E27FC236}">
                    <a16:creationId xmlns="" xmlns:a16="http://schemas.microsoft.com/office/drawing/2014/main" id="{D2510744-5799-3F4B-A401-959C2FDCA77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860271" y="3733145"/>
                <a:ext cx="456253" cy="490186"/>
              </a:xfrm>
              <a:custGeom>
                <a:avLst/>
                <a:gdLst>
                  <a:gd name="connsiteX0" fmla="*/ 66229 w 537912"/>
                  <a:gd name="connsiteY0" fmla="*/ 412762 h 577917"/>
                  <a:gd name="connsiteX1" fmla="*/ 268148 w 537912"/>
                  <a:gd name="connsiteY1" fmla="*/ 504634 h 577917"/>
                  <a:gd name="connsiteX2" fmla="*/ 471683 w 537912"/>
                  <a:gd name="connsiteY2" fmla="*/ 412762 h 577917"/>
                  <a:gd name="connsiteX3" fmla="*/ 537912 w 537912"/>
                  <a:gd name="connsiteY3" fmla="*/ 523975 h 577917"/>
                  <a:gd name="connsiteX4" fmla="*/ 268148 w 537912"/>
                  <a:gd name="connsiteY4" fmla="*/ 561046 h 577917"/>
                  <a:gd name="connsiteX5" fmla="*/ 0 w 537912"/>
                  <a:gd name="connsiteY5" fmla="*/ 523975 h 577917"/>
                  <a:gd name="connsiteX6" fmla="*/ 66229 w 537912"/>
                  <a:gd name="connsiteY6" fmla="*/ 412762 h 577917"/>
                  <a:gd name="connsiteX7" fmla="*/ 290631 w 537912"/>
                  <a:gd name="connsiteY7" fmla="*/ 193570 h 577917"/>
                  <a:gd name="connsiteX8" fmla="*/ 268019 w 537912"/>
                  <a:gd name="connsiteY8" fmla="*/ 214536 h 577917"/>
                  <a:gd name="connsiteX9" fmla="*/ 290631 w 537912"/>
                  <a:gd name="connsiteY9" fmla="*/ 237115 h 577917"/>
                  <a:gd name="connsiteX10" fmla="*/ 311629 w 537912"/>
                  <a:gd name="connsiteY10" fmla="*/ 214536 h 577917"/>
                  <a:gd name="connsiteX11" fmla="*/ 290631 w 537912"/>
                  <a:gd name="connsiteY11" fmla="*/ 193570 h 577917"/>
                  <a:gd name="connsiteX12" fmla="*/ 268019 w 537912"/>
                  <a:gd name="connsiteY12" fmla="*/ 150025 h 577917"/>
                  <a:gd name="connsiteX13" fmla="*/ 355239 w 537912"/>
                  <a:gd name="connsiteY13" fmla="*/ 237115 h 577917"/>
                  <a:gd name="connsiteX14" fmla="*/ 268019 w 537912"/>
                  <a:gd name="connsiteY14" fmla="*/ 322592 h 577917"/>
                  <a:gd name="connsiteX15" fmla="*/ 182413 w 537912"/>
                  <a:gd name="connsiteY15" fmla="*/ 237115 h 577917"/>
                  <a:gd name="connsiteX16" fmla="*/ 268019 w 537912"/>
                  <a:gd name="connsiteY16" fmla="*/ 150025 h 577917"/>
                  <a:gd name="connsiteX17" fmla="*/ 268149 w 537912"/>
                  <a:gd name="connsiteY17" fmla="*/ 117686 h 577917"/>
                  <a:gd name="connsiteX18" fmla="*/ 150269 w 537912"/>
                  <a:gd name="connsiteY18" fmla="*/ 236985 h 577917"/>
                  <a:gd name="connsiteX19" fmla="*/ 268149 w 537912"/>
                  <a:gd name="connsiteY19" fmla="*/ 354671 h 577917"/>
                  <a:gd name="connsiteX20" fmla="*/ 387644 w 537912"/>
                  <a:gd name="connsiteY20" fmla="*/ 236985 h 577917"/>
                  <a:gd name="connsiteX21" fmla="*/ 268149 w 537912"/>
                  <a:gd name="connsiteY21" fmla="*/ 117686 h 577917"/>
                  <a:gd name="connsiteX22" fmla="*/ 268149 w 537912"/>
                  <a:gd name="connsiteY22" fmla="*/ 0 h 577917"/>
                  <a:gd name="connsiteX23" fmla="*/ 505524 w 537912"/>
                  <a:gd name="connsiteY23" fmla="*/ 236985 h 577917"/>
                  <a:gd name="connsiteX24" fmla="*/ 268149 w 537912"/>
                  <a:gd name="connsiteY24" fmla="*/ 472357 h 577917"/>
                  <a:gd name="connsiteX25" fmla="*/ 32389 w 537912"/>
                  <a:gd name="connsiteY25" fmla="*/ 236985 h 577917"/>
                  <a:gd name="connsiteX26" fmla="*/ 268149 w 537912"/>
                  <a:gd name="connsiteY26" fmla="*/ 0 h 577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37912" h="577917">
                    <a:moveTo>
                      <a:pt x="66229" y="412762"/>
                    </a:moveTo>
                    <a:cubicBezTo>
                      <a:pt x="114690" y="469175"/>
                      <a:pt x="187381" y="504634"/>
                      <a:pt x="268148" y="504634"/>
                    </a:cubicBezTo>
                    <a:cubicBezTo>
                      <a:pt x="348916" y="504634"/>
                      <a:pt x="421607" y="469175"/>
                      <a:pt x="471683" y="412762"/>
                    </a:cubicBezTo>
                    <a:cubicBezTo>
                      <a:pt x="512067" y="443386"/>
                      <a:pt x="537912" y="482069"/>
                      <a:pt x="537912" y="523975"/>
                    </a:cubicBezTo>
                    <a:cubicBezTo>
                      <a:pt x="537912" y="617459"/>
                      <a:pt x="416761" y="561046"/>
                      <a:pt x="268148" y="561046"/>
                    </a:cubicBezTo>
                    <a:cubicBezTo>
                      <a:pt x="119536" y="561046"/>
                      <a:pt x="0" y="617459"/>
                      <a:pt x="0" y="523975"/>
                    </a:cubicBezTo>
                    <a:cubicBezTo>
                      <a:pt x="0" y="482069"/>
                      <a:pt x="24230" y="443386"/>
                      <a:pt x="66229" y="412762"/>
                    </a:cubicBezTo>
                    <a:close/>
                    <a:moveTo>
                      <a:pt x="290631" y="193570"/>
                    </a:moveTo>
                    <a:cubicBezTo>
                      <a:pt x="277710" y="193570"/>
                      <a:pt x="268019" y="203247"/>
                      <a:pt x="268019" y="214536"/>
                    </a:cubicBezTo>
                    <a:cubicBezTo>
                      <a:pt x="268019" y="227438"/>
                      <a:pt x="277710" y="237115"/>
                      <a:pt x="290631" y="237115"/>
                    </a:cubicBezTo>
                    <a:cubicBezTo>
                      <a:pt x="301938" y="237115"/>
                      <a:pt x="311629" y="227438"/>
                      <a:pt x="311629" y="214536"/>
                    </a:cubicBezTo>
                    <a:cubicBezTo>
                      <a:pt x="311629" y="203247"/>
                      <a:pt x="301938" y="193570"/>
                      <a:pt x="290631" y="193570"/>
                    </a:cubicBezTo>
                    <a:close/>
                    <a:moveTo>
                      <a:pt x="268019" y="150025"/>
                    </a:moveTo>
                    <a:cubicBezTo>
                      <a:pt x="316474" y="150025"/>
                      <a:pt x="355239" y="188732"/>
                      <a:pt x="355239" y="237115"/>
                    </a:cubicBezTo>
                    <a:cubicBezTo>
                      <a:pt x="355239" y="283885"/>
                      <a:pt x="316474" y="322592"/>
                      <a:pt x="268019" y="322592"/>
                    </a:cubicBezTo>
                    <a:cubicBezTo>
                      <a:pt x="221178" y="322592"/>
                      <a:pt x="182413" y="283885"/>
                      <a:pt x="182413" y="237115"/>
                    </a:cubicBezTo>
                    <a:cubicBezTo>
                      <a:pt x="182413" y="188732"/>
                      <a:pt x="221178" y="150025"/>
                      <a:pt x="268019" y="150025"/>
                    </a:cubicBezTo>
                    <a:close/>
                    <a:moveTo>
                      <a:pt x="268149" y="117686"/>
                    </a:moveTo>
                    <a:cubicBezTo>
                      <a:pt x="203557" y="117686"/>
                      <a:pt x="150269" y="170887"/>
                      <a:pt x="150269" y="236985"/>
                    </a:cubicBezTo>
                    <a:cubicBezTo>
                      <a:pt x="150269" y="301470"/>
                      <a:pt x="203557" y="354671"/>
                      <a:pt x="268149" y="354671"/>
                    </a:cubicBezTo>
                    <a:cubicBezTo>
                      <a:pt x="334356" y="354671"/>
                      <a:pt x="387644" y="301470"/>
                      <a:pt x="387644" y="236985"/>
                    </a:cubicBezTo>
                    <a:cubicBezTo>
                      <a:pt x="387644" y="170887"/>
                      <a:pt x="334356" y="117686"/>
                      <a:pt x="268149" y="117686"/>
                    </a:cubicBezTo>
                    <a:close/>
                    <a:moveTo>
                      <a:pt x="268149" y="0"/>
                    </a:moveTo>
                    <a:cubicBezTo>
                      <a:pt x="398948" y="0"/>
                      <a:pt x="505524" y="106401"/>
                      <a:pt x="505524" y="236985"/>
                    </a:cubicBezTo>
                    <a:cubicBezTo>
                      <a:pt x="505524" y="367568"/>
                      <a:pt x="398948" y="472357"/>
                      <a:pt x="268149" y="472357"/>
                    </a:cubicBezTo>
                    <a:cubicBezTo>
                      <a:pt x="137351" y="472357"/>
                      <a:pt x="32389" y="367568"/>
                      <a:pt x="32389" y="236985"/>
                    </a:cubicBezTo>
                    <a:cubicBezTo>
                      <a:pt x="32389" y="106401"/>
                      <a:pt x="137351" y="0"/>
                      <a:pt x="268149" y="0"/>
                    </a:cubicBezTo>
                    <a:close/>
                  </a:path>
                </a:pathLst>
              </a:custGeom>
              <a:solidFill>
                <a:srgbClr val="FDB6C6"/>
              </a:solidFill>
              <a:ln>
                <a:noFill/>
              </a:ln>
            </p:spPr>
          </p:sp>
        </p:grpSp>
        <p:sp>
          <p:nvSpPr>
            <p:cNvPr id="32" name="Rectangle 31"/>
            <p:cNvSpPr/>
            <p:nvPr/>
          </p:nvSpPr>
          <p:spPr>
            <a:xfrm>
              <a:off x="6490718" y="1123950"/>
              <a:ext cx="537921" cy="499721"/>
            </a:xfrm>
            <a:prstGeom prst="rect">
              <a:avLst/>
            </a:prstGeom>
            <a:solidFill>
              <a:srgbClr val="FFFB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B1600"/>
                </a:solidFill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 flipH="1">
            <a:off x="8524153" y="1272182"/>
            <a:ext cx="25951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3B1600"/>
                </a:solidFill>
                <a:latin typeface=".VnAvant" pitchFamily="34" charset="0"/>
                <a:cs typeface="Times New Roman" panose="02020603050405020304" pitchFamily="18" charset="0"/>
              </a:rPr>
              <a:t>l</a:t>
            </a:r>
            <a:r>
              <a:rPr lang="en-US" sz="5400" b="1" smtClean="0">
                <a:solidFill>
                  <a:srgbClr val="3B1600"/>
                </a:solidFill>
                <a:latin typeface=".VnAvant" pitchFamily="34" charset="0"/>
                <a:cs typeface="Times New Roman" panose="02020603050405020304" pitchFamily="18" charset="0"/>
              </a:rPr>
              <a:t>iÕm la</a:t>
            </a:r>
            <a:endParaRPr lang="en-US" sz="5400" b="1" dirty="0">
              <a:solidFill>
                <a:srgbClr val="3B1600"/>
              </a:solidFill>
              <a:latin typeface=".VnAvant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 rot="21087892">
            <a:off x="5108812" y="2516888"/>
            <a:ext cx="2904936" cy="1880774"/>
            <a:chOff x="5523722" y="703567"/>
            <a:chExt cx="2377883" cy="1840208"/>
          </a:xfrm>
        </p:grpSpPr>
        <p:grpSp>
          <p:nvGrpSpPr>
            <p:cNvPr id="37" name="组合 16">
              <a:extLst>
                <a:ext uri="{FF2B5EF4-FFF2-40B4-BE49-F238E27FC236}">
                  <a16:creationId xmlns="" xmlns:a16="http://schemas.microsoft.com/office/drawing/2014/main" id="{E9CB6495-F3F8-D944-8849-C3B18769E659}"/>
                </a:ext>
              </a:extLst>
            </p:cNvPr>
            <p:cNvGrpSpPr/>
            <p:nvPr/>
          </p:nvGrpSpPr>
          <p:grpSpPr>
            <a:xfrm>
              <a:off x="5523722" y="703567"/>
              <a:ext cx="2377883" cy="1840208"/>
              <a:chOff x="4893275" y="3317776"/>
              <a:chExt cx="2377883" cy="1840208"/>
            </a:xfrm>
          </p:grpSpPr>
          <p:sp>
            <p:nvSpPr>
              <p:cNvPr id="39" name="Freeform 24">
                <a:extLst>
                  <a:ext uri="{FF2B5EF4-FFF2-40B4-BE49-F238E27FC236}">
                    <a16:creationId xmlns="" xmlns:a16="http://schemas.microsoft.com/office/drawing/2014/main" id="{6C3F3449-04D9-B940-AE7E-2B1AE72688A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873310">
                <a:off x="4893275" y="3317776"/>
                <a:ext cx="2377883" cy="1840208"/>
              </a:xfrm>
              <a:custGeom>
                <a:avLst/>
                <a:gdLst>
                  <a:gd name="T0" fmla="*/ 323 w 350"/>
                  <a:gd name="T1" fmla="*/ 206 h 270"/>
                  <a:gd name="T2" fmla="*/ 270 w 350"/>
                  <a:gd name="T3" fmla="*/ 245 h 270"/>
                  <a:gd name="T4" fmla="*/ 204 w 350"/>
                  <a:gd name="T5" fmla="*/ 248 h 270"/>
                  <a:gd name="T6" fmla="*/ 131 w 350"/>
                  <a:gd name="T7" fmla="*/ 259 h 270"/>
                  <a:gd name="T8" fmla="*/ 52 w 350"/>
                  <a:gd name="T9" fmla="*/ 223 h 270"/>
                  <a:gd name="T10" fmla="*/ 6 w 350"/>
                  <a:gd name="T11" fmla="*/ 134 h 270"/>
                  <a:gd name="T12" fmla="*/ 52 w 350"/>
                  <a:gd name="T13" fmla="*/ 97 h 270"/>
                  <a:gd name="T14" fmla="*/ 101 w 350"/>
                  <a:gd name="T15" fmla="*/ 47 h 270"/>
                  <a:gd name="T16" fmla="*/ 173 w 350"/>
                  <a:gd name="T17" fmla="*/ 11 h 270"/>
                  <a:gd name="T18" fmla="*/ 256 w 350"/>
                  <a:gd name="T19" fmla="*/ 28 h 270"/>
                  <a:gd name="T20" fmla="*/ 289 w 350"/>
                  <a:gd name="T21" fmla="*/ 58 h 270"/>
                  <a:gd name="T22" fmla="*/ 337 w 350"/>
                  <a:gd name="T23" fmla="*/ 119 h 270"/>
                  <a:gd name="T24" fmla="*/ 337 w 350"/>
                  <a:gd name="T25" fmla="*/ 155 h 270"/>
                  <a:gd name="T26" fmla="*/ 337 w 350"/>
                  <a:gd name="T27" fmla="*/ 132 h 270"/>
                  <a:gd name="T28" fmla="*/ 333 w 350"/>
                  <a:gd name="T29" fmla="*/ 114 h 270"/>
                  <a:gd name="T30" fmla="*/ 304 w 350"/>
                  <a:gd name="T31" fmla="*/ 69 h 270"/>
                  <a:gd name="T32" fmla="*/ 280 w 350"/>
                  <a:gd name="T33" fmla="*/ 74 h 270"/>
                  <a:gd name="T34" fmla="*/ 256 w 350"/>
                  <a:gd name="T35" fmla="*/ 36 h 270"/>
                  <a:gd name="T36" fmla="*/ 225 w 350"/>
                  <a:gd name="T37" fmla="*/ 55 h 270"/>
                  <a:gd name="T38" fmla="*/ 208 w 350"/>
                  <a:gd name="T39" fmla="*/ 17 h 270"/>
                  <a:gd name="T40" fmla="*/ 148 w 350"/>
                  <a:gd name="T41" fmla="*/ 36 h 270"/>
                  <a:gd name="T42" fmla="*/ 128 w 350"/>
                  <a:gd name="T43" fmla="*/ 38 h 270"/>
                  <a:gd name="T44" fmla="*/ 103 w 350"/>
                  <a:gd name="T45" fmla="*/ 63 h 270"/>
                  <a:gd name="T46" fmla="*/ 56 w 350"/>
                  <a:gd name="T47" fmla="*/ 89 h 270"/>
                  <a:gd name="T48" fmla="*/ 56 w 350"/>
                  <a:gd name="T49" fmla="*/ 104 h 270"/>
                  <a:gd name="T50" fmla="*/ 53 w 350"/>
                  <a:gd name="T51" fmla="*/ 124 h 270"/>
                  <a:gd name="T52" fmla="*/ 39 w 350"/>
                  <a:gd name="T53" fmla="*/ 126 h 270"/>
                  <a:gd name="T54" fmla="*/ 43 w 350"/>
                  <a:gd name="T55" fmla="*/ 177 h 270"/>
                  <a:gd name="T56" fmla="*/ 28 w 350"/>
                  <a:gd name="T57" fmla="*/ 198 h 270"/>
                  <a:gd name="T58" fmla="*/ 69 w 350"/>
                  <a:gd name="T59" fmla="*/ 208 h 270"/>
                  <a:gd name="T60" fmla="*/ 95 w 350"/>
                  <a:gd name="T61" fmla="*/ 243 h 270"/>
                  <a:gd name="T62" fmla="*/ 108 w 350"/>
                  <a:gd name="T63" fmla="*/ 243 h 270"/>
                  <a:gd name="T64" fmla="*/ 140 w 350"/>
                  <a:gd name="T65" fmla="*/ 232 h 270"/>
                  <a:gd name="T66" fmla="*/ 155 w 350"/>
                  <a:gd name="T67" fmla="*/ 252 h 270"/>
                  <a:gd name="T68" fmla="*/ 200 w 350"/>
                  <a:gd name="T69" fmla="*/ 228 h 270"/>
                  <a:gd name="T70" fmla="*/ 227 w 350"/>
                  <a:gd name="T71" fmla="*/ 230 h 270"/>
                  <a:gd name="T72" fmla="*/ 238 w 350"/>
                  <a:gd name="T73" fmla="*/ 226 h 270"/>
                  <a:gd name="T74" fmla="*/ 298 w 350"/>
                  <a:gd name="T75" fmla="*/ 207 h 270"/>
                  <a:gd name="T76" fmla="*/ 297 w 350"/>
                  <a:gd name="T77" fmla="*/ 188 h 270"/>
                  <a:gd name="T78" fmla="*/ 330 w 350"/>
                  <a:gd name="T79" fmla="*/ 162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50" h="270">
                    <a:moveTo>
                      <a:pt x="337" y="155"/>
                    </a:moveTo>
                    <a:cubicBezTo>
                      <a:pt x="350" y="170"/>
                      <a:pt x="343" y="203"/>
                      <a:pt x="323" y="206"/>
                    </a:cubicBezTo>
                    <a:cubicBezTo>
                      <a:pt x="318" y="207"/>
                      <a:pt x="312" y="206"/>
                      <a:pt x="306" y="206"/>
                    </a:cubicBezTo>
                    <a:cubicBezTo>
                      <a:pt x="301" y="223"/>
                      <a:pt x="289" y="243"/>
                      <a:pt x="270" y="245"/>
                    </a:cubicBezTo>
                    <a:cubicBezTo>
                      <a:pt x="257" y="247"/>
                      <a:pt x="245" y="242"/>
                      <a:pt x="234" y="235"/>
                    </a:cubicBezTo>
                    <a:cubicBezTo>
                      <a:pt x="227" y="242"/>
                      <a:pt x="218" y="251"/>
                      <a:pt x="204" y="248"/>
                    </a:cubicBezTo>
                    <a:cubicBezTo>
                      <a:pt x="195" y="263"/>
                      <a:pt x="150" y="270"/>
                      <a:pt x="141" y="250"/>
                    </a:cubicBezTo>
                    <a:cubicBezTo>
                      <a:pt x="137" y="252"/>
                      <a:pt x="136" y="256"/>
                      <a:pt x="131" y="259"/>
                    </a:cubicBezTo>
                    <a:cubicBezTo>
                      <a:pt x="121" y="263"/>
                      <a:pt x="107" y="258"/>
                      <a:pt x="102" y="252"/>
                    </a:cubicBezTo>
                    <a:cubicBezTo>
                      <a:pt x="79" y="260"/>
                      <a:pt x="48" y="251"/>
                      <a:pt x="52" y="223"/>
                    </a:cubicBezTo>
                    <a:cubicBezTo>
                      <a:pt x="34" y="222"/>
                      <a:pt x="9" y="207"/>
                      <a:pt x="25" y="187"/>
                    </a:cubicBezTo>
                    <a:cubicBezTo>
                      <a:pt x="9" y="179"/>
                      <a:pt x="0" y="159"/>
                      <a:pt x="6" y="134"/>
                    </a:cubicBezTo>
                    <a:cubicBezTo>
                      <a:pt x="9" y="122"/>
                      <a:pt x="20" y="114"/>
                      <a:pt x="37" y="117"/>
                    </a:cubicBezTo>
                    <a:cubicBezTo>
                      <a:pt x="39" y="108"/>
                      <a:pt x="45" y="101"/>
                      <a:pt x="52" y="97"/>
                    </a:cubicBezTo>
                    <a:cubicBezTo>
                      <a:pt x="39" y="79"/>
                      <a:pt x="55" y="41"/>
                      <a:pt x="75" y="35"/>
                    </a:cubicBezTo>
                    <a:cubicBezTo>
                      <a:pt x="88" y="31"/>
                      <a:pt x="95" y="40"/>
                      <a:pt x="101" y="47"/>
                    </a:cubicBezTo>
                    <a:cubicBezTo>
                      <a:pt x="107" y="38"/>
                      <a:pt x="134" y="17"/>
                      <a:pt x="139" y="38"/>
                    </a:cubicBezTo>
                    <a:cubicBezTo>
                      <a:pt x="145" y="27"/>
                      <a:pt x="160" y="17"/>
                      <a:pt x="173" y="11"/>
                    </a:cubicBezTo>
                    <a:cubicBezTo>
                      <a:pt x="198" y="0"/>
                      <a:pt x="226" y="8"/>
                      <a:pt x="229" y="38"/>
                    </a:cubicBezTo>
                    <a:cubicBezTo>
                      <a:pt x="237" y="32"/>
                      <a:pt x="245" y="27"/>
                      <a:pt x="256" y="28"/>
                    </a:cubicBezTo>
                    <a:cubicBezTo>
                      <a:pt x="272" y="28"/>
                      <a:pt x="282" y="42"/>
                      <a:pt x="289" y="51"/>
                    </a:cubicBezTo>
                    <a:cubicBezTo>
                      <a:pt x="289" y="53"/>
                      <a:pt x="289" y="56"/>
                      <a:pt x="289" y="58"/>
                    </a:cubicBezTo>
                    <a:cubicBezTo>
                      <a:pt x="303" y="58"/>
                      <a:pt x="316" y="66"/>
                      <a:pt x="326" y="77"/>
                    </a:cubicBezTo>
                    <a:cubicBezTo>
                      <a:pt x="335" y="89"/>
                      <a:pt x="345" y="104"/>
                      <a:pt x="337" y="119"/>
                    </a:cubicBezTo>
                    <a:cubicBezTo>
                      <a:pt x="338" y="124"/>
                      <a:pt x="342" y="124"/>
                      <a:pt x="344" y="128"/>
                    </a:cubicBezTo>
                    <a:cubicBezTo>
                      <a:pt x="349" y="137"/>
                      <a:pt x="343" y="149"/>
                      <a:pt x="337" y="155"/>
                    </a:cubicBezTo>
                    <a:close/>
                    <a:moveTo>
                      <a:pt x="326" y="151"/>
                    </a:moveTo>
                    <a:cubicBezTo>
                      <a:pt x="334" y="151"/>
                      <a:pt x="343" y="141"/>
                      <a:pt x="337" y="132"/>
                    </a:cubicBezTo>
                    <a:cubicBezTo>
                      <a:pt x="334" y="128"/>
                      <a:pt x="325" y="128"/>
                      <a:pt x="324" y="124"/>
                    </a:cubicBezTo>
                    <a:cubicBezTo>
                      <a:pt x="324" y="120"/>
                      <a:pt x="332" y="117"/>
                      <a:pt x="333" y="114"/>
                    </a:cubicBezTo>
                    <a:cubicBezTo>
                      <a:pt x="337" y="106"/>
                      <a:pt x="329" y="95"/>
                      <a:pt x="323" y="88"/>
                    </a:cubicBezTo>
                    <a:cubicBezTo>
                      <a:pt x="317" y="79"/>
                      <a:pt x="311" y="72"/>
                      <a:pt x="304" y="69"/>
                    </a:cubicBezTo>
                    <a:cubicBezTo>
                      <a:pt x="301" y="68"/>
                      <a:pt x="294" y="66"/>
                      <a:pt x="290" y="67"/>
                    </a:cubicBezTo>
                    <a:cubicBezTo>
                      <a:pt x="285" y="68"/>
                      <a:pt x="285" y="73"/>
                      <a:pt x="280" y="74"/>
                    </a:cubicBezTo>
                    <a:cubicBezTo>
                      <a:pt x="273" y="69"/>
                      <a:pt x="282" y="64"/>
                      <a:pt x="282" y="57"/>
                    </a:cubicBezTo>
                    <a:cubicBezTo>
                      <a:pt x="282" y="49"/>
                      <a:pt x="267" y="37"/>
                      <a:pt x="256" y="36"/>
                    </a:cubicBezTo>
                    <a:cubicBezTo>
                      <a:pt x="245" y="35"/>
                      <a:pt x="237" y="40"/>
                      <a:pt x="231" y="46"/>
                    </a:cubicBezTo>
                    <a:cubicBezTo>
                      <a:pt x="230" y="50"/>
                      <a:pt x="229" y="56"/>
                      <a:pt x="225" y="55"/>
                    </a:cubicBezTo>
                    <a:cubicBezTo>
                      <a:pt x="219" y="54"/>
                      <a:pt x="223" y="45"/>
                      <a:pt x="223" y="43"/>
                    </a:cubicBezTo>
                    <a:cubicBezTo>
                      <a:pt x="224" y="31"/>
                      <a:pt x="215" y="20"/>
                      <a:pt x="208" y="17"/>
                    </a:cubicBezTo>
                    <a:cubicBezTo>
                      <a:pt x="204" y="14"/>
                      <a:pt x="197" y="14"/>
                      <a:pt x="190" y="14"/>
                    </a:cubicBezTo>
                    <a:cubicBezTo>
                      <a:pt x="176" y="15"/>
                      <a:pt x="152" y="31"/>
                      <a:pt x="148" y="36"/>
                    </a:cubicBezTo>
                    <a:cubicBezTo>
                      <a:pt x="143" y="41"/>
                      <a:pt x="146" y="50"/>
                      <a:pt x="140" y="55"/>
                    </a:cubicBezTo>
                    <a:cubicBezTo>
                      <a:pt x="133" y="51"/>
                      <a:pt x="136" y="39"/>
                      <a:pt x="128" y="38"/>
                    </a:cubicBezTo>
                    <a:cubicBezTo>
                      <a:pt x="122" y="36"/>
                      <a:pt x="109" y="45"/>
                      <a:pt x="108" y="49"/>
                    </a:cubicBezTo>
                    <a:cubicBezTo>
                      <a:pt x="106" y="54"/>
                      <a:pt x="110" y="61"/>
                      <a:pt x="103" y="63"/>
                    </a:cubicBezTo>
                    <a:cubicBezTo>
                      <a:pt x="94" y="55"/>
                      <a:pt x="94" y="43"/>
                      <a:pt x="82" y="42"/>
                    </a:cubicBezTo>
                    <a:cubicBezTo>
                      <a:pt x="62" y="40"/>
                      <a:pt x="48" y="73"/>
                      <a:pt x="56" y="89"/>
                    </a:cubicBezTo>
                    <a:cubicBezTo>
                      <a:pt x="60" y="96"/>
                      <a:pt x="69" y="98"/>
                      <a:pt x="68" y="104"/>
                    </a:cubicBezTo>
                    <a:cubicBezTo>
                      <a:pt x="68" y="112"/>
                      <a:pt x="59" y="106"/>
                      <a:pt x="56" y="104"/>
                    </a:cubicBezTo>
                    <a:cubicBezTo>
                      <a:pt x="51" y="109"/>
                      <a:pt x="43" y="109"/>
                      <a:pt x="45" y="117"/>
                    </a:cubicBezTo>
                    <a:cubicBezTo>
                      <a:pt x="46" y="120"/>
                      <a:pt x="51" y="120"/>
                      <a:pt x="53" y="124"/>
                    </a:cubicBezTo>
                    <a:cubicBezTo>
                      <a:pt x="54" y="127"/>
                      <a:pt x="54" y="131"/>
                      <a:pt x="51" y="132"/>
                    </a:cubicBezTo>
                    <a:cubicBezTo>
                      <a:pt x="46" y="133"/>
                      <a:pt x="42" y="127"/>
                      <a:pt x="39" y="126"/>
                    </a:cubicBezTo>
                    <a:cubicBezTo>
                      <a:pt x="30" y="122"/>
                      <a:pt x="23" y="126"/>
                      <a:pt x="16" y="129"/>
                    </a:cubicBezTo>
                    <a:cubicBezTo>
                      <a:pt x="3" y="149"/>
                      <a:pt x="15" y="185"/>
                      <a:pt x="43" y="177"/>
                    </a:cubicBezTo>
                    <a:cubicBezTo>
                      <a:pt x="45" y="179"/>
                      <a:pt x="46" y="181"/>
                      <a:pt x="45" y="185"/>
                    </a:cubicBezTo>
                    <a:cubicBezTo>
                      <a:pt x="40" y="190"/>
                      <a:pt x="27" y="189"/>
                      <a:pt x="28" y="198"/>
                    </a:cubicBezTo>
                    <a:cubicBezTo>
                      <a:pt x="28" y="205"/>
                      <a:pt x="46" y="216"/>
                      <a:pt x="57" y="213"/>
                    </a:cubicBezTo>
                    <a:cubicBezTo>
                      <a:pt x="62" y="212"/>
                      <a:pt x="63" y="204"/>
                      <a:pt x="69" y="208"/>
                    </a:cubicBezTo>
                    <a:cubicBezTo>
                      <a:pt x="72" y="221"/>
                      <a:pt x="55" y="228"/>
                      <a:pt x="65" y="238"/>
                    </a:cubicBezTo>
                    <a:cubicBezTo>
                      <a:pt x="70" y="243"/>
                      <a:pt x="86" y="248"/>
                      <a:pt x="95" y="243"/>
                    </a:cubicBezTo>
                    <a:cubicBezTo>
                      <a:pt x="99" y="240"/>
                      <a:pt x="101" y="235"/>
                      <a:pt x="105" y="236"/>
                    </a:cubicBezTo>
                    <a:cubicBezTo>
                      <a:pt x="108" y="237"/>
                      <a:pt x="107" y="240"/>
                      <a:pt x="108" y="243"/>
                    </a:cubicBezTo>
                    <a:cubicBezTo>
                      <a:pt x="111" y="251"/>
                      <a:pt x="129" y="253"/>
                      <a:pt x="134" y="245"/>
                    </a:cubicBezTo>
                    <a:cubicBezTo>
                      <a:pt x="131" y="242"/>
                      <a:pt x="132" y="230"/>
                      <a:pt x="140" y="232"/>
                    </a:cubicBezTo>
                    <a:cubicBezTo>
                      <a:pt x="142" y="233"/>
                      <a:pt x="142" y="237"/>
                      <a:pt x="143" y="239"/>
                    </a:cubicBezTo>
                    <a:cubicBezTo>
                      <a:pt x="144" y="241"/>
                      <a:pt x="154" y="251"/>
                      <a:pt x="155" y="252"/>
                    </a:cubicBezTo>
                    <a:cubicBezTo>
                      <a:pt x="165" y="257"/>
                      <a:pt x="196" y="251"/>
                      <a:pt x="197" y="245"/>
                    </a:cubicBezTo>
                    <a:cubicBezTo>
                      <a:pt x="198" y="239"/>
                      <a:pt x="187" y="230"/>
                      <a:pt x="200" y="228"/>
                    </a:cubicBezTo>
                    <a:cubicBezTo>
                      <a:pt x="204" y="232"/>
                      <a:pt x="204" y="238"/>
                      <a:pt x="211" y="239"/>
                    </a:cubicBezTo>
                    <a:cubicBezTo>
                      <a:pt x="217" y="241"/>
                      <a:pt x="226" y="235"/>
                      <a:pt x="227" y="230"/>
                    </a:cubicBezTo>
                    <a:cubicBezTo>
                      <a:pt x="228" y="223"/>
                      <a:pt x="220" y="214"/>
                      <a:pt x="232" y="213"/>
                    </a:cubicBezTo>
                    <a:cubicBezTo>
                      <a:pt x="237" y="217"/>
                      <a:pt x="235" y="222"/>
                      <a:pt x="238" y="226"/>
                    </a:cubicBezTo>
                    <a:cubicBezTo>
                      <a:pt x="244" y="234"/>
                      <a:pt x="262" y="238"/>
                      <a:pt x="273" y="236"/>
                    </a:cubicBezTo>
                    <a:cubicBezTo>
                      <a:pt x="286" y="234"/>
                      <a:pt x="298" y="217"/>
                      <a:pt x="298" y="207"/>
                    </a:cubicBezTo>
                    <a:cubicBezTo>
                      <a:pt x="297" y="202"/>
                      <a:pt x="292" y="199"/>
                      <a:pt x="290" y="194"/>
                    </a:cubicBezTo>
                    <a:cubicBezTo>
                      <a:pt x="291" y="190"/>
                      <a:pt x="294" y="188"/>
                      <a:pt x="297" y="188"/>
                    </a:cubicBezTo>
                    <a:cubicBezTo>
                      <a:pt x="300" y="188"/>
                      <a:pt x="303" y="195"/>
                      <a:pt x="305" y="196"/>
                    </a:cubicBezTo>
                    <a:cubicBezTo>
                      <a:pt x="328" y="208"/>
                      <a:pt x="347" y="180"/>
                      <a:pt x="330" y="162"/>
                    </a:cubicBezTo>
                    <a:cubicBezTo>
                      <a:pt x="323" y="162"/>
                      <a:pt x="320" y="155"/>
                      <a:pt x="326" y="151"/>
                    </a:cubicBezTo>
                    <a:close/>
                  </a:path>
                </a:pathLst>
              </a:custGeom>
              <a:solidFill>
                <a:srgbClr val="FDB6C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solidFill>
                    <a:srgbClr val="3B1600"/>
                  </a:solidFill>
                  <a:ea typeface="印品黑体" panose="00000500000000000000" pitchFamily="2" charset="-122"/>
                </a:endParaRPr>
              </a:p>
            </p:txBody>
          </p:sp>
          <p:sp>
            <p:nvSpPr>
              <p:cNvPr id="40" name="webcam-tool-black-circular-shape_40070">
                <a:extLst>
                  <a:ext uri="{FF2B5EF4-FFF2-40B4-BE49-F238E27FC236}">
                    <a16:creationId xmlns="" xmlns:a16="http://schemas.microsoft.com/office/drawing/2014/main" id="{D2510744-5799-3F4B-A401-959C2FDCA77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860271" y="3733145"/>
                <a:ext cx="456253" cy="490186"/>
              </a:xfrm>
              <a:custGeom>
                <a:avLst/>
                <a:gdLst>
                  <a:gd name="connsiteX0" fmla="*/ 66229 w 537912"/>
                  <a:gd name="connsiteY0" fmla="*/ 412762 h 577917"/>
                  <a:gd name="connsiteX1" fmla="*/ 268148 w 537912"/>
                  <a:gd name="connsiteY1" fmla="*/ 504634 h 577917"/>
                  <a:gd name="connsiteX2" fmla="*/ 471683 w 537912"/>
                  <a:gd name="connsiteY2" fmla="*/ 412762 h 577917"/>
                  <a:gd name="connsiteX3" fmla="*/ 537912 w 537912"/>
                  <a:gd name="connsiteY3" fmla="*/ 523975 h 577917"/>
                  <a:gd name="connsiteX4" fmla="*/ 268148 w 537912"/>
                  <a:gd name="connsiteY4" fmla="*/ 561046 h 577917"/>
                  <a:gd name="connsiteX5" fmla="*/ 0 w 537912"/>
                  <a:gd name="connsiteY5" fmla="*/ 523975 h 577917"/>
                  <a:gd name="connsiteX6" fmla="*/ 66229 w 537912"/>
                  <a:gd name="connsiteY6" fmla="*/ 412762 h 577917"/>
                  <a:gd name="connsiteX7" fmla="*/ 290631 w 537912"/>
                  <a:gd name="connsiteY7" fmla="*/ 193570 h 577917"/>
                  <a:gd name="connsiteX8" fmla="*/ 268019 w 537912"/>
                  <a:gd name="connsiteY8" fmla="*/ 214536 h 577917"/>
                  <a:gd name="connsiteX9" fmla="*/ 290631 w 537912"/>
                  <a:gd name="connsiteY9" fmla="*/ 237115 h 577917"/>
                  <a:gd name="connsiteX10" fmla="*/ 311629 w 537912"/>
                  <a:gd name="connsiteY10" fmla="*/ 214536 h 577917"/>
                  <a:gd name="connsiteX11" fmla="*/ 290631 w 537912"/>
                  <a:gd name="connsiteY11" fmla="*/ 193570 h 577917"/>
                  <a:gd name="connsiteX12" fmla="*/ 268019 w 537912"/>
                  <a:gd name="connsiteY12" fmla="*/ 150025 h 577917"/>
                  <a:gd name="connsiteX13" fmla="*/ 355239 w 537912"/>
                  <a:gd name="connsiteY13" fmla="*/ 237115 h 577917"/>
                  <a:gd name="connsiteX14" fmla="*/ 268019 w 537912"/>
                  <a:gd name="connsiteY14" fmla="*/ 322592 h 577917"/>
                  <a:gd name="connsiteX15" fmla="*/ 182413 w 537912"/>
                  <a:gd name="connsiteY15" fmla="*/ 237115 h 577917"/>
                  <a:gd name="connsiteX16" fmla="*/ 268019 w 537912"/>
                  <a:gd name="connsiteY16" fmla="*/ 150025 h 577917"/>
                  <a:gd name="connsiteX17" fmla="*/ 268149 w 537912"/>
                  <a:gd name="connsiteY17" fmla="*/ 117686 h 577917"/>
                  <a:gd name="connsiteX18" fmla="*/ 150269 w 537912"/>
                  <a:gd name="connsiteY18" fmla="*/ 236985 h 577917"/>
                  <a:gd name="connsiteX19" fmla="*/ 268149 w 537912"/>
                  <a:gd name="connsiteY19" fmla="*/ 354671 h 577917"/>
                  <a:gd name="connsiteX20" fmla="*/ 387644 w 537912"/>
                  <a:gd name="connsiteY20" fmla="*/ 236985 h 577917"/>
                  <a:gd name="connsiteX21" fmla="*/ 268149 w 537912"/>
                  <a:gd name="connsiteY21" fmla="*/ 117686 h 577917"/>
                  <a:gd name="connsiteX22" fmla="*/ 268149 w 537912"/>
                  <a:gd name="connsiteY22" fmla="*/ 0 h 577917"/>
                  <a:gd name="connsiteX23" fmla="*/ 505524 w 537912"/>
                  <a:gd name="connsiteY23" fmla="*/ 236985 h 577917"/>
                  <a:gd name="connsiteX24" fmla="*/ 268149 w 537912"/>
                  <a:gd name="connsiteY24" fmla="*/ 472357 h 577917"/>
                  <a:gd name="connsiteX25" fmla="*/ 32389 w 537912"/>
                  <a:gd name="connsiteY25" fmla="*/ 236985 h 577917"/>
                  <a:gd name="connsiteX26" fmla="*/ 268149 w 537912"/>
                  <a:gd name="connsiteY26" fmla="*/ 0 h 577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37912" h="577917">
                    <a:moveTo>
                      <a:pt x="66229" y="412762"/>
                    </a:moveTo>
                    <a:cubicBezTo>
                      <a:pt x="114690" y="469175"/>
                      <a:pt x="187381" y="504634"/>
                      <a:pt x="268148" y="504634"/>
                    </a:cubicBezTo>
                    <a:cubicBezTo>
                      <a:pt x="348916" y="504634"/>
                      <a:pt x="421607" y="469175"/>
                      <a:pt x="471683" y="412762"/>
                    </a:cubicBezTo>
                    <a:cubicBezTo>
                      <a:pt x="512067" y="443386"/>
                      <a:pt x="537912" y="482069"/>
                      <a:pt x="537912" y="523975"/>
                    </a:cubicBezTo>
                    <a:cubicBezTo>
                      <a:pt x="537912" y="617459"/>
                      <a:pt x="416761" y="561046"/>
                      <a:pt x="268148" y="561046"/>
                    </a:cubicBezTo>
                    <a:cubicBezTo>
                      <a:pt x="119536" y="561046"/>
                      <a:pt x="0" y="617459"/>
                      <a:pt x="0" y="523975"/>
                    </a:cubicBezTo>
                    <a:cubicBezTo>
                      <a:pt x="0" y="482069"/>
                      <a:pt x="24230" y="443386"/>
                      <a:pt x="66229" y="412762"/>
                    </a:cubicBezTo>
                    <a:close/>
                    <a:moveTo>
                      <a:pt x="290631" y="193570"/>
                    </a:moveTo>
                    <a:cubicBezTo>
                      <a:pt x="277710" y="193570"/>
                      <a:pt x="268019" y="203247"/>
                      <a:pt x="268019" y="214536"/>
                    </a:cubicBezTo>
                    <a:cubicBezTo>
                      <a:pt x="268019" y="227438"/>
                      <a:pt x="277710" y="237115"/>
                      <a:pt x="290631" y="237115"/>
                    </a:cubicBezTo>
                    <a:cubicBezTo>
                      <a:pt x="301938" y="237115"/>
                      <a:pt x="311629" y="227438"/>
                      <a:pt x="311629" y="214536"/>
                    </a:cubicBezTo>
                    <a:cubicBezTo>
                      <a:pt x="311629" y="203247"/>
                      <a:pt x="301938" y="193570"/>
                      <a:pt x="290631" y="193570"/>
                    </a:cubicBezTo>
                    <a:close/>
                    <a:moveTo>
                      <a:pt x="268019" y="150025"/>
                    </a:moveTo>
                    <a:cubicBezTo>
                      <a:pt x="316474" y="150025"/>
                      <a:pt x="355239" y="188732"/>
                      <a:pt x="355239" y="237115"/>
                    </a:cubicBezTo>
                    <a:cubicBezTo>
                      <a:pt x="355239" y="283885"/>
                      <a:pt x="316474" y="322592"/>
                      <a:pt x="268019" y="322592"/>
                    </a:cubicBezTo>
                    <a:cubicBezTo>
                      <a:pt x="221178" y="322592"/>
                      <a:pt x="182413" y="283885"/>
                      <a:pt x="182413" y="237115"/>
                    </a:cubicBezTo>
                    <a:cubicBezTo>
                      <a:pt x="182413" y="188732"/>
                      <a:pt x="221178" y="150025"/>
                      <a:pt x="268019" y="150025"/>
                    </a:cubicBezTo>
                    <a:close/>
                    <a:moveTo>
                      <a:pt x="268149" y="117686"/>
                    </a:moveTo>
                    <a:cubicBezTo>
                      <a:pt x="203557" y="117686"/>
                      <a:pt x="150269" y="170887"/>
                      <a:pt x="150269" y="236985"/>
                    </a:cubicBezTo>
                    <a:cubicBezTo>
                      <a:pt x="150269" y="301470"/>
                      <a:pt x="203557" y="354671"/>
                      <a:pt x="268149" y="354671"/>
                    </a:cubicBezTo>
                    <a:cubicBezTo>
                      <a:pt x="334356" y="354671"/>
                      <a:pt x="387644" y="301470"/>
                      <a:pt x="387644" y="236985"/>
                    </a:cubicBezTo>
                    <a:cubicBezTo>
                      <a:pt x="387644" y="170887"/>
                      <a:pt x="334356" y="117686"/>
                      <a:pt x="268149" y="117686"/>
                    </a:cubicBezTo>
                    <a:close/>
                    <a:moveTo>
                      <a:pt x="268149" y="0"/>
                    </a:moveTo>
                    <a:cubicBezTo>
                      <a:pt x="398948" y="0"/>
                      <a:pt x="505524" y="106401"/>
                      <a:pt x="505524" y="236985"/>
                    </a:cubicBezTo>
                    <a:cubicBezTo>
                      <a:pt x="505524" y="367568"/>
                      <a:pt x="398948" y="472357"/>
                      <a:pt x="268149" y="472357"/>
                    </a:cubicBezTo>
                    <a:cubicBezTo>
                      <a:pt x="137351" y="472357"/>
                      <a:pt x="32389" y="367568"/>
                      <a:pt x="32389" y="236985"/>
                    </a:cubicBezTo>
                    <a:cubicBezTo>
                      <a:pt x="32389" y="106401"/>
                      <a:pt x="137351" y="0"/>
                      <a:pt x="268149" y="0"/>
                    </a:cubicBezTo>
                    <a:close/>
                  </a:path>
                </a:pathLst>
              </a:custGeom>
              <a:solidFill>
                <a:srgbClr val="FDB6C6"/>
              </a:solidFill>
              <a:ln>
                <a:noFill/>
              </a:ln>
            </p:spPr>
          </p:sp>
        </p:grpSp>
        <p:sp>
          <p:nvSpPr>
            <p:cNvPr id="38" name="Rectangle 37"/>
            <p:cNvSpPr/>
            <p:nvPr/>
          </p:nvSpPr>
          <p:spPr>
            <a:xfrm>
              <a:off x="6490718" y="1123950"/>
              <a:ext cx="537921" cy="499721"/>
            </a:xfrm>
            <a:prstGeom prst="rect">
              <a:avLst/>
            </a:prstGeom>
            <a:solidFill>
              <a:srgbClr val="FFFB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B1600"/>
                </a:solidFill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 flipH="1">
            <a:off x="4529673" y="2911060"/>
            <a:ext cx="34725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solidFill>
                  <a:srgbClr val="3B1600"/>
                </a:solidFill>
                <a:latin typeface=".VnAvant" pitchFamily="34" charset="0"/>
                <a:cs typeface="Times New Roman" panose="02020603050405020304" pitchFamily="18" charset="0"/>
              </a:rPr>
              <a:t>nhu</a:t>
            </a:r>
            <a:r>
              <a:rPr lang="vi-VN" sz="5400" b="1" smtClean="0">
                <a:solidFill>
                  <a:srgbClr val="3B1600"/>
                </a:solidFill>
                <a:cs typeface="Times New Roman" panose="02020603050405020304" pitchFamily="18" charset="0"/>
              </a:rPr>
              <a:t> </a:t>
            </a:r>
            <a:r>
              <a:rPr lang="en-US" sz="5400" b="1">
                <a:solidFill>
                  <a:srgbClr val="3B1600"/>
                </a:solidFill>
                <a:latin typeface=".VnAvant" pitchFamily="34" charset="0"/>
                <a:cs typeface="Times New Roman" panose="02020603050405020304" pitchFamily="18" charset="0"/>
              </a:rPr>
              <a:t>m</a:t>
            </a:r>
            <a:r>
              <a:rPr lang="vi-VN" sz="6600" b="1" smtClean="0">
                <a:solidFill>
                  <a:srgbClr val="3B1600"/>
                </a:solidFill>
                <a:cs typeface="Times New Roman" panose="02020603050405020304" pitchFamily="18" charset="0"/>
              </a:rPr>
              <a:t>ì</a:t>
            </a:r>
            <a:endParaRPr lang="en-US" sz="6600" b="1" dirty="0">
              <a:solidFill>
                <a:srgbClr val="3B1600"/>
              </a:solidFill>
              <a:latin typeface=".VnAvant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 rot="21087892">
            <a:off x="8315206" y="2542425"/>
            <a:ext cx="2904936" cy="1880774"/>
            <a:chOff x="5523722" y="703567"/>
            <a:chExt cx="2377883" cy="1840208"/>
          </a:xfrm>
        </p:grpSpPr>
        <p:grpSp>
          <p:nvGrpSpPr>
            <p:cNvPr id="43" name="组合 16">
              <a:extLst>
                <a:ext uri="{FF2B5EF4-FFF2-40B4-BE49-F238E27FC236}">
                  <a16:creationId xmlns="" xmlns:a16="http://schemas.microsoft.com/office/drawing/2014/main" id="{E9CB6495-F3F8-D944-8849-C3B18769E659}"/>
                </a:ext>
              </a:extLst>
            </p:cNvPr>
            <p:cNvGrpSpPr/>
            <p:nvPr/>
          </p:nvGrpSpPr>
          <p:grpSpPr>
            <a:xfrm>
              <a:off x="5523722" y="703567"/>
              <a:ext cx="2377883" cy="1840208"/>
              <a:chOff x="4893275" y="3317776"/>
              <a:chExt cx="2377883" cy="1840208"/>
            </a:xfrm>
          </p:grpSpPr>
          <p:sp>
            <p:nvSpPr>
              <p:cNvPr id="45" name="Freeform 24">
                <a:extLst>
                  <a:ext uri="{FF2B5EF4-FFF2-40B4-BE49-F238E27FC236}">
                    <a16:creationId xmlns="" xmlns:a16="http://schemas.microsoft.com/office/drawing/2014/main" id="{6C3F3449-04D9-B940-AE7E-2B1AE72688A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873310">
                <a:off x="4893275" y="3317776"/>
                <a:ext cx="2377883" cy="1840208"/>
              </a:xfrm>
              <a:custGeom>
                <a:avLst/>
                <a:gdLst>
                  <a:gd name="T0" fmla="*/ 323 w 350"/>
                  <a:gd name="T1" fmla="*/ 206 h 270"/>
                  <a:gd name="T2" fmla="*/ 270 w 350"/>
                  <a:gd name="T3" fmla="*/ 245 h 270"/>
                  <a:gd name="T4" fmla="*/ 204 w 350"/>
                  <a:gd name="T5" fmla="*/ 248 h 270"/>
                  <a:gd name="T6" fmla="*/ 131 w 350"/>
                  <a:gd name="T7" fmla="*/ 259 h 270"/>
                  <a:gd name="T8" fmla="*/ 52 w 350"/>
                  <a:gd name="T9" fmla="*/ 223 h 270"/>
                  <a:gd name="T10" fmla="*/ 6 w 350"/>
                  <a:gd name="T11" fmla="*/ 134 h 270"/>
                  <a:gd name="T12" fmla="*/ 52 w 350"/>
                  <a:gd name="T13" fmla="*/ 97 h 270"/>
                  <a:gd name="T14" fmla="*/ 101 w 350"/>
                  <a:gd name="T15" fmla="*/ 47 h 270"/>
                  <a:gd name="T16" fmla="*/ 173 w 350"/>
                  <a:gd name="T17" fmla="*/ 11 h 270"/>
                  <a:gd name="T18" fmla="*/ 256 w 350"/>
                  <a:gd name="T19" fmla="*/ 28 h 270"/>
                  <a:gd name="T20" fmla="*/ 289 w 350"/>
                  <a:gd name="T21" fmla="*/ 58 h 270"/>
                  <a:gd name="T22" fmla="*/ 337 w 350"/>
                  <a:gd name="T23" fmla="*/ 119 h 270"/>
                  <a:gd name="T24" fmla="*/ 337 w 350"/>
                  <a:gd name="T25" fmla="*/ 155 h 270"/>
                  <a:gd name="T26" fmla="*/ 337 w 350"/>
                  <a:gd name="T27" fmla="*/ 132 h 270"/>
                  <a:gd name="T28" fmla="*/ 333 w 350"/>
                  <a:gd name="T29" fmla="*/ 114 h 270"/>
                  <a:gd name="T30" fmla="*/ 304 w 350"/>
                  <a:gd name="T31" fmla="*/ 69 h 270"/>
                  <a:gd name="T32" fmla="*/ 280 w 350"/>
                  <a:gd name="T33" fmla="*/ 74 h 270"/>
                  <a:gd name="T34" fmla="*/ 256 w 350"/>
                  <a:gd name="T35" fmla="*/ 36 h 270"/>
                  <a:gd name="T36" fmla="*/ 225 w 350"/>
                  <a:gd name="T37" fmla="*/ 55 h 270"/>
                  <a:gd name="T38" fmla="*/ 208 w 350"/>
                  <a:gd name="T39" fmla="*/ 17 h 270"/>
                  <a:gd name="T40" fmla="*/ 148 w 350"/>
                  <a:gd name="T41" fmla="*/ 36 h 270"/>
                  <a:gd name="T42" fmla="*/ 128 w 350"/>
                  <a:gd name="T43" fmla="*/ 38 h 270"/>
                  <a:gd name="T44" fmla="*/ 103 w 350"/>
                  <a:gd name="T45" fmla="*/ 63 h 270"/>
                  <a:gd name="T46" fmla="*/ 56 w 350"/>
                  <a:gd name="T47" fmla="*/ 89 h 270"/>
                  <a:gd name="T48" fmla="*/ 56 w 350"/>
                  <a:gd name="T49" fmla="*/ 104 h 270"/>
                  <a:gd name="T50" fmla="*/ 53 w 350"/>
                  <a:gd name="T51" fmla="*/ 124 h 270"/>
                  <a:gd name="T52" fmla="*/ 39 w 350"/>
                  <a:gd name="T53" fmla="*/ 126 h 270"/>
                  <a:gd name="T54" fmla="*/ 43 w 350"/>
                  <a:gd name="T55" fmla="*/ 177 h 270"/>
                  <a:gd name="T56" fmla="*/ 28 w 350"/>
                  <a:gd name="T57" fmla="*/ 198 h 270"/>
                  <a:gd name="T58" fmla="*/ 69 w 350"/>
                  <a:gd name="T59" fmla="*/ 208 h 270"/>
                  <a:gd name="T60" fmla="*/ 95 w 350"/>
                  <a:gd name="T61" fmla="*/ 243 h 270"/>
                  <a:gd name="T62" fmla="*/ 108 w 350"/>
                  <a:gd name="T63" fmla="*/ 243 h 270"/>
                  <a:gd name="T64" fmla="*/ 140 w 350"/>
                  <a:gd name="T65" fmla="*/ 232 h 270"/>
                  <a:gd name="T66" fmla="*/ 155 w 350"/>
                  <a:gd name="T67" fmla="*/ 252 h 270"/>
                  <a:gd name="T68" fmla="*/ 200 w 350"/>
                  <a:gd name="T69" fmla="*/ 228 h 270"/>
                  <a:gd name="T70" fmla="*/ 227 w 350"/>
                  <a:gd name="T71" fmla="*/ 230 h 270"/>
                  <a:gd name="T72" fmla="*/ 238 w 350"/>
                  <a:gd name="T73" fmla="*/ 226 h 270"/>
                  <a:gd name="T74" fmla="*/ 298 w 350"/>
                  <a:gd name="T75" fmla="*/ 207 h 270"/>
                  <a:gd name="T76" fmla="*/ 297 w 350"/>
                  <a:gd name="T77" fmla="*/ 188 h 270"/>
                  <a:gd name="T78" fmla="*/ 330 w 350"/>
                  <a:gd name="T79" fmla="*/ 162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50" h="270">
                    <a:moveTo>
                      <a:pt x="337" y="155"/>
                    </a:moveTo>
                    <a:cubicBezTo>
                      <a:pt x="350" y="170"/>
                      <a:pt x="343" y="203"/>
                      <a:pt x="323" y="206"/>
                    </a:cubicBezTo>
                    <a:cubicBezTo>
                      <a:pt x="318" y="207"/>
                      <a:pt x="312" y="206"/>
                      <a:pt x="306" y="206"/>
                    </a:cubicBezTo>
                    <a:cubicBezTo>
                      <a:pt x="301" y="223"/>
                      <a:pt x="289" y="243"/>
                      <a:pt x="270" y="245"/>
                    </a:cubicBezTo>
                    <a:cubicBezTo>
                      <a:pt x="257" y="247"/>
                      <a:pt x="245" y="242"/>
                      <a:pt x="234" y="235"/>
                    </a:cubicBezTo>
                    <a:cubicBezTo>
                      <a:pt x="227" y="242"/>
                      <a:pt x="218" y="251"/>
                      <a:pt x="204" y="248"/>
                    </a:cubicBezTo>
                    <a:cubicBezTo>
                      <a:pt x="195" y="263"/>
                      <a:pt x="150" y="270"/>
                      <a:pt x="141" y="250"/>
                    </a:cubicBezTo>
                    <a:cubicBezTo>
                      <a:pt x="137" y="252"/>
                      <a:pt x="136" y="256"/>
                      <a:pt x="131" y="259"/>
                    </a:cubicBezTo>
                    <a:cubicBezTo>
                      <a:pt x="121" y="263"/>
                      <a:pt x="107" y="258"/>
                      <a:pt x="102" y="252"/>
                    </a:cubicBezTo>
                    <a:cubicBezTo>
                      <a:pt x="79" y="260"/>
                      <a:pt x="48" y="251"/>
                      <a:pt x="52" y="223"/>
                    </a:cubicBezTo>
                    <a:cubicBezTo>
                      <a:pt x="34" y="222"/>
                      <a:pt x="9" y="207"/>
                      <a:pt x="25" y="187"/>
                    </a:cubicBezTo>
                    <a:cubicBezTo>
                      <a:pt x="9" y="179"/>
                      <a:pt x="0" y="159"/>
                      <a:pt x="6" y="134"/>
                    </a:cubicBezTo>
                    <a:cubicBezTo>
                      <a:pt x="9" y="122"/>
                      <a:pt x="20" y="114"/>
                      <a:pt x="37" y="117"/>
                    </a:cubicBezTo>
                    <a:cubicBezTo>
                      <a:pt x="39" y="108"/>
                      <a:pt x="45" y="101"/>
                      <a:pt x="52" y="97"/>
                    </a:cubicBezTo>
                    <a:cubicBezTo>
                      <a:pt x="39" y="79"/>
                      <a:pt x="55" y="41"/>
                      <a:pt x="75" y="35"/>
                    </a:cubicBezTo>
                    <a:cubicBezTo>
                      <a:pt x="88" y="31"/>
                      <a:pt x="95" y="40"/>
                      <a:pt x="101" y="47"/>
                    </a:cubicBezTo>
                    <a:cubicBezTo>
                      <a:pt x="107" y="38"/>
                      <a:pt x="134" y="17"/>
                      <a:pt x="139" y="38"/>
                    </a:cubicBezTo>
                    <a:cubicBezTo>
                      <a:pt x="145" y="27"/>
                      <a:pt x="160" y="17"/>
                      <a:pt x="173" y="11"/>
                    </a:cubicBezTo>
                    <a:cubicBezTo>
                      <a:pt x="198" y="0"/>
                      <a:pt x="226" y="8"/>
                      <a:pt x="229" y="38"/>
                    </a:cubicBezTo>
                    <a:cubicBezTo>
                      <a:pt x="237" y="32"/>
                      <a:pt x="245" y="27"/>
                      <a:pt x="256" y="28"/>
                    </a:cubicBezTo>
                    <a:cubicBezTo>
                      <a:pt x="272" y="28"/>
                      <a:pt x="282" y="42"/>
                      <a:pt x="289" y="51"/>
                    </a:cubicBezTo>
                    <a:cubicBezTo>
                      <a:pt x="289" y="53"/>
                      <a:pt x="289" y="56"/>
                      <a:pt x="289" y="58"/>
                    </a:cubicBezTo>
                    <a:cubicBezTo>
                      <a:pt x="303" y="58"/>
                      <a:pt x="316" y="66"/>
                      <a:pt x="326" y="77"/>
                    </a:cubicBezTo>
                    <a:cubicBezTo>
                      <a:pt x="335" y="89"/>
                      <a:pt x="345" y="104"/>
                      <a:pt x="337" y="119"/>
                    </a:cubicBezTo>
                    <a:cubicBezTo>
                      <a:pt x="338" y="124"/>
                      <a:pt x="342" y="124"/>
                      <a:pt x="344" y="128"/>
                    </a:cubicBezTo>
                    <a:cubicBezTo>
                      <a:pt x="349" y="137"/>
                      <a:pt x="343" y="149"/>
                      <a:pt x="337" y="155"/>
                    </a:cubicBezTo>
                    <a:close/>
                    <a:moveTo>
                      <a:pt x="326" y="151"/>
                    </a:moveTo>
                    <a:cubicBezTo>
                      <a:pt x="334" y="151"/>
                      <a:pt x="343" y="141"/>
                      <a:pt x="337" y="132"/>
                    </a:cubicBezTo>
                    <a:cubicBezTo>
                      <a:pt x="334" y="128"/>
                      <a:pt x="325" y="128"/>
                      <a:pt x="324" y="124"/>
                    </a:cubicBezTo>
                    <a:cubicBezTo>
                      <a:pt x="324" y="120"/>
                      <a:pt x="332" y="117"/>
                      <a:pt x="333" y="114"/>
                    </a:cubicBezTo>
                    <a:cubicBezTo>
                      <a:pt x="337" y="106"/>
                      <a:pt x="329" y="95"/>
                      <a:pt x="323" y="88"/>
                    </a:cubicBezTo>
                    <a:cubicBezTo>
                      <a:pt x="317" y="79"/>
                      <a:pt x="311" y="72"/>
                      <a:pt x="304" y="69"/>
                    </a:cubicBezTo>
                    <a:cubicBezTo>
                      <a:pt x="301" y="68"/>
                      <a:pt x="294" y="66"/>
                      <a:pt x="290" y="67"/>
                    </a:cubicBezTo>
                    <a:cubicBezTo>
                      <a:pt x="285" y="68"/>
                      <a:pt x="285" y="73"/>
                      <a:pt x="280" y="74"/>
                    </a:cubicBezTo>
                    <a:cubicBezTo>
                      <a:pt x="273" y="69"/>
                      <a:pt x="282" y="64"/>
                      <a:pt x="282" y="57"/>
                    </a:cubicBezTo>
                    <a:cubicBezTo>
                      <a:pt x="282" y="49"/>
                      <a:pt x="267" y="37"/>
                      <a:pt x="256" y="36"/>
                    </a:cubicBezTo>
                    <a:cubicBezTo>
                      <a:pt x="245" y="35"/>
                      <a:pt x="237" y="40"/>
                      <a:pt x="231" y="46"/>
                    </a:cubicBezTo>
                    <a:cubicBezTo>
                      <a:pt x="230" y="50"/>
                      <a:pt x="229" y="56"/>
                      <a:pt x="225" y="55"/>
                    </a:cubicBezTo>
                    <a:cubicBezTo>
                      <a:pt x="219" y="54"/>
                      <a:pt x="223" y="45"/>
                      <a:pt x="223" y="43"/>
                    </a:cubicBezTo>
                    <a:cubicBezTo>
                      <a:pt x="224" y="31"/>
                      <a:pt x="215" y="20"/>
                      <a:pt x="208" y="17"/>
                    </a:cubicBezTo>
                    <a:cubicBezTo>
                      <a:pt x="204" y="14"/>
                      <a:pt x="197" y="14"/>
                      <a:pt x="190" y="14"/>
                    </a:cubicBezTo>
                    <a:cubicBezTo>
                      <a:pt x="176" y="15"/>
                      <a:pt x="152" y="31"/>
                      <a:pt x="148" y="36"/>
                    </a:cubicBezTo>
                    <a:cubicBezTo>
                      <a:pt x="143" y="41"/>
                      <a:pt x="146" y="50"/>
                      <a:pt x="140" y="55"/>
                    </a:cubicBezTo>
                    <a:cubicBezTo>
                      <a:pt x="133" y="51"/>
                      <a:pt x="136" y="39"/>
                      <a:pt x="128" y="38"/>
                    </a:cubicBezTo>
                    <a:cubicBezTo>
                      <a:pt x="122" y="36"/>
                      <a:pt x="109" y="45"/>
                      <a:pt x="108" y="49"/>
                    </a:cubicBezTo>
                    <a:cubicBezTo>
                      <a:pt x="106" y="54"/>
                      <a:pt x="110" y="61"/>
                      <a:pt x="103" y="63"/>
                    </a:cubicBezTo>
                    <a:cubicBezTo>
                      <a:pt x="94" y="55"/>
                      <a:pt x="94" y="43"/>
                      <a:pt x="82" y="42"/>
                    </a:cubicBezTo>
                    <a:cubicBezTo>
                      <a:pt x="62" y="40"/>
                      <a:pt x="48" y="73"/>
                      <a:pt x="56" y="89"/>
                    </a:cubicBezTo>
                    <a:cubicBezTo>
                      <a:pt x="60" y="96"/>
                      <a:pt x="69" y="98"/>
                      <a:pt x="68" y="104"/>
                    </a:cubicBezTo>
                    <a:cubicBezTo>
                      <a:pt x="68" y="112"/>
                      <a:pt x="59" y="106"/>
                      <a:pt x="56" y="104"/>
                    </a:cubicBezTo>
                    <a:cubicBezTo>
                      <a:pt x="51" y="109"/>
                      <a:pt x="43" y="109"/>
                      <a:pt x="45" y="117"/>
                    </a:cubicBezTo>
                    <a:cubicBezTo>
                      <a:pt x="46" y="120"/>
                      <a:pt x="51" y="120"/>
                      <a:pt x="53" y="124"/>
                    </a:cubicBezTo>
                    <a:cubicBezTo>
                      <a:pt x="54" y="127"/>
                      <a:pt x="54" y="131"/>
                      <a:pt x="51" y="132"/>
                    </a:cubicBezTo>
                    <a:cubicBezTo>
                      <a:pt x="46" y="133"/>
                      <a:pt x="42" y="127"/>
                      <a:pt x="39" y="126"/>
                    </a:cubicBezTo>
                    <a:cubicBezTo>
                      <a:pt x="30" y="122"/>
                      <a:pt x="23" y="126"/>
                      <a:pt x="16" y="129"/>
                    </a:cubicBezTo>
                    <a:cubicBezTo>
                      <a:pt x="3" y="149"/>
                      <a:pt x="15" y="185"/>
                      <a:pt x="43" y="177"/>
                    </a:cubicBezTo>
                    <a:cubicBezTo>
                      <a:pt x="45" y="179"/>
                      <a:pt x="46" y="181"/>
                      <a:pt x="45" y="185"/>
                    </a:cubicBezTo>
                    <a:cubicBezTo>
                      <a:pt x="40" y="190"/>
                      <a:pt x="27" y="189"/>
                      <a:pt x="28" y="198"/>
                    </a:cubicBezTo>
                    <a:cubicBezTo>
                      <a:pt x="28" y="205"/>
                      <a:pt x="46" y="216"/>
                      <a:pt x="57" y="213"/>
                    </a:cubicBezTo>
                    <a:cubicBezTo>
                      <a:pt x="62" y="212"/>
                      <a:pt x="63" y="204"/>
                      <a:pt x="69" y="208"/>
                    </a:cubicBezTo>
                    <a:cubicBezTo>
                      <a:pt x="72" y="221"/>
                      <a:pt x="55" y="228"/>
                      <a:pt x="65" y="238"/>
                    </a:cubicBezTo>
                    <a:cubicBezTo>
                      <a:pt x="70" y="243"/>
                      <a:pt x="86" y="248"/>
                      <a:pt x="95" y="243"/>
                    </a:cubicBezTo>
                    <a:cubicBezTo>
                      <a:pt x="99" y="240"/>
                      <a:pt x="101" y="235"/>
                      <a:pt x="105" y="236"/>
                    </a:cubicBezTo>
                    <a:cubicBezTo>
                      <a:pt x="108" y="237"/>
                      <a:pt x="107" y="240"/>
                      <a:pt x="108" y="243"/>
                    </a:cubicBezTo>
                    <a:cubicBezTo>
                      <a:pt x="111" y="251"/>
                      <a:pt x="129" y="253"/>
                      <a:pt x="134" y="245"/>
                    </a:cubicBezTo>
                    <a:cubicBezTo>
                      <a:pt x="131" y="242"/>
                      <a:pt x="132" y="230"/>
                      <a:pt x="140" y="232"/>
                    </a:cubicBezTo>
                    <a:cubicBezTo>
                      <a:pt x="142" y="233"/>
                      <a:pt x="142" y="237"/>
                      <a:pt x="143" y="239"/>
                    </a:cubicBezTo>
                    <a:cubicBezTo>
                      <a:pt x="144" y="241"/>
                      <a:pt x="154" y="251"/>
                      <a:pt x="155" y="252"/>
                    </a:cubicBezTo>
                    <a:cubicBezTo>
                      <a:pt x="165" y="257"/>
                      <a:pt x="196" y="251"/>
                      <a:pt x="197" y="245"/>
                    </a:cubicBezTo>
                    <a:cubicBezTo>
                      <a:pt x="198" y="239"/>
                      <a:pt x="187" y="230"/>
                      <a:pt x="200" y="228"/>
                    </a:cubicBezTo>
                    <a:cubicBezTo>
                      <a:pt x="204" y="232"/>
                      <a:pt x="204" y="238"/>
                      <a:pt x="211" y="239"/>
                    </a:cubicBezTo>
                    <a:cubicBezTo>
                      <a:pt x="217" y="241"/>
                      <a:pt x="226" y="235"/>
                      <a:pt x="227" y="230"/>
                    </a:cubicBezTo>
                    <a:cubicBezTo>
                      <a:pt x="228" y="223"/>
                      <a:pt x="220" y="214"/>
                      <a:pt x="232" y="213"/>
                    </a:cubicBezTo>
                    <a:cubicBezTo>
                      <a:pt x="237" y="217"/>
                      <a:pt x="235" y="222"/>
                      <a:pt x="238" y="226"/>
                    </a:cubicBezTo>
                    <a:cubicBezTo>
                      <a:pt x="244" y="234"/>
                      <a:pt x="262" y="238"/>
                      <a:pt x="273" y="236"/>
                    </a:cubicBezTo>
                    <a:cubicBezTo>
                      <a:pt x="286" y="234"/>
                      <a:pt x="298" y="217"/>
                      <a:pt x="298" y="207"/>
                    </a:cubicBezTo>
                    <a:cubicBezTo>
                      <a:pt x="297" y="202"/>
                      <a:pt x="292" y="199"/>
                      <a:pt x="290" y="194"/>
                    </a:cubicBezTo>
                    <a:cubicBezTo>
                      <a:pt x="291" y="190"/>
                      <a:pt x="294" y="188"/>
                      <a:pt x="297" y="188"/>
                    </a:cubicBezTo>
                    <a:cubicBezTo>
                      <a:pt x="300" y="188"/>
                      <a:pt x="303" y="195"/>
                      <a:pt x="305" y="196"/>
                    </a:cubicBezTo>
                    <a:cubicBezTo>
                      <a:pt x="328" y="208"/>
                      <a:pt x="347" y="180"/>
                      <a:pt x="330" y="162"/>
                    </a:cubicBezTo>
                    <a:cubicBezTo>
                      <a:pt x="323" y="162"/>
                      <a:pt x="320" y="155"/>
                      <a:pt x="326" y="151"/>
                    </a:cubicBezTo>
                    <a:close/>
                  </a:path>
                </a:pathLst>
              </a:custGeom>
              <a:solidFill>
                <a:srgbClr val="FDB6C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5400" dirty="0">
                  <a:solidFill>
                    <a:srgbClr val="3B1600"/>
                  </a:solidFill>
                  <a:latin typeface=".VnAvant" pitchFamily="34" charset="0"/>
                  <a:ea typeface="印品黑体" panose="00000500000000000000" pitchFamily="2" charset="-122"/>
                </a:endParaRPr>
              </a:p>
            </p:txBody>
          </p:sp>
          <p:sp>
            <p:nvSpPr>
              <p:cNvPr id="46" name="webcam-tool-black-circular-shape_40070">
                <a:extLst>
                  <a:ext uri="{FF2B5EF4-FFF2-40B4-BE49-F238E27FC236}">
                    <a16:creationId xmlns="" xmlns:a16="http://schemas.microsoft.com/office/drawing/2014/main" id="{D2510744-5799-3F4B-A401-959C2FDCA77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860271" y="3733145"/>
                <a:ext cx="456253" cy="490186"/>
              </a:xfrm>
              <a:custGeom>
                <a:avLst/>
                <a:gdLst>
                  <a:gd name="connsiteX0" fmla="*/ 66229 w 537912"/>
                  <a:gd name="connsiteY0" fmla="*/ 412762 h 577917"/>
                  <a:gd name="connsiteX1" fmla="*/ 268148 w 537912"/>
                  <a:gd name="connsiteY1" fmla="*/ 504634 h 577917"/>
                  <a:gd name="connsiteX2" fmla="*/ 471683 w 537912"/>
                  <a:gd name="connsiteY2" fmla="*/ 412762 h 577917"/>
                  <a:gd name="connsiteX3" fmla="*/ 537912 w 537912"/>
                  <a:gd name="connsiteY3" fmla="*/ 523975 h 577917"/>
                  <a:gd name="connsiteX4" fmla="*/ 268148 w 537912"/>
                  <a:gd name="connsiteY4" fmla="*/ 561046 h 577917"/>
                  <a:gd name="connsiteX5" fmla="*/ 0 w 537912"/>
                  <a:gd name="connsiteY5" fmla="*/ 523975 h 577917"/>
                  <a:gd name="connsiteX6" fmla="*/ 66229 w 537912"/>
                  <a:gd name="connsiteY6" fmla="*/ 412762 h 577917"/>
                  <a:gd name="connsiteX7" fmla="*/ 290631 w 537912"/>
                  <a:gd name="connsiteY7" fmla="*/ 193570 h 577917"/>
                  <a:gd name="connsiteX8" fmla="*/ 268019 w 537912"/>
                  <a:gd name="connsiteY8" fmla="*/ 214536 h 577917"/>
                  <a:gd name="connsiteX9" fmla="*/ 290631 w 537912"/>
                  <a:gd name="connsiteY9" fmla="*/ 237115 h 577917"/>
                  <a:gd name="connsiteX10" fmla="*/ 311629 w 537912"/>
                  <a:gd name="connsiteY10" fmla="*/ 214536 h 577917"/>
                  <a:gd name="connsiteX11" fmla="*/ 290631 w 537912"/>
                  <a:gd name="connsiteY11" fmla="*/ 193570 h 577917"/>
                  <a:gd name="connsiteX12" fmla="*/ 268019 w 537912"/>
                  <a:gd name="connsiteY12" fmla="*/ 150025 h 577917"/>
                  <a:gd name="connsiteX13" fmla="*/ 355239 w 537912"/>
                  <a:gd name="connsiteY13" fmla="*/ 237115 h 577917"/>
                  <a:gd name="connsiteX14" fmla="*/ 268019 w 537912"/>
                  <a:gd name="connsiteY14" fmla="*/ 322592 h 577917"/>
                  <a:gd name="connsiteX15" fmla="*/ 182413 w 537912"/>
                  <a:gd name="connsiteY15" fmla="*/ 237115 h 577917"/>
                  <a:gd name="connsiteX16" fmla="*/ 268019 w 537912"/>
                  <a:gd name="connsiteY16" fmla="*/ 150025 h 577917"/>
                  <a:gd name="connsiteX17" fmla="*/ 268149 w 537912"/>
                  <a:gd name="connsiteY17" fmla="*/ 117686 h 577917"/>
                  <a:gd name="connsiteX18" fmla="*/ 150269 w 537912"/>
                  <a:gd name="connsiteY18" fmla="*/ 236985 h 577917"/>
                  <a:gd name="connsiteX19" fmla="*/ 268149 w 537912"/>
                  <a:gd name="connsiteY19" fmla="*/ 354671 h 577917"/>
                  <a:gd name="connsiteX20" fmla="*/ 387644 w 537912"/>
                  <a:gd name="connsiteY20" fmla="*/ 236985 h 577917"/>
                  <a:gd name="connsiteX21" fmla="*/ 268149 w 537912"/>
                  <a:gd name="connsiteY21" fmla="*/ 117686 h 577917"/>
                  <a:gd name="connsiteX22" fmla="*/ 268149 w 537912"/>
                  <a:gd name="connsiteY22" fmla="*/ 0 h 577917"/>
                  <a:gd name="connsiteX23" fmla="*/ 505524 w 537912"/>
                  <a:gd name="connsiteY23" fmla="*/ 236985 h 577917"/>
                  <a:gd name="connsiteX24" fmla="*/ 268149 w 537912"/>
                  <a:gd name="connsiteY24" fmla="*/ 472357 h 577917"/>
                  <a:gd name="connsiteX25" fmla="*/ 32389 w 537912"/>
                  <a:gd name="connsiteY25" fmla="*/ 236985 h 577917"/>
                  <a:gd name="connsiteX26" fmla="*/ 268149 w 537912"/>
                  <a:gd name="connsiteY26" fmla="*/ 0 h 577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37912" h="577917">
                    <a:moveTo>
                      <a:pt x="66229" y="412762"/>
                    </a:moveTo>
                    <a:cubicBezTo>
                      <a:pt x="114690" y="469175"/>
                      <a:pt x="187381" y="504634"/>
                      <a:pt x="268148" y="504634"/>
                    </a:cubicBezTo>
                    <a:cubicBezTo>
                      <a:pt x="348916" y="504634"/>
                      <a:pt x="421607" y="469175"/>
                      <a:pt x="471683" y="412762"/>
                    </a:cubicBezTo>
                    <a:cubicBezTo>
                      <a:pt x="512067" y="443386"/>
                      <a:pt x="537912" y="482069"/>
                      <a:pt x="537912" y="523975"/>
                    </a:cubicBezTo>
                    <a:cubicBezTo>
                      <a:pt x="537912" y="617459"/>
                      <a:pt x="416761" y="561046"/>
                      <a:pt x="268148" y="561046"/>
                    </a:cubicBezTo>
                    <a:cubicBezTo>
                      <a:pt x="119536" y="561046"/>
                      <a:pt x="0" y="617459"/>
                      <a:pt x="0" y="523975"/>
                    </a:cubicBezTo>
                    <a:cubicBezTo>
                      <a:pt x="0" y="482069"/>
                      <a:pt x="24230" y="443386"/>
                      <a:pt x="66229" y="412762"/>
                    </a:cubicBezTo>
                    <a:close/>
                    <a:moveTo>
                      <a:pt x="290631" y="193570"/>
                    </a:moveTo>
                    <a:cubicBezTo>
                      <a:pt x="277710" y="193570"/>
                      <a:pt x="268019" y="203247"/>
                      <a:pt x="268019" y="214536"/>
                    </a:cubicBezTo>
                    <a:cubicBezTo>
                      <a:pt x="268019" y="227438"/>
                      <a:pt x="277710" y="237115"/>
                      <a:pt x="290631" y="237115"/>
                    </a:cubicBezTo>
                    <a:cubicBezTo>
                      <a:pt x="301938" y="237115"/>
                      <a:pt x="311629" y="227438"/>
                      <a:pt x="311629" y="214536"/>
                    </a:cubicBezTo>
                    <a:cubicBezTo>
                      <a:pt x="311629" y="203247"/>
                      <a:pt x="301938" y="193570"/>
                      <a:pt x="290631" y="193570"/>
                    </a:cubicBezTo>
                    <a:close/>
                    <a:moveTo>
                      <a:pt x="268019" y="150025"/>
                    </a:moveTo>
                    <a:cubicBezTo>
                      <a:pt x="316474" y="150025"/>
                      <a:pt x="355239" y="188732"/>
                      <a:pt x="355239" y="237115"/>
                    </a:cubicBezTo>
                    <a:cubicBezTo>
                      <a:pt x="355239" y="283885"/>
                      <a:pt x="316474" y="322592"/>
                      <a:pt x="268019" y="322592"/>
                    </a:cubicBezTo>
                    <a:cubicBezTo>
                      <a:pt x="221178" y="322592"/>
                      <a:pt x="182413" y="283885"/>
                      <a:pt x="182413" y="237115"/>
                    </a:cubicBezTo>
                    <a:cubicBezTo>
                      <a:pt x="182413" y="188732"/>
                      <a:pt x="221178" y="150025"/>
                      <a:pt x="268019" y="150025"/>
                    </a:cubicBezTo>
                    <a:close/>
                    <a:moveTo>
                      <a:pt x="268149" y="117686"/>
                    </a:moveTo>
                    <a:cubicBezTo>
                      <a:pt x="203557" y="117686"/>
                      <a:pt x="150269" y="170887"/>
                      <a:pt x="150269" y="236985"/>
                    </a:cubicBezTo>
                    <a:cubicBezTo>
                      <a:pt x="150269" y="301470"/>
                      <a:pt x="203557" y="354671"/>
                      <a:pt x="268149" y="354671"/>
                    </a:cubicBezTo>
                    <a:cubicBezTo>
                      <a:pt x="334356" y="354671"/>
                      <a:pt x="387644" y="301470"/>
                      <a:pt x="387644" y="236985"/>
                    </a:cubicBezTo>
                    <a:cubicBezTo>
                      <a:pt x="387644" y="170887"/>
                      <a:pt x="334356" y="117686"/>
                      <a:pt x="268149" y="117686"/>
                    </a:cubicBezTo>
                    <a:close/>
                    <a:moveTo>
                      <a:pt x="268149" y="0"/>
                    </a:moveTo>
                    <a:cubicBezTo>
                      <a:pt x="398948" y="0"/>
                      <a:pt x="505524" y="106401"/>
                      <a:pt x="505524" y="236985"/>
                    </a:cubicBezTo>
                    <a:cubicBezTo>
                      <a:pt x="505524" y="367568"/>
                      <a:pt x="398948" y="472357"/>
                      <a:pt x="268149" y="472357"/>
                    </a:cubicBezTo>
                    <a:cubicBezTo>
                      <a:pt x="137351" y="472357"/>
                      <a:pt x="32389" y="367568"/>
                      <a:pt x="32389" y="236985"/>
                    </a:cubicBezTo>
                    <a:cubicBezTo>
                      <a:pt x="32389" y="106401"/>
                      <a:pt x="137351" y="0"/>
                      <a:pt x="268149" y="0"/>
                    </a:cubicBezTo>
                    <a:close/>
                  </a:path>
                </a:pathLst>
              </a:custGeom>
              <a:solidFill>
                <a:srgbClr val="FDB6C6"/>
              </a:solidFill>
              <a:ln>
                <a:noFill/>
              </a:ln>
            </p:spPr>
          </p:sp>
        </p:grpSp>
        <p:sp>
          <p:nvSpPr>
            <p:cNvPr id="44" name="Rectangle 43"/>
            <p:cNvSpPr/>
            <p:nvPr/>
          </p:nvSpPr>
          <p:spPr>
            <a:xfrm>
              <a:off x="6490718" y="1123950"/>
              <a:ext cx="537921" cy="499721"/>
            </a:xfrm>
            <a:prstGeom prst="rect">
              <a:avLst/>
            </a:prstGeom>
            <a:solidFill>
              <a:srgbClr val="FFFB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>
                <a:solidFill>
                  <a:srgbClr val="3B1600"/>
                </a:solidFill>
                <a:latin typeface=".VnAvant" pitchFamily="34" charset="0"/>
              </a:endParaRPr>
            </a:p>
          </p:txBody>
        </p:sp>
      </p:grpSp>
      <p:sp>
        <p:nvSpPr>
          <p:cNvPr id="47" name="TextBox 46"/>
          <p:cNvSpPr txBox="1"/>
          <p:nvPr/>
        </p:nvSpPr>
        <p:spPr>
          <a:xfrm flipH="1">
            <a:off x="8309945" y="3134110"/>
            <a:ext cx="30861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3B1600"/>
                </a:solidFill>
                <a:latin typeface=".VnAvant" pitchFamily="34" charset="0"/>
                <a:cs typeface="Times New Roman" panose="02020603050405020304" pitchFamily="18" charset="0"/>
              </a:rPr>
              <a:t>g</a:t>
            </a:r>
            <a:r>
              <a:rPr lang="en-US" sz="5400" b="1" smtClean="0">
                <a:solidFill>
                  <a:srgbClr val="3B1600"/>
                </a:solidFill>
                <a:latin typeface=".VnAvant" pitchFamily="34" charset="0"/>
                <a:cs typeface="Times New Roman" panose="02020603050405020304" pitchFamily="18" charset="0"/>
              </a:rPr>
              <a:t>· cäp</a:t>
            </a:r>
            <a:endParaRPr lang="en-US" sz="5400" b="1" dirty="0">
              <a:solidFill>
                <a:srgbClr val="3B1600"/>
              </a:solidFill>
              <a:latin typeface=".VnAvant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8" name="Group 47"/>
          <p:cNvGrpSpPr/>
          <p:nvPr/>
        </p:nvGrpSpPr>
        <p:grpSpPr>
          <a:xfrm rot="21087892">
            <a:off x="4830972" y="4461158"/>
            <a:ext cx="3289947" cy="1880774"/>
            <a:chOff x="5523722" y="703567"/>
            <a:chExt cx="2377883" cy="1840208"/>
          </a:xfrm>
        </p:grpSpPr>
        <p:grpSp>
          <p:nvGrpSpPr>
            <p:cNvPr id="49" name="组合 16">
              <a:extLst>
                <a:ext uri="{FF2B5EF4-FFF2-40B4-BE49-F238E27FC236}">
                  <a16:creationId xmlns="" xmlns:a16="http://schemas.microsoft.com/office/drawing/2014/main" id="{E9CB6495-F3F8-D944-8849-C3B18769E659}"/>
                </a:ext>
              </a:extLst>
            </p:cNvPr>
            <p:cNvGrpSpPr/>
            <p:nvPr/>
          </p:nvGrpSpPr>
          <p:grpSpPr>
            <a:xfrm>
              <a:off x="5523722" y="703567"/>
              <a:ext cx="2377883" cy="1840208"/>
              <a:chOff x="4893275" y="3317776"/>
              <a:chExt cx="2377883" cy="1840208"/>
            </a:xfrm>
          </p:grpSpPr>
          <p:sp>
            <p:nvSpPr>
              <p:cNvPr id="51" name="Freeform 24">
                <a:extLst>
                  <a:ext uri="{FF2B5EF4-FFF2-40B4-BE49-F238E27FC236}">
                    <a16:creationId xmlns="" xmlns:a16="http://schemas.microsoft.com/office/drawing/2014/main" id="{6C3F3449-04D9-B940-AE7E-2B1AE72688A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873310">
                <a:off x="4893275" y="3317776"/>
                <a:ext cx="2377883" cy="1840208"/>
              </a:xfrm>
              <a:custGeom>
                <a:avLst/>
                <a:gdLst>
                  <a:gd name="T0" fmla="*/ 323 w 350"/>
                  <a:gd name="T1" fmla="*/ 206 h 270"/>
                  <a:gd name="T2" fmla="*/ 270 w 350"/>
                  <a:gd name="T3" fmla="*/ 245 h 270"/>
                  <a:gd name="T4" fmla="*/ 204 w 350"/>
                  <a:gd name="T5" fmla="*/ 248 h 270"/>
                  <a:gd name="T6" fmla="*/ 131 w 350"/>
                  <a:gd name="T7" fmla="*/ 259 h 270"/>
                  <a:gd name="T8" fmla="*/ 52 w 350"/>
                  <a:gd name="T9" fmla="*/ 223 h 270"/>
                  <a:gd name="T10" fmla="*/ 6 w 350"/>
                  <a:gd name="T11" fmla="*/ 134 h 270"/>
                  <a:gd name="T12" fmla="*/ 52 w 350"/>
                  <a:gd name="T13" fmla="*/ 97 h 270"/>
                  <a:gd name="T14" fmla="*/ 101 w 350"/>
                  <a:gd name="T15" fmla="*/ 47 h 270"/>
                  <a:gd name="T16" fmla="*/ 173 w 350"/>
                  <a:gd name="T17" fmla="*/ 11 h 270"/>
                  <a:gd name="T18" fmla="*/ 256 w 350"/>
                  <a:gd name="T19" fmla="*/ 28 h 270"/>
                  <a:gd name="T20" fmla="*/ 289 w 350"/>
                  <a:gd name="T21" fmla="*/ 58 h 270"/>
                  <a:gd name="T22" fmla="*/ 337 w 350"/>
                  <a:gd name="T23" fmla="*/ 119 h 270"/>
                  <a:gd name="T24" fmla="*/ 337 w 350"/>
                  <a:gd name="T25" fmla="*/ 155 h 270"/>
                  <a:gd name="T26" fmla="*/ 337 w 350"/>
                  <a:gd name="T27" fmla="*/ 132 h 270"/>
                  <a:gd name="T28" fmla="*/ 333 w 350"/>
                  <a:gd name="T29" fmla="*/ 114 h 270"/>
                  <a:gd name="T30" fmla="*/ 304 w 350"/>
                  <a:gd name="T31" fmla="*/ 69 h 270"/>
                  <a:gd name="T32" fmla="*/ 280 w 350"/>
                  <a:gd name="T33" fmla="*/ 74 h 270"/>
                  <a:gd name="T34" fmla="*/ 256 w 350"/>
                  <a:gd name="T35" fmla="*/ 36 h 270"/>
                  <a:gd name="T36" fmla="*/ 225 w 350"/>
                  <a:gd name="T37" fmla="*/ 55 h 270"/>
                  <a:gd name="T38" fmla="*/ 208 w 350"/>
                  <a:gd name="T39" fmla="*/ 17 h 270"/>
                  <a:gd name="T40" fmla="*/ 148 w 350"/>
                  <a:gd name="T41" fmla="*/ 36 h 270"/>
                  <a:gd name="T42" fmla="*/ 128 w 350"/>
                  <a:gd name="T43" fmla="*/ 38 h 270"/>
                  <a:gd name="T44" fmla="*/ 103 w 350"/>
                  <a:gd name="T45" fmla="*/ 63 h 270"/>
                  <a:gd name="T46" fmla="*/ 56 w 350"/>
                  <a:gd name="T47" fmla="*/ 89 h 270"/>
                  <a:gd name="T48" fmla="*/ 56 w 350"/>
                  <a:gd name="T49" fmla="*/ 104 h 270"/>
                  <a:gd name="T50" fmla="*/ 53 w 350"/>
                  <a:gd name="T51" fmla="*/ 124 h 270"/>
                  <a:gd name="T52" fmla="*/ 39 w 350"/>
                  <a:gd name="T53" fmla="*/ 126 h 270"/>
                  <a:gd name="T54" fmla="*/ 43 w 350"/>
                  <a:gd name="T55" fmla="*/ 177 h 270"/>
                  <a:gd name="T56" fmla="*/ 28 w 350"/>
                  <a:gd name="T57" fmla="*/ 198 h 270"/>
                  <a:gd name="T58" fmla="*/ 69 w 350"/>
                  <a:gd name="T59" fmla="*/ 208 h 270"/>
                  <a:gd name="T60" fmla="*/ 95 w 350"/>
                  <a:gd name="T61" fmla="*/ 243 h 270"/>
                  <a:gd name="T62" fmla="*/ 108 w 350"/>
                  <a:gd name="T63" fmla="*/ 243 h 270"/>
                  <a:gd name="T64" fmla="*/ 140 w 350"/>
                  <a:gd name="T65" fmla="*/ 232 h 270"/>
                  <a:gd name="T66" fmla="*/ 155 w 350"/>
                  <a:gd name="T67" fmla="*/ 252 h 270"/>
                  <a:gd name="T68" fmla="*/ 200 w 350"/>
                  <a:gd name="T69" fmla="*/ 228 h 270"/>
                  <a:gd name="T70" fmla="*/ 227 w 350"/>
                  <a:gd name="T71" fmla="*/ 230 h 270"/>
                  <a:gd name="T72" fmla="*/ 238 w 350"/>
                  <a:gd name="T73" fmla="*/ 226 h 270"/>
                  <a:gd name="T74" fmla="*/ 298 w 350"/>
                  <a:gd name="T75" fmla="*/ 207 h 270"/>
                  <a:gd name="T76" fmla="*/ 297 w 350"/>
                  <a:gd name="T77" fmla="*/ 188 h 270"/>
                  <a:gd name="T78" fmla="*/ 330 w 350"/>
                  <a:gd name="T79" fmla="*/ 162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50" h="270">
                    <a:moveTo>
                      <a:pt x="337" y="155"/>
                    </a:moveTo>
                    <a:cubicBezTo>
                      <a:pt x="350" y="170"/>
                      <a:pt x="343" y="203"/>
                      <a:pt x="323" y="206"/>
                    </a:cubicBezTo>
                    <a:cubicBezTo>
                      <a:pt x="318" y="207"/>
                      <a:pt x="312" y="206"/>
                      <a:pt x="306" y="206"/>
                    </a:cubicBezTo>
                    <a:cubicBezTo>
                      <a:pt x="301" y="223"/>
                      <a:pt x="289" y="243"/>
                      <a:pt x="270" y="245"/>
                    </a:cubicBezTo>
                    <a:cubicBezTo>
                      <a:pt x="257" y="247"/>
                      <a:pt x="245" y="242"/>
                      <a:pt x="234" y="235"/>
                    </a:cubicBezTo>
                    <a:cubicBezTo>
                      <a:pt x="227" y="242"/>
                      <a:pt x="218" y="251"/>
                      <a:pt x="204" y="248"/>
                    </a:cubicBezTo>
                    <a:cubicBezTo>
                      <a:pt x="195" y="263"/>
                      <a:pt x="150" y="270"/>
                      <a:pt x="141" y="250"/>
                    </a:cubicBezTo>
                    <a:cubicBezTo>
                      <a:pt x="137" y="252"/>
                      <a:pt x="136" y="256"/>
                      <a:pt x="131" y="259"/>
                    </a:cubicBezTo>
                    <a:cubicBezTo>
                      <a:pt x="121" y="263"/>
                      <a:pt x="107" y="258"/>
                      <a:pt x="102" y="252"/>
                    </a:cubicBezTo>
                    <a:cubicBezTo>
                      <a:pt x="79" y="260"/>
                      <a:pt x="48" y="251"/>
                      <a:pt x="52" y="223"/>
                    </a:cubicBezTo>
                    <a:cubicBezTo>
                      <a:pt x="34" y="222"/>
                      <a:pt x="9" y="207"/>
                      <a:pt x="25" y="187"/>
                    </a:cubicBezTo>
                    <a:cubicBezTo>
                      <a:pt x="9" y="179"/>
                      <a:pt x="0" y="159"/>
                      <a:pt x="6" y="134"/>
                    </a:cubicBezTo>
                    <a:cubicBezTo>
                      <a:pt x="9" y="122"/>
                      <a:pt x="20" y="114"/>
                      <a:pt x="37" y="117"/>
                    </a:cubicBezTo>
                    <a:cubicBezTo>
                      <a:pt x="39" y="108"/>
                      <a:pt x="45" y="101"/>
                      <a:pt x="52" y="97"/>
                    </a:cubicBezTo>
                    <a:cubicBezTo>
                      <a:pt x="39" y="79"/>
                      <a:pt x="55" y="41"/>
                      <a:pt x="75" y="35"/>
                    </a:cubicBezTo>
                    <a:cubicBezTo>
                      <a:pt x="88" y="31"/>
                      <a:pt x="95" y="40"/>
                      <a:pt x="101" y="47"/>
                    </a:cubicBezTo>
                    <a:cubicBezTo>
                      <a:pt x="107" y="38"/>
                      <a:pt x="134" y="17"/>
                      <a:pt x="139" y="38"/>
                    </a:cubicBezTo>
                    <a:cubicBezTo>
                      <a:pt x="145" y="27"/>
                      <a:pt x="160" y="17"/>
                      <a:pt x="173" y="11"/>
                    </a:cubicBezTo>
                    <a:cubicBezTo>
                      <a:pt x="198" y="0"/>
                      <a:pt x="226" y="8"/>
                      <a:pt x="229" y="38"/>
                    </a:cubicBezTo>
                    <a:cubicBezTo>
                      <a:pt x="237" y="32"/>
                      <a:pt x="245" y="27"/>
                      <a:pt x="256" y="28"/>
                    </a:cubicBezTo>
                    <a:cubicBezTo>
                      <a:pt x="272" y="28"/>
                      <a:pt x="282" y="42"/>
                      <a:pt x="289" y="51"/>
                    </a:cubicBezTo>
                    <a:cubicBezTo>
                      <a:pt x="289" y="53"/>
                      <a:pt x="289" y="56"/>
                      <a:pt x="289" y="58"/>
                    </a:cubicBezTo>
                    <a:cubicBezTo>
                      <a:pt x="303" y="58"/>
                      <a:pt x="316" y="66"/>
                      <a:pt x="326" y="77"/>
                    </a:cubicBezTo>
                    <a:cubicBezTo>
                      <a:pt x="335" y="89"/>
                      <a:pt x="345" y="104"/>
                      <a:pt x="337" y="119"/>
                    </a:cubicBezTo>
                    <a:cubicBezTo>
                      <a:pt x="338" y="124"/>
                      <a:pt x="342" y="124"/>
                      <a:pt x="344" y="128"/>
                    </a:cubicBezTo>
                    <a:cubicBezTo>
                      <a:pt x="349" y="137"/>
                      <a:pt x="343" y="149"/>
                      <a:pt x="337" y="155"/>
                    </a:cubicBezTo>
                    <a:close/>
                    <a:moveTo>
                      <a:pt x="326" y="151"/>
                    </a:moveTo>
                    <a:cubicBezTo>
                      <a:pt x="334" y="151"/>
                      <a:pt x="343" y="141"/>
                      <a:pt x="337" y="132"/>
                    </a:cubicBezTo>
                    <a:cubicBezTo>
                      <a:pt x="334" y="128"/>
                      <a:pt x="325" y="128"/>
                      <a:pt x="324" y="124"/>
                    </a:cubicBezTo>
                    <a:cubicBezTo>
                      <a:pt x="324" y="120"/>
                      <a:pt x="332" y="117"/>
                      <a:pt x="333" y="114"/>
                    </a:cubicBezTo>
                    <a:cubicBezTo>
                      <a:pt x="337" y="106"/>
                      <a:pt x="329" y="95"/>
                      <a:pt x="323" y="88"/>
                    </a:cubicBezTo>
                    <a:cubicBezTo>
                      <a:pt x="317" y="79"/>
                      <a:pt x="311" y="72"/>
                      <a:pt x="304" y="69"/>
                    </a:cubicBezTo>
                    <a:cubicBezTo>
                      <a:pt x="301" y="68"/>
                      <a:pt x="294" y="66"/>
                      <a:pt x="290" y="67"/>
                    </a:cubicBezTo>
                    <a:cubicBezTo>
                      <a:pt x="285" y="68"/>
                      <a:pt x="285" y="73"/>
                      <a:pt x="280" y="74"/>
                    </a:cubicBezTo>
                    <a:cubicBezTo>
                      <a:pt x="273" y="69"/>
                      <a:pt x="282" y="64"/>
                      <a:pt x="282" y="57"/>
                    </a:cubicBezTo>
                    <a:cubicBezTo>
                      <a:pt x="282" y="49"/>
                      <a:pt x="267" y="37"/>
                      <a:pt x="256" y="36"/>
                    </a:cubicBezTo>
                    <a:cubicBezTo>
                      <a:pt x="245" y="35"/>
                      <a:pt x="237" y="40"/>
                      <a:pt x="231" y="46"/>
                    </a:cubicBezTo>
                    <a:cubicBezTo>
                      <a:pt x="230" y="50"/>
                      <a:pt x="229" y="56"/>
                      <a:pt x="225" y="55"/>
                    </a:cubicBezTo>
                    <a:cubicBezTo>
                      <a:pt x="219" y="54"/>
                      <a:pt x="223" y="45"/>
                      <a:pt x="223" y="43"/>
                    </a:cubicBezTo>
                    <a:cubicBezTo>
                      <a:pt x="224" y="31"/>
                      <a:pt x="215" y="20"/>
                      <a:pt x="208" y="17"/>
                    </a:cubicBezTo>
                    <a:cubicBezTo>
                      <a:pt x="204" y="14"/>
                      <a:pt x="197" y="14"/>
                      <a:pt x="190" y="14"/>
                    </a:cubicBezTo>
                    <a:cubicBezTo>
                      <a:pt x="176" y="15"/>
                      <a:pt x="152" y="31"/>
                      <a:pt x="148" y="36"/>
                    </a:cubicBezTo>
                    <a:cubicBezTo>
                      <a:pt x="143" y="41"/>
                      <a:pt x="146" y="50"/>
                      <a:pt x="140" y="55"/>
                    </a:cubicBezTo>
                    <a:cubicBezTo>
                      <a:pt x="133" y="51"/>
                      <a:pt x="136" y="39"/>
                      <a:pt x="128" y="38"/>
                    </a:cubicBezTo>
                    <a:cubicBezTo>
                      <a:pt x="122" y="36"/>
                      <a:pt x="109" y="45"/>
                      <a:pt x="108" y="49"/>
                    </a:cubicBezTo>
                    <a:cubicBezTo>
                      <a:pt x="106" y="54"/>
                      <a:pt x="110" y="61"/>
                      <a:pt x="103" y="63"/>
                    </a:cubicBezTo>
                    <a:cubicBezTo>
                      <a:pt x="94" y="55"/>
                      <a:pt x="94" y="43"/>
                      <a:pt x="82" y="42"/>
                    </a:cubicBezTo>
                    <a:cubicBezTo>
                      <a:pt x="62" y="40"/>
                      <a:pt x="48" y="73"/>
                      <a:pt x="56" y="89"/>
                    </a:cubicBezTo>
                    <a:cubicBezTo>
                      <a:pt x="60" y="96"/>
                      <a:pt x="69" y="98"/>
                      <a:pt x="68" y="104"/>
                    </a:cubicBezTo>
                    <a:cubicBezTo>
                      <a:pt x="68" y="112"/>
                      <a:pt x="59" y="106"/>
                      <a:pt x="56" y="104"/>
                    </a:cubicBezTo>
                    <a:cubicBezTo>
                      <a:pt x="51" y="109"/>
                      <a:pt x="43" y="109"/>
                      <a:pt x="45" y="117"/>
                    </a:cubicBezTo>
                    <a:cubicBezTo>
                      <a:pt x="46" y="120"/>
                      <a:pt x="51" y="120"/>
                      <a:pt x="53" y="124"/>
                    </a:cubicBezTo>
                    <a:cubicBezTo>
                      <a:pt x="54" y="127"/>
                      <a:pt x="54" y="131"/>
                      <a:pt x="51" y="132"/>
                    </a:cubicBezTo>
                    <a:cubicBezTo>
                      <a:pt x="46" y="133"/>
                      <a:pt x="42" y="127"/>
                      <a:pt x="39" y="126"/>
                    </a:cubicBezTo>
                    <a:cubicBezTo>
                      <a:pt x="30" y="122"/>
                      <a:pt x="23" y="126"/>
                      <a:pt x="16" y="129"/>
                    </a:cubicBezTo>
                    <a:cubicBezTo>
                      <a:pt x="3" y="149"/>
                      <a:pt x="15" y="185"/>
                      <a:pt x="43" y="177"/>
                    </a:cubicBezTo>
                    <a:cubicBezTo>
                      <a:pt x="45" y="179"/>
                      <a:pt x="46" y="181"/>
                      <a:pt x="45" y="185"/>
                    </a:cubicBezTo>
                    <a:cubicBezTo>
                      <a:pt x="40" y="190"/>
                      <a:pt x="27" y="189"/>
                      <a:pt x="28" y="198"/>
                    </a:cubicBezTo>
                    <a:cubicBezTo>
                      <a:pt x="28" y="205"/>
                      <a:pt x="46" y="216"/>
                      <a:pt x="57" y="213"/>
                    </a:cubicBezTo>
                    <a:cubicBezTo>
                      <a:pt x="62" y="212"/>
                      <a:pt x="63" y="204"/>
                      <a:pt x="69" y="208"/>
                    </a:cubicBezTo>
                    <a:cubicBezTo>
                      <a:pt x="72" y="221"/>
                      <a:pt x="55" y="228"/>
                      <a:pt x="65" y="238"/>
                    </a:cubicBezTo>
                    <a:cubicBezTo>
                      <a:pt x="70" y="243"/>
                      <a:pt x="86" y="248"/>
                      <a:pt x="95" y="243"/>
                    </a:cubicBezTo>
                    <a:cubicBezTo>
                      <a:pt x="99" y="240"/>
                      <a:pt x="101" y="235"/>
                      <a:pt x="105" y="236"/>
                    </a:cubicBezTo>
                    <a:cubicBezTo>
                      <a:pt x="108" y="237"/>
                      <a:pt x="107" y="240"/>
                      <a:pt x="108" y="243"/>
                    </a:cubicBezTo>
                    <a:cubicBezTo>
                      <a:pt x="111" y="251"/>
                      <a:pt x="129" y="253"/>
                      <a:pt x="134" y="245"/>
                    </a:cubicBezTo>
                    <a:cubicBezTo>
                      <a:pt x="131" y="242"/>
                      <a:pt x="132" y="230"/>
                      <a:pt x="140" y="232"/>
                    </a:cubicBezTo>
                    <a:cubicBezTo>
                      <a:pt x="142" y="233"/>
                      <a:pt x="142" y="237"/>
                      <a:pt x="143" y="239"/>
                    </a:cubicBezTo>
                    <a:cubicBezTo>
                      <a:pt x="144" y="241"/>
                      <a:pt x="154" y="251"/>
                      <a:pt x="155" y="252"/>
                    </a:cubicBezTo>
                    <a:cubicBezTo>
                      <a:pt x="165" y="257"/>
                      <a:pt x="196" y="251"/>
                      <a:pt x="197" y="245"/>
                    </a:cubicBezTo>
                    <a:cubicBezTo>
                      <a:pt x="198" y="239"/>
                      <a:pt x="187" y="230"/>
                      <a:pt x="200" y="228"/>
                    </a:cubicBezTo>
                    <a:cubicBezTo>
                      <a:pt x="204" y="232"/>
                      <a:pt x="204" y="238"/>
                      <a:pt x="211" y="239"/>
                    </a:cubicBezTo>
                    <a:cubicBezTo>
                      <a:pt x="217" y="241"/>
                      <a:pt x="226" y="235"/>
                      <a:pt x="227" y="230"/>
                    </a:cubicBezTo>
                    <a:cubicBezTo>
                      <a:pt x="228" y="223"/>
                      <a:pt x="220" y="214"/>
                      <a:pt x="232" y="213"/>
                    </a:cubicBezTo>
                    <a:cubicBezTo>
                      <a:pt x="237" y="217"/>
                      <a:pt x="235" y="222"/>
                      <a:pt x="238" y="226"/>
                    </a:cubicBezTo>
                    <a:cubicBezTo>
                      <a:pt x="244" y="234"/>
                      <a:pt x="262" y="238"/>
                      <a:pt x="273" y="236"/>
                    </a:cubicBezTo>
                    <a:cubicBezTo>
                      <a:pt x="286" y="234"/>
                      <a:pt x="298" y="217"/>
                      <a:pt x="298" y="207"/>
                    </a:cubicBezTo>
                    <a:cubicBezTo>
                      <a:pt x="297" y="202"/>
                      <a:pt x="292" y="199"/>
                      <a:pt x="290" y="194"/>
                    </a:cubicBezTo>
                    <a:cubicBezTo>
                      <a:pt x="291" y="190"/>
                      <a:pt x="294" y="188"/>
                      <a:pt x="297" y="188"/>
                    </a:cubicBezTo>
                    <a:cubicBezTo>
                      <a:pt x="300" y="188"/>
                      <a:pt x="303" y="195"/>
                      <a:pt x="305" y="196"/>
                    </a:cubicBezTo>
                    <a:cubicBezTo>
                      <a:pt x="328" y="208"/>
                      <a:pt x="347" y="180"/>
                      <a:pt x="330" y="162"/>
                    </a:cubicBezTo>
                    <a:cubicBezTo>
                      <a:pt x="323" y="162"/>
                      <a:pt x="320" y="155"/>
                      <a:pt x="326" y="151"/>
                    </a:cubicBezTo>
                    <a:close/>
                  </a:path>
                </a:pathLst>
              </a:custGeom>
              <a:solidFill>
                <a:srgbClr val="FDB6C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solidFill>
                    <a:srgbClr val="3B1600"/>
                  </a:solidFill>
                  <a:ea typeface="印品黑体" panose="00000500000000000000" pitchFamily="2" charset="-122"/>
                </a:endParaRPr>
              </a:p>
            </p:txBody>
          </p:sp>
          <p:sp>
            <p:nvSpPr>
              <p:cNvPr id="52" name="webcam-tool-black-circular-shape_40070">
                <a:extLst>
                  <a:ext uri="{FF2B5EF4-FFF2-40B4-BE49-F238E27FC236}">
                    <a16:creationId xmlns="" xmlns:a16="http://schemas.microsoft.com/office/drawing/2014/main" id="{D2510744-5799-3F4B-A401-959C2FDCA77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860271" y="3733145"/>
                <a:ext cx="456253" cy="490186"/>
              </a:xfrm>
              <a:custGeom>
                <a:avLst/>
                <a:gdLst>
                  <a:gd name="connsiteX0" fmla="*/ 66229 w 537912"/>
                  <a:gd name="connsiteY0" fmla="*/ 412762 h 577917"/>
                  <a:gd name="connsiteX1" fmla="*/ 268148 w 537912"/>
                  <a:gd name="connsiteY1" fmla="*/ 504634 h 577917"/>
                  <a:gd name="connsiteX2" fmla="*/ 471683 w 537912"/>
                  <a:gd name="connsiteY2" fmla="*/ 412762 h 577917"/>
                  <a:gd name="connsiteX3" fmla="*/ 537912 w 537912"/>
                  <a:gd name="connsiteY3" fmla="*/ 523975 h 577917"/>
                  <a:gd name="connsiteX4" fmla="*/ 268148 w 537912"/>
                  <a:gd name="connsiteY4" fmla="*/ 561046 h 577917"/>
                  <a:gd name="connsiteX5" fmla="*/ 0 w 537912"/>
                  <a:gd name="connsiteY5" fmla="*/ 523975 h 577917"/>
                  <a:gd name="connsiteX6" fmla="*/ 66229 w 537912"/>
                  <a:gd name="connsiteY6" fmla="*/ 412762 h 577917"/>
                  <a:gd name="connsiteX7" fmla="*/ 290631 w 537912"/>
                  <a:gd name="connsiteY7" fmla="*/ 193570 h 577917"/>
                  <a:gd name="connsiteX8" fmla="*/ 268019 w 537912"/>
                  <a:gd name="connsiteY8" fmla="*/ 214536 h 577917"/>
                  <a:gd name="connsiteX9" fmla="*/ 290631 w 537912"/>
                  <a:gd name="connsiteY9" fmla="*/ 237115 h 577917"/>
                  <a:gd name="connsiteX10" fmla="*/ 311629 w 537912"/>
                  <a:gd name="connsiteY10" fmla="*/ 214536 h 577917"/>
                  <a:gd name="connsiteX11" fmla="*/ 290631 w 537912"/>
                  <a:gd name="connsiteY11" fmla="*/ 193570 h 577917"/>
                  <a:gd name="connsiteX12" fmla="*/ 268019 w 537912"/>
                  <a:gd name="connsiteY12" fmla="*/ 150025 h 577917"/>
                  <a:gd name="connsiteX13" fmla="*/ 355239 w 537912"/>
                  <a:gd name="connsiteY13" fmla="*/ 237115 h 577917"/>
                  <a:gd name="connsiteX14" fmla="*/ 268019 w 537912"/>
                  <a:gd name="connsiteY14" fmla="*/ 322592 h 577917"/>
                  <a:gd name="connsiteX15" fmla="*/ 182413 w 537912"/>
                  <a:gd name="connsiteY15" fmla="*/ 237115 h 577917"/>
                  <a:gd name="connsiteX16" fmla="*/ 268019 w 537912"/>
                  <a:gd name="connsiteY16" fmla="*/ 150025 h 577917"/>
                  <a:gd name="connsiteX17" fmla="*/ 268149 w 537912"/>
                  <a:gd name="connsiteY17" fmla="*/ 117686 h 577917"/>
                  <a:gd name="connsiteX18" fmla="*/ 150269 w 537912"/>
                  <a:gd name="connsiteY18" fmla="*/ 236985 h 577917"/>
                  <a:gd name="connsiteX19" fmla="*/ 268149 w 537912"/>
                  <a:gd name="connsiteY19" fmla="*/ 354671 h 577917"/>
                  <a:gd name="connsiteX20" fmla="*/ 387644 w 537912"/>
                  <a:gd name="connsiteY20" fmla="*/ 236985 h 577917"/>
                  <a:gd name="connsiteX21" fmla="*/ 268149 w 537912"/>
                  <a:gd name="connsiteY21" fmla="*/ 117686 h 577917"/>
                  <a:gd name="connsiteX22" fmla="*/ 268149 w 537912"/>
                  <a:gd name="connsiteY22" fmla="*/ 0 h 577917"/>
                  <a:gd name="connsiteX23" fmla="*/ 505524 w 537912"/>
                  <a:gd name="connsiteY23" fmla="*/ 236985 h 577917"/>
                  <a:gd name="connsiteX24" fmla="*/ 268149 w 537912"/>
                  <a:gd name="connsiteY24" fmla="*/ 472357 h 577917"/>
                  <a:gd name="connsiteX25" fmla="*/ 32389 w 537912"/>
                  <a:gd name="connsiteY25" fmla="*/ 236985 h 577917"/>
                  <a:gd name="connsiteX26" fmla="*/ 268149 w 537912"/>
                  <a:gd name="connsiteY26" fmla="*/ 0 h 577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37912" h="577917">
                    <a:moveTo>
                      <a:pt x="66229" y="412762"/>
                    </a:moveTo>
                    <a:cubicBezTo>
                      <a:pt x="114690" y="469175"/>
                      <a:pt x="187381" y="504634"/>
                      <a:pt x="268148" y="504634"/>
                    </a:cubicBezTo>
                    <a:cubicBezTo>
                      <a:pt x="348916" y="504634"/>
                      <a:pt x="421607" y="469175"/>
                      <a:pt x="471683" y="412762"/>
                    </a:cubicBezTo>
                    <a:cubicBezTo>
                      <a:pt x="512067" y="443386"/>
                      <a:pt x="537912" y="482069"/>
                      <a:pt x="537912" y="523975"/>
                    </a:cubicBezTo>
                    <a:cubicBezTo>
                      <a:pt x="537912" y="617459"/>
                      <a:pt x="416761" y="561046"/>
                      <a:pt x="268148" y="561046"/>
                    </a:cubicBezTo>
                    <a:cubicBezTo>
                      <a:pt x="119536" y="561046"/>
                      <a:pt x="0" y="617459"/>
                      <a:pt x="0" y="523975"/>
                    </a:cubicBezTo>
                    <a:cubicBezTo>
                      <a:pt x="0" y="482069"/>
                      <a:pt x="24230" y="443386"/>
                      <a:pt x="66229" y="412762"/>
                    </a:cubicBezTo>
                    <a:close/>
                    <a:moveTo>
                      <a:pt x="290631" y="193570"/>
                    </a:moveTo>
                    <a:cubicBezTo>
                      <a:pt x="277710" y="193570"/>
                      <a:pt x="268019" y="203247"/>
                      <a:pt x="268019" y="214536"/>
                    </a:cubicBezTo>
                    <a:cubicBezTo>
                      <a:pt x="268019" y="227438"/>
                      <a:pt x="277710" y="237115"/>
                      <a:pt x="290631" y="237115"/>
                    </a:cubicBezTo>
                    <a:cubicBezTo>
                      <a:pt x="301938" y="237115"/>
                      <a:pt x="311629" y="227438"/>
                      <a:pt x="311629" y="214536"/>
                    </a:cubicBezTo>
                    <a:cubicBezTo>
                      <a:pt x="311629" y="203247"/>
                      <a:pt x="301938" y="193570"/>
                      <a:pt x="290631" y="193570"/>
                    </a:cubicBezTo>
                    <a:close/>
                    <a:moveTo>
                      <a:pt x="268019" y="150025"/>
                    </a:moveTo>
                    <a:cubicBezTo>
                      <a:pt x="316474" y="150025"/>
                      <a:pt x="355239" y="188732"/>
                      <a:pt x="355239" y="237115"/>
                    </a:cubicBezTo>
                    <a:cubicBezTo>
                      <a:pt x="355239" y="283885"/>
                      <a:pt x="316474" y="322592"/>
                      <a:pt x="268019" y="322592"/>
                    </a:cubicBezTo>
                    <a:cubicBezTo>
                      <a:pt x="221178" y="322592"/>
                      <a:pt x="182413" y="283885"/>
                      <a:pt x="182413" y="237115"/>
                    </a:cubicBezTo>
                    <a:cubicBezTo>
                      <a:pt x="182413" y="188732"/>
                      <a:pt x="221178" y="150025"/>
                      <a:pt x="268019" y="150025"/>
                    </a:cubicBezTo>
                    <a:close/>
                    <a:moveTo>
                      <a:pt x="268149" y="117686"/>
                    </a:moveTo>
                    <a:cubicBezTo>
                      <a:pt x="203557" y="117686"/>
                      <a:pt x="150269" y="170887"/>
                      <a:pt x="150269" y="236985"/>
                    </a:cubicBezTo>
                    <a:cubicBezTo>
                      <a:pt x="150269" y="301470"/>
                      <a:pt x="203557" y="354671"/>
                      <a:pt x="268149" y="354671"/>
                    </a:cubicBezTo>
                    <a:cubicBezTo>
                      <a:pt x="334356" y="354671"/>
                      <a:pt x="387644" y="301470"/>
                      <a:pt x="387644" y="236985"/>
                    </a:cubicBezTo>
                    <a:cubicBezTo>
                      <a:pt x="387644" y="170887"/>
                      <a:pt x="334356" y="117686"/>
                      <a:pt x="268149" y="117686"/>
                    </a:cubicBezTo>
                    <a:close/>
                    <a:moveTo>
                      <a:pt x="268149" y="0"/>
                    </a:moveTo>
                    <a:cubicBezTo>
                      <a:pt x="398948" y="0"/>
                      <a:pt x="505524" y="106401"/>
                      <a:pt x="505524" y="236985"/>
                    </a:cubicBezTo>
                    <a:cubicBezTo>
                      <a:pt x="505524" y="367568"/>
                      <a:pt x="398948" y="472357"/>
                      <a:pt x="268149" y="472357"/>
                    </a:cubicBezTo>
                    <a:cubicBezTo>
                      <a:pt x="137351" y="472357"/>
                      <a:pt x="32389" y="367568"/>
                      <a:pt x="32389" y="236985"/>
                    </a:cubicBezTo>
                    <a:cubicBezTo>
                      <a:pt x="32389" y="106401"/>
                      <a:pt x="137351" y="0"/>
                      <a:pt x="268149" y="0"/>
                    </a:cubicBezTo>
                    <a:close/>
                  </a:path>
                </a:pathLst>
              </a:custGeom>
              <a:solidFill>
                <a:srgbClr val="FDB6C6"/>
              </a:solidFill>
              <a:ln>
                <a:noFill/>
              </a:ln>
            </p:spPr>
          </p:sp>
        </p:grpSp>
        <p:sp>
          <p:nvSpPr>
            <p:cNvPr id="50" name="Rectangle 49"/>
            <p:cNvSpPr/>
            <p:nvPr/>
          </p:nvSpPr>
          <p:spPr>
            <a:xfrm>
              <a:off x="6490718" y="1123950"/>
              <a:ext cx="537921" cy="499721"/>
            </a:xfrm>
            <a:prstGeom prst="rect">
              <a:avLst/>
            </a:prstGeom>
            <a:solidFill>
              <a:srgbClr val="FFFB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3B1600"/>
                </a:solidFill>
              </a:endParaRPr>
            </a:p>
          </p:txBody>
        </p:sp>
      </p:grpSp>
      <p:sp>
        <p:nvSpPr>
          <p:cNvPr id="53" name="TextBox 52"/>
          <p:cNvSpPr txBox="1"/>
          <p:nvPr/>
        </p:nvSpPr>
        <p:spPr>
          <a:xfrm flipH="1">
            <a:off x="4366669" y="5044220"/>
            <a:ext cx="40128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3B1600"/>
                </a:solidFill>
                <a:latin typeface=".VnAvant" pitchFamily="34" charset="0"/>
                <a:cs typeface="Times New Roman" panose="02020603050405020304" pitchFamily="18" charset="0"/>
              </a:rPr>
              <a:t>p</a:t>
            </a:r>
            <a:r>
              <a:rPr lang="en-US" sz="5400" b="1" smtClean="0">
                <a:solidFill>
                  <a:srgbClr val="3B1600"/>
                </a:solidFill>
                <a:latin typeface=".VnAvant" pitchFamily="34" charset="0"/>
                <a:cs typeface="Times New Roman" panose="02020603050405020304" pitchFamily="18" charset="0"/>
              </a:rPr>
              <a:t>hèp ph¸p</a:t>
            </a:r>
            <a:endParaRPr lang="en-US" sz="5400" b="1" dirty="0">
              <a:solidFill>
                <a:srgbClr val="3B1600"/>
              </a:solidFill>
              <a:latin typeface=".VnAvant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0" name="Group 59"/>
          <p:cNvGrpSpPr/>
          <p:nvPr/>
        </p:nvGrpSpPr>
        <p:grpSpPr>
          <a:xfrm rot="21087892">
            <a:off x="8400561" y="4489793"/>
            <a:ext cx="2904936" cy="1880774"/>
            <a:chOff x="5523722" y="703567"/>
            <a:chExt cx="2377883" cy="1840208"/>
          </a:xfrm>
        </p:grpSpPr>
        <p:grpSp>
          <p:nvGrpSpPr>
            <p:cNvPr id="61" name="组合 16">
              <a:extLst>
                <a:ext uri="{FF2B5EF4-FFF2-40B4-BE49-F238E27FC236}">
                  <a16:creationId xmlns="" xmlns:a16="http://schemas.microsoft.com/office/drawing/2014/main" id="{E9CB6495-F3F8-D944-8849-C3B18769E659}"/>
                </a:ext>
              </a:extLst>
            </p:cNvPr>
            <p:cNvGrpSpPr/>
            <p:nvPr/>
          </p:nvGrpSpPr>
          <p:grpSpPr>
            <a:xfrm>
              <a:off x="5523722" y="703567"/>
              <a:ext cx="2377883" cy="1840208"/>
              <a:chOff x="4893275" y="3317776"/>
              <a:chExt cx="2377883" cy="1840208"/>
            </a:xfrm>
          </p:grpSpPr>
          <p:sp>
            <p:nvSpPr>
              <p:cNvPr id="63" name="Freeform 24">
                <a:extLst>
                  <a:ext uri="{FF2B5EF4-FFF2-40B4-BE49-F238E27FC236}">
                    <a16:creationId xmlns="" xmlns:a16="http://schemas.microsoft.com/office/drawing/2014/main" id="{6C3F3449-04D9-B940-AE7E-2B1AE72688A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873310">
                <a:off x="4893275" y="3317776"/>
                <a:ext cx="2377883" cy="1840208"/>
              </a:xfrm>
              <a:custGeom>
                <a:avLst/>
                <a:gdLst>
                  <a:gd name="T0" fmla="*/ 323 w 350"/>
                  <a:gd name="T1" fmla="*/ 206 h 270"/>
                  <a:gd name="T2" fmla="*/ 270 w 350"/>
                  <a:gd name="T3" fmla="*/ 245 h 270"/>
                  <a:gd name="T4" fmla="*/ 204 w 350"/>
                  <a:gd name="T5" fmla="*/ 248 h 270"/>
                  <a:gd name="T6" fmla="*/ 131 w 350"/>
                  <a:gd name="T7" fmla="*/ 259 h 270"/>
                  <a:gd name="T8" fmla="*/ 52 w 350"/>
                  <a:gd name="T9" fmla="*/ 223 h 270"/>
                  <a:gd name="T10" fmla="*/ 6 w 350"/>
                  <a:gd name="T11" fmla="*/ 134 h 270"/>
                  <a:gd name="T12" fmla="*/ 52 w 350"/>
                  <a:gd name="T13" fmla="*/ 97 h 270"/>
                  <a:gd name="T14" fmla="*/ 101 w 350"/>
                  <a:gd name="T15" fmla="*/ 47 h 270"/>
                  <a:gd name="T16" fmla="*/ 173 w 350"/>
                  <a:gd name="T17" fmla="*/ 11 h 270"/>
                  <a:gd name="T18" fmla="*/ 256 w 350"/>
                  <a:gd name="T19" fmla="*/ 28 h 270"/>
                  <a:gd name="T20" fmla="*/ 289 w 350"/>
                  <a:gd name="T21" fmla="*/ 58 h 270"/>
                  <a:gd name="T22" fmla="*/ 337 w 350"/>
                  <a:gd name="T23" fmla="*/ 119 h 270"/>
                  <a:gd name="T24" fmla="*/ 337 w 350"/>
                  <a:gd name="T25" fmla="*/ 155 h 270"/>
                  <a:gd name="T26" fmla="*/ 337 w 350"/>
                  <a:gd name="T27" fmla="*/ 132 h 270"/>
                  <a:gd name="T28" fmla="*/ 333 w 350"/>
                  <a:gd name="T29" fmla="*/ 114 h 270"/>
                  <a:gd name="T30" fmla="*/ 304 w 350"/>
                  <a:gd name="T31" fmla="*/ 69 h 270"/>
                  <a:gd name="T32" fmla="*/ 280 w 350"/>
                  <a:gd name="T33" fmla="*/ 74 h 270"/>
                  <a:gd name="T34" fmla="*/ 256 w 350"/>
                  <a:gd name="T35" fmla="*/ 36 h 270"/>
                  <a:gd name="T36" fmla="*/ 225 w 350"/>
                  <a:gd name="T37" fmla="*/ 55 h 270"/>
                  <a:gd name="T38" fmla="*/ 208 w 350"/>
                  <a:gd name="T39" fmla="*/ 17 h 270"/>
                  <a:gd name="T40" fmla="*/ 148 w 350"/>
                  <a:gd name="T41" fmla="*/ 36 h 270"/>
                  <a:gd name="T42" fmla="*/ 128 w 350"/>
                  <a:gd name="T43" fmla="*/ 38 h 270"/>
                  <a:gd name="T44" fmla="*/ 103 w 350"/>
                  <a:gd name="T45" fmla="*/ 63 h 270"/>
                  <a:gd name="T46" fmla="*/ 56 w 350"/>
                  <a:gd name="T47" fmla="*/ 89 h 270"/>
                  <a:gd name="T48" fmla="*/ 56 w 350"/>
                  <a:gd name="T49" fmla="*/ 104 h 270"/>
                  <a:gd name="T50" fmla="*/ 53 w 350"/>
                  <a:gd name="T51" fmla="*/ 124 h 270"/>
                  <a:gd name="T52" fmla="*/ 39 w 350"/>
                  <a:gd name="T53" fmla="*/ 126 h 270"/>
                  <a:gd name="T54" fmla="*/ 43 w 350"/>
                  <a:gd name="T55" fmla="*/ 177 h 270"/>
                  <a:gd name="T56" fmla="*/ 28 w 350"/>
                  <a:gd name="T57" fmla="*/ 198 h 270"/>
                  <a:gd name="T58" fmla="*/ 69 w 350"/>
                  <a:gd name="T59" fmla="*/ 208 h 270"/>
                  <a:gd name="T60" fmla="*/ 95 w 350"/>
                  <a:gd name="T61" fmla="*/ 243 h 270"/>
                  <a:gd name="T62" fmla="*/ 108 w 350"/>
                  <a:gd name="T63" fmla="*/ 243 h 270"/>
                  <a:gd name="T64" fmla="*/ 140 w 350"/>
                  <a:gd name="T65" fmla="*/ 232 h 270"/>
                  <a:gd name="T66" fmla="*/ 155 w 350"/>
                  <a:gd name="T67" fmla="*/ 252 h 270"/>
                  <a:gd name="T68" fmla="*/ 200 w 350"/>
                  <a:gd name="T69" fmla="*/ 228 h 270"/>
                  <a:gd name="T70" fmla="*/ 227 w 350"/>
                  <a:gd name="T71" fmla="*/ 230 h 270"/>
                  <a:gd name="T72" fmla="*/ 238 w 350"/>
                  <a:gd name="T73" fmla="*/ 226 h 270"/>
                  <a:gd name="T74" fmla="*/ 298 w 350"/>
                  <a:gd name="T75" fmla="*/ 207 h 270"/>
                  <a:gd name="T76" fmla="*/ 297 w 350"/>
                  <a:gd name="T77" fmla="*/ 188 h 270"/>
                  <a:gd name="T78" fmla="*/ 330 w 350"/>
                  <a:gd name="T79" fmla="*/ 162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50" h="270">
                    <a:moveTo>
                      <a:pt x="337" y="155"/>
                    </a:moveTo>
                    <a:cubicBezTo>
                      <a:pt x="350" y="170"/>
                      <a:pt x="343" y="203"/>
                      <a:pt x="323" y="206"/>
                    </a:cubicBezTo>
                    <a:cubicBezTo>
                      <a:pt x="318" y="207"/>
                      <a:pt x="312" y="206"/>
                      <a:pt x="306" y="206"/>
                    </a:cubicBezTo>
                    <a:cubicBezTo>
                      <a:pt x="301" y="223"/>
                      <a:pt x="289" y="243"/>
                      <a:pt x="270" y="245"/>
                    </a:cubicBezTo>
                    <a:cubicBezTo>
                      <a:pt x="257" y="247"/>
                      <a:pt x="245" y="242"/>
                      <a:pt x="234" y="235"/>
                    </a:cubicBezTo>
                    <a:cubicBezTo>
                      <a:pt x="227" y="242"/>
                      <a:pt x="218" y="251"/>
                      <a:pt x="204" y="248"/>
                    </a:cubicBezTo>
                    <a:cubicBezTo>
                      <a:pt x="195" y="263"/>
                      <a:pt x="150" y="270"/>
                      <a:pt x="141" y="250"/>
                    </a:cubicBezTo>
                    <a:cubicBezTo>
                      <a:pt x="137" y="252"/>
                      <a:pt x="136" y="256"/>
                      <a:pt x="131" y="259"/>
                    </a:cubicBezTo>
                    <a:cubicBezTo>
                      <a:pt x="121" y="263"/>
                      <a:pt x="107" y="258"/>
                      <a:pt x="102" y="252"/>
                    </a:cubicBezTo>
                    <a:cubicBezTo>
                      <a:pt x="79" y="260"/>
                      <a:pt x="48" y="251"/>
                      <a:pt x="52" y="223"/>
                    </a:cubicBezTo>
                    <a:cubicBezTo>
                      <a:pt x="34" y="222"/>
                      <a:pt x="9" y="207"/>
                      <a:pt x="25" y="187"/>
                    </a:cubicBezTo>
                    <a:cubicBezTo>
                      <a:pt x="9" y="179"/>
                      <a:pt x="0" y="159"/>
                      <a:pt x="6" y="134"/>
                    </a:cubicBezTo>
                    <a:cubicBezTo>
                      <a:pt x="9" y="122"/>
                      <a:pt x="20" y="114"/>
                      <a:pt x="37" y="117"/>
                    </a:cubicBezTo>
                    <a:cubicBezTo>
                      <a:pt x="39" y="108"/>
                      <a:pt x="45" y="101"/>
                      <a:pt x="52" y="97"/>
                    </a:cubicBezTo>
                    <a:cubicBezTo>
                      <a:pt x="39" y="79"/>
                      <a:pt x="55" y="41"/>
                      <a:pt x="75" y="35"/>
                    </a:cubicBezTo>
                    <a:cubicBezTo>
                      <a:pt x="88" y="31"/>
                      <a:pt x="95" y="40"/>
                      <a:pt x="101" y="47"/>
                    </a:cubicBezTo>
                    <a:cubicBezTo>
                      <a:pt x="107" y="38"/>
                      <a:pt x="134" y="17"/>
                      <a:pt x="139" y="38"/>
                    </a:cubicBezTo>
                    <a:cubicBezTo>
                      <a:pt x="145" y="27"/>
                      <a:pt x="160" y="17"/>
                      <a:pt x="173" y="11"/>
                    </a:cubicBezTo>
                    <a:cubicBezTo>
                      <a:pt x="198" y="0"/>
                      <a:pt x="226" y="8"/>
                      <a:pt x="229" y="38"/>
                    </a:cubicBezTo>
                    <a:cubicBezTo>
                      <a:pt x="237" y="32"/>
                      <a:pt x="245" y="27"/>
                      <a:pt x="256" y="28"/>
                    </a:cubicBezTo>
                    <a:cubicBezTo>
                      <a:pt x="272" y="28"/>
                      <a:pt x="282" y="42"/>
                      <a:pt x="289" y="51"/>
                    </a:cubicBezTo>
                    <a:cubicBezTo>
                      <a:pt x="289" y="53"/>
                      <a:pt x="289" y="56"/>
                      <a:pt x="289" y="58"/>
                    </a:cubicBezTo>
                    <a:cubicBezTo>
                      <a:pt x="303" y="58"/>
                      <a:pt x="316" y="66"/>
                      <a:pt x="326" y="77"/>
                    </a:cubicBezTo>
                    <a:cubicBezTo>
                      <a:pt x="335" y="89"/>
                      <a:pt x="345" y="104"/>
                      <a:pt x="337" y="119"/>
                    </a:cubicBezTo>
                    <a:cubicBezTo>
                      <a:pt x="338" y="124"/>
                      <a:pt x="342" y="124"/>
                      <a:pt x="344" y="128"/>
                    </a:cubicBezTo>
                    <a:cubicBezTo>
                      <a:pt x="349" y="137"/>
                      <a:pt x="343" y="149"/>
                      <a:pt x="337" y="155"/>
                    </a:cubicBezTo>
                    <a:close/>
                    <a:moveTo>
                      <a:pt x="326" y="151"/>
                    </a:moveTo>
                    <a:cubicBezTo>
                      <a:pt x="334" y="151"/>
                      <a:pt x="343" y="141"/>
                      <a:pt x="337" y="132"/>
                    </a:cubicBezTo>
                    <a:cubicBezTo>
                      <a:pt x="334" y="128"/>
                      <a:pt x="325" y="128"/>
                      <a:pt x="324" y="124"/>
                    </a:cubicBezTo>
                    <a:cubicBezTo>
                      <a:pt x="324" y="120"/>
                      <a:pt x="332" y="117"/>
                      <a:pt x="333" y="114"/>
                    </a:cubicBezTo>
                    <a:cubicBezTo>
                      <a:pt x="337" y="106"/>
                      <a:pt x="329" y="95"/>
                      <a:pt x="323" y="88"/>
                    </a:cubicBezTo>
                    <a:cubicBezTo>
                      <a:pt x="317" y="79"/>
                      <a:pt x="311" y="72"/>
                      <a:pt x="304" y="69"/>
                    </a:cubicBezTo>
                    <a:cubicBezTo>
                      <a:pt x="301" y="68"/>
                      <a:pt x="294" y="66"/>
                      <a:pt x="290" y="67"/>
                    </a:cubicBezTo>
                    <a:cubicBezTo>
                      <a:pt x="285" y="68"/>
                      <a:pt x="285" y="73"/>
                      <a:pt x="280" y="74"/>
                    </a:cubicBezTo>
                    <a:cubicBezTo>
                      <a:pt x="273" y="69"/>
                      <a:pt x="282" y="64"/>
                      <a:pt x="282" y="57"/>
                    </a:cubicBezTo>
                    <a:cubicBezTo>
                      <a:pt x="282" y="49"/>
                      <a:pt x="267" y="37"/>
                      <a:pt x="256" y="36"/>
                    </a:cubicBezTo>
                    <a:cubicBezTo>
                      <a:pt x="245" y="35"/>
                      <a:pt x="237" y="40"/>
                      <a:pt x="231" y="46"/>
                    </a:cubicBezTo>
                    <a:cubicBezTo>
                      <a:pt x="230" y="50"/>
                      <a:pt x="229" y="56"/>
                      <a:pt x="225" y="55"/>
                    </a:cubicBezTo>
                    <a:cubicBezTo>
                      <a:pt x="219" y="54"/>
                      <a:pt x="223" y="45"/>
                      <a:pt x="223" y="43"/>
                    </a:cubicBezTo>
                    <a:cubicBezTo>
                      <a:pt x="224" y="31"/>
                      <a:pt x="215" y="20"/>
                      <a:pt x="208" y="17"/>
                    </a:cubicBezTo>
                    <a:cubicBezTo>
                      <a:pt x="204" y="14"/>
                      <a:pt x="197" y="14"/>
                      <a:pt x="190" y="14"/>
                    </a:cubicBezTo>
                    <a:cubicBezTo>
                      <a:pt x="176" y="15"/>
                      <a:pt x="152" y="31"/>
                      <a:pt x="148" y="36"/>
                    </a:cubicBezTo>
                    <a:cubicBezTo>
                      <a:pt x="143" y="41"/>
                      <a:pt x="146" y="50"/>
                      <a:pt x="140" y="55"/>
                    </a:cubicBezTo>
                    <a:cubicBezTo>
                      <a:pt x="133" y="51"/>
                      <a:pt x="136" y="39"/>
                      <a:pt x="128" y="38"/>
                    </a:cubicBezTo>
                    <a:cubicBezTo>
                      <a:pt x="122" y="36"/>
                      <a:pt x="109" y="45"/>
                      <a:pt x="108" y="49"/>
                    </a:cubicBezTo>
                    <a:cubicBezTo>
                      <a:pt x="106" y="54"/>
                      <a:pt x="110" y="61"/>
                      <a:pt x="103" y="63"/>
                    </a:cubicBezTo>
                    <a:cubicBezTo>
                      <a:pt x="94" y="55"/>
                      <a:pt x="94" y="43"/>
                      <a:pt x="82" y="42"/>
                    </a:cubicBezTo>
                    <a:cubicBezTo>
                      <a:pt x="62" y="40"/>
                      <a:pt x="48" y="73"/>
                      <a:pt x="56" y="89"/>
                    </a:cubicBezTo>
                    <a:cubicBezTo>
                      <a:pt x="60" y="96"/>
                      <a:pt x="69" y="98"/>
                      <a:pt x="68" y="104"/>
                    </a:cubicBezTo>
                    <a:cubicBezTo>
                      <a:pt x="68" y="112"/>
                      <a:pt x="59" y="106"/>
                      <a:pt x="56" y="104"/>
                    </a:cubicBezTo>
                    <a:cubicBezTo>
                      <a:pt x="51" y="109"/>
                      <a:pt x="43" y="109"/>
                      <a:pt x="45" y="117"/>
                    </a:cubicBezTo>
                    <a:cubicBezTo>
                      <a:pt x="46" y="120"/>
                      <a:pt x="51" y="120"/>
                      <a:pt x="53" y="124"/>
                    </a:cubicBezTo>
                    <a:cubicBezTo>
                      <a:pt x="54" y="127"/>
                      <a:pt x="54" y="131"/>
                      <a:pt x="51" y="132"/>
                    </a:cubicBezTo>
                    <a:cubicBezTo>
                      <a:pt x="46" y="133"/>
                      <a:pt x="42" y="127"/>
                      <a:pt x="39" y="126"/>
                    </a:cubicBezTo>
                    <a:cubicBezTo>
                      <a:pt x="30" y="122"/>
                      <a:pt x="23" y="126"/>
                      <a:pt x="16" y="129"/>
                    </a:cubicBezTo>
                    <a:cubicBezTo>
                      <a:pt x="3" y="149"/>
                      <a:pt x="15" y="185"/>
                      <a:pt x="43" y="177"/>
                    </a:cubicBezTo>
                    <a:cubicBezTo>
                      <a:pt x="45" y="179"/>
                      <a:pt x="46" y="181"/>
                      <a:pt x="45" y="185"/>
                    </a:cubicBezTo>
                    <a:cubicBezTo>
                      <a:pt x="40" y="190"/>
                      <a:pt x="27" y="189"/>
                      <a:pt x="28" y="198"/>
                    </a:cubicBezTo>
                    <a:cubicBezTo>
                      <a:pt x="28" y="205"/>
                      <a:pt x="46" y="216"/>
                      <a:pt x="57" y="213"/>
                    </a:cubicBezTo>
                    <a:cubicBezTo>
                      <a:pt x="62" y="212"/>
                      <a:pt x="63" y="204"/>
                      <a:pt x="69" y="208"/>
                    </a:cubicBezTo>
                    <a:cubicBezTo>
                      <a:pt x="72" y="221"/>
                      <a:pt x="55" y="228"/>
                      <a:pt x="65" y="238"/>
                    </a:cubicBezTo>
                    <a:cubicBezTo>
                      <a:pt x="70" y="243"/>
                      <a:pt x="86" y="248"/>
                      <a:pt x="95" y="243"/>
                    </a:cubicBezTo>
                    <a:cubicBezTo>
                      <a:pt x="99" y="240"/>
                      <a:pt x="101" y="235"/>
                      <a:pt x="105" y="236"/>
                    </a:cubicBezTo>
                    <a:cubicBezTo>
                      <a:pt x="108" y="237"/>
                      <a:pt x="107" y="240"/>
                      <a:pt x="108" y="243"/>
                    </a:cubicBezTo>
                    <a:cubicBezTo>
                      <a:pt x="111" y="251"/>
                      <a:pt x="129" y="253"/>
                      <a:pt x="134" y="245"/>
                    </a:cubicBezTo>
                    <a:cubicBezTo>
                      <a:pt x="131" y="242"/>
                      <a:pt x="132" y="230"/>
                      <a:pt x="140" y="232"/>
                    </a:cubicBezTo>
                    <a:cubicBezTo>
                      <a:pt x="142" y="233"/>
                      <a:pt x="142" y="237"/>
                      <a:pt x="143" y="239"/>
                    </a:cubicBezTo>
                    <a:cubicBezTo>
                      <a:pt x="144" y="241"/>
                      <a:pt x="154" y="251"/>
                      <a:pt x="155" y="252"/>
                    </a:cubicBezTo>
                    <a:cubicBezTo>
                      <a:pt x="165" y="257"/>
                      <a:pt x="196" y="251"/>
                      <a:pt x="197" y="245"/>
                    </a:cubicBezTo>
                    <a:cubicBezTo>
                      <a:pt x="198" y="239"/>
                      <a:pt x="187" y="230"/>
                      <a:pt x="200" y="228"/>
                    </a:cubicBezTo>
                    <a:cubicBezTo>
                      <a:pt x="204" y="232"/>
                      <a:pt x="204" y="238"/>
                      <a:pt x="211" y="239"/>
                    </a:cubicBezTo>
                    <a:cubicBezTo>
                      <a:pt x="217" y="241"/>
                      <a:pt x="226" y="235"/>
                      <a:pt x="227" y="230"/>
                    </a:cubicBezTo>
                    <a:cubicBezTo>
                      <a:pt x="228" y="223"/>
                      <a:pt x="220" y="214"/>
                      <a:pt x="232" y="213"/>
                    </a:cubicBezTo>
                    <a:cubicBezTo>
                      <a:pt x="237" y="217"/>
                      <a:pt x="235" y="222"/>
                      <a:pt x="238" y="226"/>
                    </a:cubicBezTo>
                    <a:cubicBezTo>
                      <a:pt x="244" y="234"/>
                      <a:pt x="262" y="238"/>
                      <a:pt x="273" y="236"/>
                    </a:cubicBezTo>
                    <a:cubicBezTo>
                      <a:pt x="286" y="234"/>
                      <a:pt x="298" y="217"/>
                      <a:pt x="298" y="207"/>
                    </a:cubicBezTo>
                    <a:cubicBezTo>
                      <a:pt x="297" y="202"/>
                      <a:pt x="292" y="199"/>
                      <a:pt x="290" y="194"/>
                    </a:cubicBezTo>
                    <a:cubicBezTo>
                      <a:pt x="291" y="190"/>
                      <a:pt x="294" y="188"/>
                      <a:pt x="297" y="188"/>
                    </a:cubicBezTo>
                    <a:cubicBezTo>
                      <a:pt x="300" y="188"/>
                      <a:pt x="303" y="195"/>
                      <a:pt x="305" y="196"/>
                    </a:cubicBezTo>
                    <a:cubicBezTo>
                      <a:pt x="328" y="208"/>
                      <a:pt x="347" y="180"/>
                      <a:pt x="330" y="162"/>
                    </a:cubicBezTo>
                    <a:cubicBezTo>
                      <a:pt x="323" y="162"/>
                      <a:pt x="320" y="155"/>
                      <a:pt x="326" y="151"/>
                    </a:cubicBezTo>
                    <a:close/>
                  </a:path>
                </a:pathLst>
              </a:custGeom>
              <a:solidFill>
                <a:srgbClr val="FDB6C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ea typeface="印品黑体" panose="00000500000000000000" pitchFamily="2" charset="-122"/>
                </a:endParaRPr>
              </a:p>
            </p:txBody>
          </p:sp>
          <p:sp>
            <p:nvSpPr>
              <p:cNvPr id="64" name="webcam-tool-black-circular-shape_40070">
                <a:extLst>
                  <a:ext uri="{FF2B5EF4-FFF2-40B4-BE49-F238E27FC236}">
                    <a16:creationId xmlns="" xmlns:a16="http://schemas.microsoft.com/office/drawing/2014/main" id="{D2510744-5799-3F4B-A401-959C2FDCA77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860271" y="3733145"/>
                <a:ext cx="456253" cy="490186"/>
              </a:xfrm>
              <a:custGeom>
                <a:avLst/>
                <a:gdLst>
                  <a:gd name="connsiteX0" fmla="*/ 66229 w 537912"/>
                  <a:gd name="connsiteY0" fmla="*/ 412762 h 577917"/>
                  <a:gd name="connsiteX1" fmla="*/ 268148 w 537912"/>
                  <a:gd name="connsiteY1" fmla="*/ 504634 h 577917"/>
                  <a:gd name="connsiteX2" fmla="*/ 471683 w 537912"/>
                  <a:gd name="connsiteY2" fmla="*/ 412762 h 577917"/>
                  <a:gd name="connsiteX3" fmla="*/ 537912 w 537912"/>
                  <a:gd name="connsiteY3" fmla="*/ 523975 h 577917"/>
                  <a:gd name="connsiteX4" fmla="*/ 268148 w 537912"/>
                  <a:gd name="connsiteY4" fmla="*/ 561046 h 577917"/>
                  <a:gd name="connsiteX5" fmla="*/ 0 w 537912"/>
                  <a:gd name="connsiteY5" fmla="*/ 523975 h 577917"/>
                  <a:gd name="connsiteX6" fmla="*/ 66229 w 537912"/>
                  <a:gd name="connsiteY6" fmla="*/ 412762 h 577917"/>
                  <a:gd name="connsiteX7" fmla="*/ 290631 w 537912"/>
                  <a:gd name="connsiteY7" fmla="*/ 193570 h 577917"/>
                  <a:gd name="connsiteX8" fmla="*/ 268019 w 537912"/>
                  <a:gd name="connsiteY8" fmla="*/ 214536 h 577917"/>
                  <a:gd name="connsiteX9" fmla="*/ 290631 w 537912"/>
                  <a:gd name="connsiteY9" fmla="*/ 237115 h 577917"/>
                  <a:gd name="connsiteX10" fmla="*/ 311629 w 537912"/>
                  <a:gd name="connsiteY10" fmla="*/ 214536 h 577917"/>
                  <a:gd name="connsiteX11" fmla="*/ 290631 w 537912"/>
                  <a:gd name="connsiteY11" fmla="*/ 193570 h 577917"/>
                  <a:gd name="connsiteX12" fmla="*/ 268019 w 537912"/>
                  <a:gd name="connsiteY12" fmla="*/ 150025 h 577917"/>
                  <a:gd name="connsiteX13" fmla="*/ 355239 w 537912"/>
                  <a:gd name="connsiteY13" fmla="*/ 237115 h 577917"/>
                  <a:gd name="connsiteX14" fmla="*/ 268019 w 537912"/>
                  <a:gd name="connsiteY14" fmla="*/ 322592 h 577917"/>
                  <a:gd name="connsiteX15" fmla="*/ 182413 w 537912"/>
                  <a:gd name="connsiteY15" fmla="*/ 237115 h 577917"/>
                  <a:gd name="connsiteX16" fmla="*/ 268019 w 537912"/>
                  <a:gd name="connsiteY16" fmla="*/ 150025 h 577917"/>
                  <a:gd name="connsiteX17" fmla="*/ 268149 w 537912"/>
                  <a:gd name="connsiteY17" fmla="*/ 117686 h 577917"/>
                  <a:gd name="connsiteX18" fmla="*/ 150269 w 537912"/>
                  <a:gd name="connsiteY18" fmla="*/ 236985 h 577917"/>
                  <a:gd name="connsiteX19" fmla="*/ 268149 w 537912"/>
                  <a:gd name="connsiteY19" fmla="*/ 354671 h 577917"/>
                  <a:gd name="connsiteX20" fmla="*/ 387644 w 537912"/>
                  <a:gd name="connsiteY20" fmla="*/ 236985 h 577917"/>
                  <a:gd name="connsiteX21" fmla="*/ 268149 w 537912"/>
                  <a:gd name="connsiteY21" fmla="*/ 117686 h 577917"/>
                  <a:gd name="connsiteX22" fmla="*/ 268149 w 537912"/>
                  <a:gd name="connsiteY22" fmla="*/ 0 h 577917"/>
                  <a:gd name="connsiteX23" fmla="*/ 505524 w 537912"/>
                  <a:gd name="connsiteY23" fmla="*/ 236985 h 577917"/>
                  <a:gd name="connsiteX24" fmla="*/ 268149 w 537912"/>
                  <a:gd name="connsiteY24" fmla="*/ 472357 h 577917"/>
                  <a:gd name="connsiteX25" fmla="*/ 32389 w 537912"/>
                  <a:gd name="connsiteY25" fmla="*/ 236985 h 577917"/>
                  <a:gd name="connsiteX26" fmla="*/ 268149 w 537912"/>
                  <a:gd name="connsiteY26" fmla="*/ 0 h 577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37912" h="577917">
                    <a:moveTo>
                      <a:pt x="66229" y="412762"/>
                    </a:moveTo>
                    <a:cubicBezTo>
                      <a:pt x="114690" y="469175"/>
                      <a:pt x="187381" y="504634"/>
                      <a:pt x="268148" y="504634"/>
                    </a:cubicBezTo>
                    <a:cubicBezTo>
                      <a:pt x="348916" y="504634"/>
                      <a:pt x="421607" y="469175"/>
                      <a:pt x="471683" y="412762"/>
                    </a:cubicBezTo>
                    <a:cubicBezTo>
                      <a:pt x="512067" y="443386"/>
                      <a:pt x="537912" y="482069"/>
                      <a:pt x="537912" y="523975"/>
                    </a:cubicBezTo>
                    <a:cubicBezTo>
                      <a:pt x="537912" y="617459"/>
                      <a:pt x="416761" y="561046"/>
                      <a:pt x="268148" y="561046"/>
                    </a:cubicBezTo>
                    <a:cubicBezTo>
                      <a:pt x="119536" y="561046"/>
                      <a:pt x="0" y="617459"/>
                      <a:pt x="0" y="523975"/>
                    </a:cubicBezTo>
                    <a:cubicBezTo>
                      <a:pt x="0" y="482069"/>
                      <a:pt x="24230" y="443386"/>
                      <a:pt x="66229" y="412762"/>
                    </a:cubicBezTo>
                    <a:close/>
                    <a:moveTo>
                      <a:pt x="290631" y="193570"/>
                    </a:moveTo>
                    <a:cubicBezTo>
                      <a:pt x="277710" y="193570"/>
                      <a:pt x="268019" y="203247"/>
                      <a:pt x="268019" y="214536"/>
                    </a:cubicBezTo>
                    <a:cubicBezTo>
                      <a:pt x="268019" y="227438"/>
                      <a:pt x="277710" y="237115"/>
                      <a:pt x="290631" y="237115"/>
                    </a:cubicBezTo>
                    <a:cubicBezTo>
                      <a:pt x="301938" y="237115"/>
                      <a:pt x="311629" y="227438"/>
                      <a:pt x="311629" y="214536"/>
                    </a:cubicBezTo>
                    <a:cubicBezTo>
                      <a:pt x="311629" y="203247"/>
                      <a:pt x="301938" y="193570"/>
                      <a:pt x="290631" y="193570"/>
                    </a:cubicBezTo>
                    <a:close/>
                    <a:moveTo>
                      <a:pt x="268019" y="150025"/>
                    </a:moveTo>
                    <a:cubicBezTo>
                      <a:pt x="316474" y="150025"/>
                      <a:pt x="355239" y="188732"/>
                      <a:pt x="355239" y="237115"/>
                    </a:cubicBezTo>
                    <a:cubicBezTo>
                      <a:pt x="355239" y="283885"/>
                      <a:pt x="316474" y="322592"/>
                      <a:pt x="268019" y="322592"/>
                    </a:cubicBezTo>
                    <a:cubicBezTo>
                      <a:pt x="221178" y="322592"/>
                      <a:pt x="182413" y="283885"/>
                      <a:pt x="182413" y="237115"/>
                    </a:cubicBezTo>
                    <a:cubicBezTo>
                      <a:pt x="182413" y="188732"/>
                      <a:pt x="221178" y="150025"/>
                      <a:pt x="268019" y="150025"/>
                    </a:cubicBezTo>
                    <a:close/>
                    <a:moveTo>
                      <a:pt x="268149" y="117686"/>
                    </a:moveTo>
                    <a:cubicBezTo>
                      <a:pt x="203557" y="117686"/>
                      <a:pt x="150269" y="170887"/>
                      <a:pt x="150269" y="236985"/>
                    </a:cubicBezTo>
                    <a:cubicBezTo>
                      <a:pt x="150269" y="301470"/>
                      <a:pt x="203557" y="354671"/>
                      <a:pt x="268149" y="354671"/>
                    </a:cubicBezTo>
                    <a:cubicBezTo>
                      <a:pt x="334356" y="354671"/>
                      <a:pt x="387644" y="301470"/>
                      <a:pt x="387644" y="236985"/>
                    </a:cubicBezTo>
                    <a:cubicBezTo>
                      <a:pt x="387644" y="170887"/>
                      <a:pt x="334356" y="117686"/>
                      <a:pt x="268149" y="117686"/>
                    </a:cubicBezTo>
                    <a:close/>
                    <a:moveTo>
                      <a:pt x="268149" y="0"/>
                    </a:moveTo>
                    <a:cubicBezTo>
                      <a:pt x="398948" y="0"/>
                      <a:pt x="505524" y="106401"/>
                      <a:pt x="505524" y="236985"/>
                    </a:cubicBezTo>
                    <a:cubicBezTo>
                      <a:pt x="505524" y="367568"/>
                      <a:pt x="398948" y="472357"/>
                      <a:pt x="268149" y="472357"/>
                    </a:cubicBezTo>
                    <a:cubicBezTo>
                      <a:pt x="137351" y="472357"/>
                      <a:pt x="32389" y="367568"/>
                      <a:pt x="32389" y="236985"/>
                    </a:cubicBezTo>
                    <a:cubicBezTo>
                      <a:pt x="32389" y="106401"/>
                      <a:pt x="137351" y="0"/>
                      <a:pt x="268149" y="0"/>
                    </a:cubicBezTo>
                    <a:close/>
                  </a:path>
                </a:pathLst>
              </a:custGeom>
              <a:solidFill>
                <a:srgbClr val="FDB6C6"/>
              </a:solidFill>
              <a:ln>
                <a:noFill/>
              </a:ln>
            </p:spPr>
          </p:sp>
        </p:grpSp>
        <p:sp>
          <p:nvSpPr>
            <p:cNvPr id="62" name="Rectangle 61"/>
            <p:cNvSpPr/>
            <p:nvPr/>
          </p:nvSpPr>
          <p:spPr>
            <a:xfrm>
              <a:off x="6490718" y="1123950"/>
              <a:ext cx="537921" cy="499721"/>
            </a:xfrm>
            <a:prstGeom prst="rect">
              <a:avLst/>
            </a:prstGeom>
            <a:solidFill>
              <a:srgbClr val="FFFB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5" name="TextBox 64"/>
          <p:cNvSpPr txBox="1"/>
          <p:nvPr/>
        </p:nvSpPr>
        <p:spPr>
          <a:xfrm flipH="1">
            <a:off x="8880308" y="5118343"/>
            <a:ext cx="19454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3B1600"/>
                </a:solidFill>
                <a:latin typeface=".VnAvant" pitchFamily="34" charset="0"/>
                <a:cs typeface="Times New Roman" panose="02020603050405020304" pitchFamily="18" charset="0"/>
              </a:rPr>
              <a:t>è</a:t>
            </a:r>
            <a:r>
              <a:rPr lang="en-US" sz="5400" b="1" smtClean="0">
                <a:solidFill>
                  <a:srgbClr val="3B1600"/>
                </a:solidFill>
                <a:latin typeface=".VnAvant" pitchFamily="34" charset="0"/>
                <a:cs typeface="Times New Roman" panose="02020603050405020304" pitchFamily="18" charset="0"/>
              </a:rPr>
              <a:t>m o</a:t>
            </a:r>
            <a:endParaRPr lang="en-US" sz="5400" b="1" dirty="0">
              <a:solidFill>
                <a:srgbClr val="3B1600"/>
              </a:solidFill>
              <a:latin typeface=".VnAvant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3638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5" grpId="0"/>
      <p:bldP spid="41" grpId="0"/>
      <p:bldP spid="47" grpId="0"/>
      <p:bldP spid="53" grpId="0"/>
      <p:bldP spid="6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7" b="6243"/>
          <a:stretch/>
        </p:blipFill>
        <p:spPr>
          <a:xfrm>
            <a:off x="1335352" y="433264"/>
            <a:ext cx="9361677" cy="64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227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92" b="2368"/>
          <a:stretch/>
        </p:blipFill>
        <p:spPr>
          <a:xfrm>
            <a:off x="232229" y="1267988"/>
            <a:ext cx="11190514" cy="4189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4309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1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92000" y="1"/>
            <a:ext cx="12191999" cy="6857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42328" y="986135"/>
            <a:ext cx="559961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UTM Avo" panose="02040603050506020204" pitchFamily="18" charset="0"/>
              </a:rPr>
              <a:t>VƯỢT CHƯỚNG</a:t>
            </a:r>
          </a:p>
          <a:p>
            <a:pPr algn="ctr"/>
            <a:r>
              <a:rPr lang="en-US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UTM Avo" panose="02040603050506020204" pitchFamily="18" charset="0"/>
              </a:rPr>
              <a:t>NGẠI VẬT</a:t>
            </a:r>
          </a:p>
        </p:txBody>
      </p:sp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91200" y="7271659"/>
            <a:ext cx="609600" cy="609600"/>
          </a:xfrm>
          <a:prstGeom prst="rect">
            <a:avLst/>
          </a:prstGeom>
        </p:spPr>
      </p:pic>
      <p:pic>
        <p:nvPicPr>
          <p:cNvPr id="6" name="Bike Ride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48600" y="7271656"/>
            <a:ext cx="609600" cy="60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0D2A43A3-1AA1-4D50-A624-70D9B79EDAD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74" y="46671"/>
            <a:ext cx="1179443" cy="51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21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9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uiExpand="1" build="allAtOnce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" t="19835" r="66403" b="42282"/>
          <a:stretch/>
        </p:blipFill>
        <p:spPr>
          <a:xfrm>
            <a:off x="1379764" y="1988456"/>
            <a:ext cx="5159827" cy="22932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13" t="3291" r="12868" b="79640"/>
          <a:stretch/>
        </p:blipFill>
        <p:spPr>
          <a:xfrm>
            <a:off x="7754254" y="3143211"/>
            <a:ext cx="1291771" cy="15041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9" t="7821" r="64695" b="65826"/>
          <a:stretch/>
        </p:blipFill>
        <p:spPr>
          <a:xfrm flipH="1">
            <a:off x="6539591" y="1053192"/>
            <a:ext cx="2031999" cy="23222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772071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34" t="19728" r="36992" b="42980"/>
          <a:stretch/>
        </p:blipFill>
        <p:spPr>
          <a:xfrm>
            <a:off x="742949" y="1752599"/>
            <a:ext cx="6286954" cy="31813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11" t="15477" r="19031" b="51049"/>
          <a:stretch/>
        </p:blipFill>
        <p:spPr>
          <a:xfrm>
            <a:off x="7296151" y="923924"/>
            <a:ext cx="1409699" cy="2419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4" t="32874" r="65221" b="51575"/>
          <a:stretch/>
        </p:blipFill>
        <p:spPr>
          <a:xfrm>
            <a:off x="6791326" y="3505200"/>
            <a:ext cx="1009650" cy="11239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38513408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27" t="18165" r="8799" b="44543"/>
          <a:stretch/>
        </p:blipFill>
        <p:spPr>
          <a:xfrm>
            <a:off x="742949" y="1752599"/>
            <a:ext cx="6286954" cy="31813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7" t="44075" r="72955" b="36421"/>
          <a:stretch/>
        </p:blipFill>
        <p:spPr>
          <a:xfrm>
            <a:off x="7334251" y="1933574"/>
            <a:ext cx="1790699" cy="1409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48" t="45129" r="4990" b="29304"/>
          <a:stretch/>
        </p:blipFill>
        <p:spPr>
          <a:xfrm>
            <a:off x="8857798" y="3086100"/>
            <a:ext cx="1981200" cy="1847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922682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9" t="58835" r="64406" b="5846"/>
          <a:stretch/>
        </p:blipFill>
        <p:spPr>
          <a:xfrm>
            <a:off x="7639050" y="2105024"/>
            <a:ext cx="2152651" cy="2552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0" t="58583" r="51596" b="4125"/>
          <a:stretch/>
        </p:blipFill>
        <p:spPr>
          <a:xfrm>
            <a:off x="742949" y="1752599"/>
            <a:ext cx="6286954" cy="318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219469"/>
      </p:ext>
    </p:extLst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69" t="59030" r="22857" b="3678"/>
          <a:stretch/>
        </p:blipFill>
        <p:spPr>
          <a:xfrm>
            <a:off x="742949" y="1752599"/>
            <a:ext cx="6286954" cy="31813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76" t="55013" r="26353" b="30227"/>
          <a:stretch/>
        </p:blipFill>
        <p:spPr>
          <a:xfrm>
            <a:off x="7353300" y="3171824"/>
            <a:ext cx="1391842" cy="15906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09" t="70301" r="12833" b="17575"/>
          <a:stretch/>
        </p:blipFill>
        <p:spPr>
          <a:xfrm>
            <a:off x="7974212" y="2124928"/>
            <a:ext cx="1684137" cy="1046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98655249"/>
      </p:ext>
    </p:extLst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="" xmlns:a16="http://schemas.microsoft.com/office/drawing/2014/main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689" y="1504972"/>
            <a:ext cx="8031752" cy="3593252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="" xmlns:a16="http://schemas.microsoft.com/office/drawing/2014/main" id="{2A01E6D5-6A60-4BE5-B33A-CE53F77BCB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4" r="25309" b="35008"/>
          <a:stretch/>
        </p:blipFill>
        <p:spPr>
          <a:xfrm>
            <a:off x="4375416" y="124363"/>
            <a:ext cx="3605349" cy="1380609"/>
          </a:xfrm>
          <a:prstGeom prst="rect">
            <a:avLst/>
          </a:prstGeom>
        </p:spPr>
      </p:pic>
      <p:sp>
        <p:nvSpPr>
          <p:cNvPr id="13" name="Freeform 34"/>
          <p:cNvSpPr>
            <a:spLocks/>
          </p:cNvSpPr>
          <p:nvPr/>
        </p:nvSpPr>
        <p:spPr bwMode="auto">
          <a:xfrm>
            <a:off x="9565" y="5473335"/>
            <a:ext cx="12192000" cy="1371601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1"/>
          <p:cNvPicPr>
            <a:picLocks noChangeAspect="1"/>
          </p:cNvPicPr>
          <p:nvPr/>
        </p:nvPicPr>
        <p:blipFill rotWithShape="1">
          <a:blip r:embed="rId4"/>
          <a:srcRect l="66309" t="17606" r="1991"/>
          <a:stretch/>
        </p:blipFill>
        <p:spPr>
          <a:xfrm>
            <a:off x="8236499" y="336560"/>
            <a:ext cx="3943350" cy="4270474"/>
          </a:xfrm>
          <a:prstGeom prst="rect">
            <a:avLst/>
          </a:prstGeom>
        </p:spPr>
      </p:pic>
      <p:pic>
        <p:nvPicPr>
          <p:cNvPr id="15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81" y="1332334"/>
            <a:ext cx="2012512" cy="1295400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="" xmlns:a16="http://schemas.microsoft.com/office/drawing/2014/main" id="{C836BA51-9ECA-4AA8-A03A-F112A18C5F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7257" y="4127862"/>
            <a:ext cx="7494778" cy="2498679"/>
          </a:xfrm>
          <a:prstGeom prst="rect">
            <a:avLst/>
          </a:prstGeom>
        </p:spPr>
      </p:pic>
      <p:pic>
        <p:nvPicPr>
          <p:cNvPr id="17" name="图片 21">
            <a:extLst>
              <a:ext uri="{FF2B5EF4-FFF2-40B4-BE49-F238E27FC236}">
                <a16:creationId xmlns="" xmlns:a16="http://schemas.microsoft.com/office/drawing/2014/main" id="{7F4A62A8-0DDA-4981-841D-AE045B6493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826" y="4462675"/>
            <a:ext cx="1871963" cy="2172088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="" xmlns:a16="http://schemas.microsoft.com/office/drawing/2014/main" id="{29B8D025-8466-4181-8447-8082A46DD5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222" y="4257519"/>
            <a:ext cx="1782934" cy="237724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413989" y="2621009"/>
            <a:ext cx="75282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TẬP VIẾT</a:t>
            </a:r>
            <a:endParaRPr lang="en-US" sz="6600" b="1" dirty="0">
              <a:solidFill>
                <a:srgbClr val="6F900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143595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2" t="35662" r="19318" b="35500"/>
          <a:stretch/>
        </p:blipFill>
        <p:spPr>
          <a:xfrm>
            <a:off x="346075" y="2336800"/>
            <a:ext cx="11499850" cy="189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14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=""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848051" y="3149634"/>
            <a:ext cx="9144000" cy="89852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309261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5ED652F7-176E-4CB6-B3C9-9231B5EE65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92000" y="22145"/>
            <a:ext cx="12191999" cy="68137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3648"/>
            <a:ext cx="12191999" cy="6857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804" y="5695392"/>
            <a:ext cx="1232838" cy="7044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91200" y="7010397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6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934195" y="7010398"/>
            <a:ext cx="609600" cy="6096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80975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đom đóm</a:t>
            </a:r>
            <a:endParaRPr lang="en-US" sz="44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D0030C93-341D-43A9-ACF5-90E8D5672B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74" y="46671"/>
            <a:ext cx="1179443" cy="51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45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06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6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-1 3.33333E-6 " pathEditMode="relative" rAng="0" ptsTypes="AA">
                                      <p:cBhvr>
                                        <p:cTn id="3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0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1" grpId="0" animBg="1"/>
      <p:bldP spid="1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4290"/>
            <a:ext cx="12192000" cy="68137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92000" y="0"/>
            <a:ext cx="12191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246" y="5638460"/>
            <a:ext cx="745340" cy="7453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pic>
        <p:nvPicPr>
          <p:cNvPr id="8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91200" y="7010399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836224" y="6977740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11455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còm nhom</a:t>
            </a:r>
            <a:endParaRPr lang="en-US" sz="44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6ED29611-B3B2-490E-8E8A-84297697623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74" y="46671"/>
            <a:ext cx="1179443" cy="51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56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3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06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6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306"/>
                            </p:stCondLst>
                            <p:childTnLst>
                              <p:par>
                                <p:cTn id="3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7.40741E-7 L -1 -7.40741E-7 " pathEditMode="relative" rAng="0" ptsTypes="AA">
                                      <p:cBhvr>
                                        <p:cTn id="3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3" grpId="0" animBg="1"/>
      <p:bldP spid="1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1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92763" y="0"/>
            <a:ext cx="12380974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248" y="5506523"/>
            <a:ext cx="1438648" cy="11338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91200" y="7271656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729096" y="7271656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11455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lom khom</a:t>
            </a:r>
            <a:endParaRPr lang="en-US" sz="40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40E0FB37-C6A5-49EC-A323-938A8F02F41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74" y="46671"/>
            <a:ext cx="1179443" cy="51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49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06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6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306"/>
                            </p:stCondLst>
                            <p:childTnLst>
                              <p:par>
                                <p:cTn id="3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nimBg="1"/>
      <p:bldP spid="1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A4CF5F69-AFC6-40B6-BEFC-6A2E3C0602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92000" y="130980"/>
            <a:ext cx="12191999" cy="66292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750" y="5558909"/>
            <a:ext cx="1329851" cy="11285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91200" y="7271656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675800" y="7245140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38955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gom góp</a:t>
            </a:r>
            <a:endParaRPr lang="en-US" sz="44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66FE1485-4D8A-4678-B88D-9B8A44DE429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74" y="46671"/>
            <a:ext cx="1179443" cy="51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965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06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6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306"/>
                            </p:stCondLst>
                            <p:childTnLst>
                              <p:par>
                                <p:cTn id="3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1 -4.81481E-6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nimBg="1"/>
      <p:bldP spid="1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5078"/>
            <a:ext cx="12458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52683" y="1"/>
            <a:ext cx="12521182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771" y="5579500"/>
            <a:ext cx="923420" cy="8505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06" y="4866969"/>
            <a:ext cx="1979255" cy="14250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19817" y="5013261"/>
            <a:ext cx="627475" cy="7775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415" y="5440873"/>
            <a:ext cx="645769" cy="11038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5927" y="4714569"/>
            <a:ext cx="826878" cy="826878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791200" y="7173685"/>
            <a:ext cx="609600" cy="6096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18" y="4326391"/>
            <a:ext cx="1274174" cy="621846"/>
          </a:xfrm>
          <a:prstGeom prst="rect">
            <a:avLst/>
          </a:prstGeom>
        </p:spPr>
      </p:pic>
      <p:pic>
        <p:nvPicPr>
          <p:cNvPr id="8" name="Skip To My Lo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537095" y="7212951"/>
            <a:ext cx="609600" cy="609600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980644" y="7212951"/>
            <a:ext cx="609600" cy="6096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828800" y="292707"/>
            <a:ext cx="8572500" cy="1600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tóp mỡ</a:t>
            </a:r>
            <a:endParaRPr lang="en-US" sz="44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8A20DD19-3285-4A1F-88EE-FA62202021FC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74" y="46671"/>
            <a:ext cx="1179443" cy="51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370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06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6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306"/>
                            </p:stCondLst>
                            <p:childTnLst>
                              <p:par>
                                <p:cTn id="3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44444E-6 L -1 4.44444E-6 " pathEditMode="relative" rAng="0" ptsTypes="AA">
                                      <p:cBhvr>
                                        <p:cTn id="3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28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3094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3194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3194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7" grpId="0" animBg="1"/>
      <p:bldP spid="1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0" y="174812"/>
            <a:ext cx="12191999" cy="62932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charset="0"/>
              <a:buNone/>
            </a:pPr>
            <a:r>
              <a:rPr lang="en-US" sz="5400" b="1" smtClean="0">
                <a:latin typeface=".VnAvant" pitchFamily="34" charset="0"/>
              </a:rPr>
              <a:t>                    </a:t>
            </a:r>
            <a:r>
              <a:rPr lang="en-US" sz="5400" b="1" smtClean="0">
                <a:solidFill>
                  <a:srgbClr val="FF0000"/>
                </a:solidFill>
                <a:latin typeface=".VnAvant" pitchFamily="34" charset="0"/>
              </a:rPr>
              <a:t>Lõa vµ ngùa</a:t>
            </a:r>
          </a:p>
          <a:p>
            <a:pPr marL="0" indent="0">
              <a:lnSpc>
                <a:spcPct val="100000"/>
              </a:lnSpc>
              <a:buFont typeface="Arial" charset="0"/>
              <a:buNone/>
            </a:pPr>
            <a:r>
              <a:rPr lang="en-US" sz="5400" b="1" smtClean="0">
                <a:latin typeface=".VnAvant" pitchFamily="34" charset="0"/>
              </a:rPr>
              <a:t>   Lõa vµ ngùa ®i xa. Lõa cßm nhom mµ chë l¾m ®å qu¸. Lõa nhê ngùa chë ®ì. Ngùa ch¶ nghe.</a:t>
            </a:r>
          </a:p>
          <a:p>
            <a:pPr marL="0" indent="0">
              <a:lnSpc>
                <a:spcPct val="100000"/>
              </a:lnSpc>
              <a:buFont typeface="Arial" charset="0"/>
              <a:buNone/>
            </a:pPr>
            <a:r>
              <a:rPr lang="en-US" sz="5400" b="1" smtClean="0">
                <a:latin typeface=".VnAvant" pitchFamily="34" charset="0"/>
              </a:rPr>
              <a:t>    V× cè qu¸, lõa ng· ra bê cá.</a:t>
            </a:r>
          </a:p>
          <a:p>
            <a:pPr marL="0" indent="0">
              <a:lnSpc>
                <a:spcPct val="100000"/>
              </a:lnSpc>
              <a:buFont typeface="Arial" charset="0"/>
              <a:buNone/>
            </a:pPr>
            <a:r>
              <a:rPr lang="en-US" sz="5400" b="1" smtClean="0">
                <a:latin typeface=".VnAvant" pitchFamily="34" charset="0"/>
              </a:rPr>
              <a:t>   ThÕ lµ bµ chñ xÕp ®å tõ lõa qua ngùa.</a:t>
            </a:r>
          </a:p>
        </p:txBody>
      </p:sp>
      <p:sp>
        <p:nvSpPr>
          <p:cNvPr id="8" name="Cloud 7"/>
          <p:cNvSpPr/>
          <p:nvPr/>
        </p:nvSpPr>
        <p:spPr>
          <a:xfrm>
            <a:off x="521175" y="1054377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" name="Cloud 8"/>
          <p:cNvSpPr/>
          <p:nvPr/>
        </p:nvSpPr>
        <p:spPr>
          <a:xfrm>
            <a:off x="6693375" y="1069917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" name="Cloud 9"/>
          <p:cNvSpPr/>
          <p:nvPr/>
        </p:nvSpPr>
        <p:spPr>
          <a:xfrm>
            <a:off x="6779279" y="1943976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1" name="Cloud 10"/>
          <p:cNvSpPr/>
          <p:nvPr/>
        </p:nvSpPr>
        <p:spPr>
          <a:xfrm>
            <a:off x="2583797" y="2750799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4" name="Cloud 13"/>
          <p:cNvSpPr/>
          <p:nvPr/>
        </p:nvSpPr>
        <p:spPr>
          <a:xfrm>
            <a:off x="531619" y="3678646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5" name="Cloud 14"/>
          <p:cNvSpPr/>
          <p:nvPr/>
        </p:nvSpPr>
        <p:spPr>
          <a:xfrm>
            <a:off x="353546" y="4566152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562907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2141</TotalTime>
  <Words>355</Words>
  <Application>Microsoft Office PowerPoint</Application>
  <PresentationFormat>Custom</PresentationFormat>
  <Paragraphs>96</Paragraphs>
  <Slides>37</Slides>
  <Notes>7</Notes>
  <HiddenSlides>0</HiddenSlides>
  <MMClips>14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9" baseType="lpstr">
      <vt:lpstr>Arial</vt:lpstr>
      <vt:lpstr>UTM Avo</vt:lpstr>
      <vt:lpstr>Century Gothic</vt:lpstr>
      <vt:lpstr>.VnAvant</vt:lpstr>
      <vt:lpstr>Calibri</vt:lpstr>
      <vt:lpstr>Calibri Light</vt:lpstr>
      <vt:lpstr>Aharoni</vt:lpstr>
      <vt:lpstr>Times New Roman</vt:lpstr>
      <vt:lpstr>等线</vt:lpstr>
      <vt:lpstr>印品黑体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THOM</cp:lastModifiedBy>
  <cp:revision>117</cp:revision>
  <dcterms:created xsi:type="dcterms:W3CDTF">2021-11-01T08:16:43Z</dcterms:created>
  <dcterms:modified xsi:type="dcterms:W3CDTF">2022-11-02T11:46:26Z</dcterms:modified>
</cp:coreProperties>
</file>