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70" r:id="rId5"/>
    <p:sldId id="272" r:id="rId6"/>
    <p:sldId id="269" r:id="rId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288" y="-9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020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7283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CHU VĂN AN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29: EM ÔN LẠI NHỮNG GÌ ĐÃ HỌC 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257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29: EM ÔN LẠI NHỮNG GÌ ĐÃ HỌC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590587" cy="681454"/>
            <a:chOff x="1470819" y="1943100"/>
            <a:chExt cx="1590587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4288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6142569"/>
              </p:ext>
            </p:extLst>
          </p:nvPr>
        </p:nvGraphicFramePr>
        <p:xfrm>
          <a:off x="3109117" y="2510254"/>
          <a:ext cx="8153402" cy="3352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29002"/>
                <a:gridCol w="1600200"/>
                <a:gridCol w="16002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8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8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3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3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3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3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3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Bớt</a:t>
                      </a:r>
                      <a:r>
                        <a:rPr lang="en-US" sz="3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3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3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3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764944" y="3124200"/>
            <a:ext cx="99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37753" y="3783379"/>
            <a:ext cx="99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10562" y="4460487"/>
            <a:ext cx="99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24158" y="5119666"/>
            <a:ext cx="99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43391" y="3124200"/>
            <a:ext cx="99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71919" y="3838191"/>
            <a:ext cx="99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424319" y="4504492"/>
            <a:ext cx="99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348119" y="5114092"/>
            <a:ext cx="99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2365650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  <p:bldP spid="18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6" y="580543"/>
            <a:ext cx="1215333" cy="523220"/>
            <a:chOff x="7022644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4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29: EM ÔN LẠI NHỮNG GÌ ĐÃ HỌC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4276" t="28125" r="17203" b="58078"/>
          <a:stretch/>
        </p:blipFill>
        <p:spPr>
          <a:xfrm>
            <a:off x="289719" y="1962530"/>
            <a:ext cx="10363200" cy="1916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9369" t="42739" r="17967" b="11427"/>
          <a:stretch/>
        </p:blipFill>
        <p:spPr>
          <a:xfrm>
            <a:off x="10652918" y="2203070"/>
            <a:ext cx="5334001" cy="31309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42319" y="438286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u="sng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32720" y="4648200"/>
            <a:ext cx="601979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xô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8</a:t>
            </a:r>
            <a:r>
              <a:rPr lang="en-US" sz="3600" b="1" i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l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sữa</a:t>
            </a:r>
            <a:endParaRPr lang="en-US" sz="36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xô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: … </a:t>
            </a:r>
            <a:r>
              <a:rPr lang="en-US" sz="3600" b="1" i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sữa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318919" y="4648200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85919" y="4572000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28519" y="5459631"/>
            <a:ext cx="92964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vắt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lít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sữa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bò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8 x 5 = 40 (</a:t>
            </a:r>
            <a:r>
              <a:rPr lang="en-US" sz="36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40 </a:t>
            </a:r>
            <a:r>
              <a:rPr lang="en-US" sz="36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sữa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bò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0905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6" y="580543"/>
            <a:ext cx="1215333" cy="523220"/>
            <a:chOff x="7022644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4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29: EM ÔN LẠI NHỮNG GÌ ĐÃ HỌC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319000" y="5943600"/>
            <a:ext cx="1096775" cy="914400"/>
            <a:chOff x="147385" y="3657600"/>
            <a:chExt cx="1096775" cy="914400"/>
          </a:xfrm>
        </p:grpSpPr>
        <p:sp>
          <p:nvSpPr>
            <p:cNvPr id="33" name="Rounded Rectangle 32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7385" y="3791634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  <a:r>
                <a:rPr lang="en-US" sz="3200" dirty="0" smtClean="0"/>
                <a:t>00 g</a:t>
              </a:r>
              <a:endParaRPr lang="en-US" sz="3200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5446" t="27083" r="15446" b="62500"/>
          <a:stretch/>
        </p:blipFill>
        <p:spPr>
          <a:xfrm>
            <a:off x="1204118" y="1679610"/>
            <a:ext cx="12383773" cy="1139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6617" t="36458" r="47657" b="25090"/>
          <a:stretch/>
        </p:blipFill>
        <p:spPr>
          <a:xfrm>
            <a:off x="1088183" y="2960368"/>
            <a:ext cx="5449935" cy="29832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3597" t="36458" r="15446" b="22885"/>
          <a:stretch/>
        </p:blipFill>
        <p:spPr>
          <a:xfrm>
            <a:off x="9321807" y="2971800"/>
            <a:ext cx="4670194" cy="31242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7642307" y="3000410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07619" y="6094812"/>
            <a:ext cx="2349500" cy="915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350119" y="7144434"/>
            <a:ext cx="1708977" cy="68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051352" y="5943600"/>
            <a:ext cx="1096775" cy="914400"/>
            <a:chOff x="147385" y="3657600"/>
            <a:chExt cx="1096775" cy="914400"/>
          </a:xfrm>
        </p:grpSpPr>
        <p:sp>
          <p:nvSpPr>
            <p:cNvPr id="18" name="Rounded Rectangle 17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7385" y="3791634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/>
                <a:t>800 g</a:t>
              </a:r>
              <a:endParaRPr lang="en-US" sz="3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766620" y="6370021"/>
            <a:ext cx="1096775" cy="914400"/>
            <a:chOff x="147385" y="3657600"/>
            <a:chExt cx="1096775" cy="914400"/>
          </a:xfrm>
        </p:grpSpPr>
        <p:sp>
          <p:nvSpPr>
            <p:cNvPr id="22" name="Rounded Rectangle 21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7385" y="3791634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  <a:r>
                <a:rPr lang="en-US" sz="3200" dirty="0" smtClean="0"/>
                <a:t>00 g</a:t>
              </a:r>
              <a:endParaRPr lang="en-US" sz="32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656219" y="6400800"/>
            <a:ext cx="1096775" cy="914400"/>
            <a:chOff x="147385" y="3657600"/>
            <a:chExt cx="1096775" cy="914400"/>
          </a:xfrm>
        </p:grpSpPr>
        <p:sp>
          <p:nvSpPr>
            <p:cNvPr id="25" name="Rounded Rectangle 24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7385" y="3791634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/>
                <a:t>400 g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653133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66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184</Words>
  <Application>Microsoft Office PowerPoint</Application>
  <PresentationFormat>Custom</PresentationFormat>
  <Paragraphs>50</Paragraphs>
  <Slides>6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Slide 1</vt:lpstr>
      <vt:lpstr>Slide 2</vt:lpstr>
      <vt:lpstr>Slide 3</vt:lpstr>
      <vt:lpstr>Slide 4</vt:lpstr>
      <vt:lpstr>Slide 5</vt:lpstr>
      <vt:lpstr>Slide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REDSTAR</cp:lastModifiedBy>
  <cp:revision>174</cp:revision>
  <dcterms:created xsi:type="dcterms:W3CDTF">2022-07-10T01:37:20Z</dcterms:created>
  <dcterms:modified xsi:type="dcterms:W3CDTF">2022-11-07T02:50:20Z</dcterms:modified>
</cp:coreProperties>
</file>