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83" r:id="rId4"/>
    <p:sldId id="286" r:id="rId5"/>
    <p:sldId id="291" r:id="rId6"/>
    <p:sldId id="284" r:id="rId7"/>
    <p:sldId id="292" r:id="rId8"/>
    <p:sldId id="289" r:id="rId9"/>
    <p:sldId id="288" r:id="rId10"/>
    <p:sldId id="293" r:id="rId11"/>
    <p:sldId id="290" r:id="rId12"/>
    <p:sldId id="264" r:id="rId13"/>
    <p:sldId id="269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51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75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74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70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62.jpeg"/><Relationship Id="rId18" Type="http://schemas.openxmlformats.org/officeDocument/2006/relationships/image" Target="../media/image66.jpeg"/><Relationship Id="rId3" Type="http://schemas.openxmlformats.org/officeDocument/2006/relationships/image" Target="../media/image54.jpeg"/><Relationship Id="rId21" Type="http://schemas.openxmlformats.org/officeDocument/2006/relationships/image" Target="../media/image68.jpeg"/><Relationship Id="rId7" Type="http://schemas.openxmlformats.org/officeDocument/2006/relationships/image" Target="../media/image57.jpeg"/><Relationship Id="rId12" Type="http://schemas.openxmlformats.org/officeDocument/2006/relationships/image" Target="../media/image61.jpeg"/><Relationship Id="rId17" Type="http://schemas.openxmlformats.org/officeDocument/2006/relationships/image" Target="../media/image6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11" Type="http://schemas.openxmlformats.org/officeDocument/2006/relationships/image" Target="../media/image60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70.jpeg"/><Relationship Id="rId10" Type="http://schemas.openxmlformats.org/officeDocument/2006/relationships/image" Target="../media/image59.png"/><Relationship Id="rId19" Type="http://schemas.openxmlformats.org/officeDocument/2006/relationships/image" Target="../media/image67.jpeg"/><Relationship Id="rId4" Type="http://schemas.openxmlformats.org/officeDocument/2006/relationships/image" Target="../media/image55.jpeg"/><Relationship Id="rId9" Type="http://schemas.openxmlformats.org/officeDocument/2006/relationships/image" Target="../media/image58.png"/><Relationship Id="rId14" Type="http://schemas.openxmlformats.org/officeDocument/2006/relationships/image" Target="../media/image63.jpeg"/><Relationship Id="rId22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07958" y="4745662"/>
            <a:ext cx="14706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MỘT PHẦN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1" y="445790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68173" y="1502511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279719" y="1825862"/>
          <a:ext cx="5410798" cy="826551"/>
        </p:xfrm>
        <a:graphic>
          <a:graphicData uri="http://schemas.openxmlformats.org/drawingml/2006/table">
            <a:tbl>
              <a:tblPr/>
              <a:tblGrid>
                <a:gridCol w="5410798">
                  <a:extLst>
                    <a:ext uri="{9D8B030D-6E8A-4147-A177-3AD203B41FA5}">
                      <a16:colId xmlns:a16="http://schemas.microsoft.com/office/drawing/2014/main" val="2763074564"/>
                    </a:ext>
                  </a:extLst>
                </a:gridCol>
              </a:tblGrid>
              <a:tr h="82655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nl-NL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nào đã khoanh: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943658"/>
                  </a:ext>
                </a:extLst>
              </a:tr>
            </a:tbl>
          </a:graphicData>
        </a:graphic>
      </p:graphicFrame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PHẦN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BẢY.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PHẦN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TÁM. MỘT PHẦN 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38373" y="2295120"/>
                <a:ext cx="3616696" cy="1112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1452524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số cây nấm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73" y="2295120"/>
                <a:ext cx="3616696" cy="1112164"/>
              </a:xfrm>
              <a:prstGeom prst="rect">
                <a:avLst/>
              </a:prstGeom>
              <a:blipFill>
                <a:blip r:embed="rId3"/>
                <a:stretch>
                  <a:fillRect l="-6071" r="-4553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355854" y="6433780"/>
                <a:ext cx="6155403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A đã khoanh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hạt dẻ</a:t>
                </a: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854" y="6433780"/>
                <a:ext cx="6155403" cy="1159292"/>
              </a:xfrm>
              <a:prstGeom prst="rect">
                <a:avLst/>
              </a:prstGeom>
              <a:blipFill>
                <a:blip r:embed="rId4"/>
                <a:stretch>
                  <a:fillRect l="-3568" r="-2478" b="-5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5"/>
          <a:srcRect l="33760" t="78778" r="31714" b="9819"/>
          <a:stretch/>
        </p:blipFill>
        <p:spPr bwMode="auto">
          <a:xfrm>
            <a:off x="4370935" y="3407284"/>
            <a:ext cx="6353810" cy="3026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13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68771" y="1364698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02296"/>
              </p:ext>
            </p:extLst>
          </p:nvPr>
        </p:nvGraphicFramePr>
        <p:xfrm>
          <a:off x="1279722" y="1542242"/>
          <a:ext cx="6706197" cy="731520"/>
        </p:xfrm>
        <a:graphic>
          <a:graphicData uri="http://schemas.openxmlformats.org/drawingml/2006/table">
            <a:tbl>
              <a:tblPr/>
              <a:tblGrid>
                <a:gridCol w="6706197">
                  <a:extLst>
                    <a:ext uri="{9D8B030D-6E8A-4147-A177-3AD203B41FA5}">
                      <a16:colId xmlns:a16="http://schemas.microsoft.com/office/drawing/2014/main" val="2763074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Thực </a:t>
                      </a:r>
                      <a:r>
                        <a:rPr lang="en-US" sz="40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sau</a:t>
                      </a:r>
                      <a:r>
                        <a:rPr lang="en-US" sz="4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94365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991812" y="2514600"/>
                <a:ext cx="14519330" cy="1850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Lấy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14 hình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chia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000" b="1" i="0" spc="-5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𝐡𝐢𝐚</m:t>
                    </m:r>
                    <m:r>
                      <a:rPr lang="en-US" sz="4000" b="1" i="0" spc="-5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000" b="1" i="0" spc="-5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𝐫𝐚</m:t>
                    </m:r>
                    <m:r>
                      <a:rPr lang="en-US" sz="4000" b="1" i="0" spc="-5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pc="-5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5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spc="-5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hình </a:t>
                </a:r>
                <a:r>
                  <a:rPr lang="en-US" sz="4000" b="1" spc="-5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spc="-5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b="1" spc="-5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spc="-5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12" y="2514600"/>
                <a:ext cx="14519330" cy="1850828"/>
              </a:xfrm>
              <a:prstGeom prst="rect">
                <a:avLst/>
              </a:prstGeom>
              <a:blipFill>
                <a:blip r:embed="rId3"/>
                <a:stretch>
                  <a:fillRect l="-1512" t="-2640"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4"/>
          <a:srcRect l="58484" t="35933" r="13063" b="34168"/>
          <a:stretch/>
        </p:blipFill>
        <p:spPr bwMode="auto">
          <a:xfrm>
            <a:off x="9509919" y="3440014"/>
            <a:ext cx="5410201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9662319" y="4038600"/>
            <a:ext cx="2057400" cy="19812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082971" y="4444489"/>
            <a:ext cx="2439860" cy="412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311308" y="3591318"/>
            <a:ext cx="1162991" cy="87246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311308" y="4437432"/>
            <a:ext cx="1312122" cy="163104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474299" y="4463784"/>
            <a:ext cx="693220" cy="15560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639200" y="4288643"/>
            <a:ext cx="151360" cy="173115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2511934" y="4027551"/>
            <a:ext cx="2276109" cy="5014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2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</a:t>
            </a:r>
          </a:p>
          <a:p>
            <a:pPr algn="ctr"/>
            <a:r>
              <a:rPr lang="en-US" sz="2000" smtClean="0"/>
              <a:t>hai chiều</a:t>
            </a:r>
            <a:endParaRPr lang="en-US" sz="2000"/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</a:t>
            </a:r>
          </a:p>
          <a:p>
            <a:pPr algn="ctr"/>
            <a:r>
              <a:rPr lang="en-US" sz="2000" smtClean="0"/>
              <a:t>đường ưu tiên</a:t>
            </a:r>
            <a:endParaRPr lang="en-US" sz="2000"/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trẻ em </a:t>
            </a:r>
          </a:p>
          <a:p>
            <a:pPr algn="ctr"/>
            <a:r>
              <a:rPr lang="en-US" sz="2000" smtClean="0"/>
              <a:t>đi qua</a:t>
            </a:r>
            <a:endParaRPr lang="en-US" sz="2000"/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bộ</a:t>
            </a:r>
            <a:endParaRPr lang="en-US" sz="2000"/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 </a:t>
            </a:r>
          </a:p>
          <a:p>
            <a:pPr algn="ctr"/>
            <a:r>
              <a:rPr lang="en-US" sz="2000" smtClean="0"/>
              <a:t>đường có đèn đỏ</a:t>
            </a:r>
            <a:endParaRPr lang="en-US" sz="2000"/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xe đạp</a:t>
            </a:r>
            <a:endParaRPr lang="en-US" sz="2000"/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ô tô</a:t>
            </a:r>
            <a:endParaRPr lang="en-US" sz="2000"/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máy</a:t>
            </a:r>
            <a:endParaRPr lang="en-US" sz="2000"/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đạp</a:t>
            </a:r>
            <a:endParaRPr lang="en-US" sz="2000"/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người đi bộ</a:t>
            </a:r>
            <a:endParaRPr lang="en-US" sz="2000"/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cấm</a:t>
            </a:r>
          </a:p>
          <a:p>
            <a:pPr algn="ctr"/>
            <a:r>
              <a:rPr lang="en-US" sz="2000" smtClean="0"/>
              <a:t>Các loại xe</a:t>
            </a:r>
            <a:endParaRPr lang="en-US" sz="2000"/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đi ngược chiều</a:t>
            </a:r>
            <a:endParaRPr lang="en-US" sz="2000"/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 smtClean="0"/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thẳng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phải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Chỉ</a:t>
            </a:r>
            <a:r>
              <a:rPr lang="en-US" sz="2000" dirty="0" smtClean="0"/>
              <a:t> được </a:t>
            </a:r>
            <a:r>
              <a:rPr lang="en-US" sz="2000" dirty="0" err="1" smtClean="0"/>
              <a:t>rẽ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Chỉ</a:t>
            </a:r>
            <a:r>
              <a:rPr lang="en-US" sz="2000" dirty="0" smtClean="0"/>
              <a:t> được </a:t>
            </a:r>
          </a:p>
          <a:p>
            <a:pPr algn="ctr"/>
            <a:r>
              <a:rPr lang="en-US" sz="2000" dirty="0" err="1" smtClean="0"/>
              <a:t>rẽ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Chỉ</a:t>
            </a:r>
            <a:r>
              <a:rPr lang="en-US" sz="2000" dirty="0" smtClean="0"/>
              <a:t> được </a:t>
            </a:r>
          </a:p>
          <a:p>
            <a:pPr algn="ctr"/>
            <a:r>
              <a:rPr lang="en-US" sz="2000" dirty="0" err="1" smtClean="0"/>
              <a:t>rẽ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6130" t="33755" r="14130" b="30802"/>
          <a:stretch/>
        </p:blipFill>
        <p:spPr bwMode="auto">
          <a:xfrm>
            <a:off x="1280319" y="1665486"/>
            <a:ext cx="13258799" cy="6792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87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0905" y="1787331"/>
            <a:ext cx="10614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Hình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 nhật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 chia làm mấy phần bằng nhau?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Hình 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 nhật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 chia 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làm7 phần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 nhau.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Mấy phần được tô màu?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Một phần được tô 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424785" y="5796691"/>
                <a:ext cx="9609210" cy="3047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vuông được chia làm 7 </a:t>
                </a: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 bằng nhau</a:t>
                </a: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 màu một phần.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hai hình vuông.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hai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785" y="5796691"/>
                <a:ext cx="9609210" cy="3047244"/>
              </a:xfrm>
              <a:prstGeom prst="rect">
                <a:avLst/>
              </a:prstGeom>
              <a:blipFill>
                <a:blip r:embed="rId2"/>
                <a:stretch>
                  <a:fillRect l="-1967" t="-1600" r="-444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 rotWithShape="1">
          <a:blip r:embed="rId3"/>
          <a:srcRect l="28150" t="39181" r="57140" b="48036"/>
          <a:stretch/>
        </p:blipFill>
        <p:spPr bwMode="auto">
          <a:xfrm>
            <a:off x="10805319" y="2438399"/>
            <a:ext cx="5105400" cy="3276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1033919" y="3510327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919" y="3510327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1746625" y="3468533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625" y="3468533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2452260" y="3468532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2260" y="3468532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3105359" y="348964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5359" y="3489645"/>
                <a:ext cx="4572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3805395" y="3470984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395" y="3470984"/>
                <a:ext cx="4572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4400857" y="346853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857" y="3468531"/>
                <a:ext cx="457200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5156869" y="346853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6869" y="3468531"/>
                <a:ext cx="45720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4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18" grpId="0"/>
      <p:bldP spid="19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157849" y="6952018"/>
          <a:ext cx="7085870" cy="731520"/>
        </p:xfrm>
        <a:graphic>
          <a:graphicData uri="http://schemas.openxmlformats.org/drawingml/2006/table">
            <a:tbl>
              <a:tblPr/>
              <a:tblGrid>
                <a:gridCol w="7085870">
                  <a:extLst>
                    <a:ext uri="{9D8B030D-6E8A-4147-A177-3AD203B41FA5}">
                      <a16:colId xmlns:a16="http://schemas.microsoft.com/office/drawing/2014/main" val="1691573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665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383489" y="6043471"/>
                <a:ext cx="10896600" cy="3006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vuông được chia làm 8 </a:t>
                </a: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 bằng nhau, tô màu một phần.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</a:t>
                </a: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vuông.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</a:t>
                </a: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489" y="6043471"/>
                <a:ext cx="10896600" cy="3006977"/>
              </a:xfrm>
              <a:prstGeom prst="rect">
                <a:avLst/>
              </a:prstGeom>
              <a:blipFill>
                <a:blip r:embed="rId2"/>
                <a:stretch>
                  <a:fillRect l="-1678" t="-1417" r="-1678" b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/>
          <p:nvPr/>
        </p:nvPicPr>
        <p:blipFill rotWithShape="1">
          <a:blip r:embed="rId3"/>
          <a:srcRect l="28251" t="55451" r="55549" b="31089"/>
          <a:stretch/>
        </p:blipFill>
        <p:spPr bwMode="auto">
          <a:xfrm>
            <a:off x="9128919" y="2400473"/>
            <a:ext cx="6858000" cy="3846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9472184" y="3643467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184" y="3643467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0304715" y="364968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715" y="3649685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1165035" y="370039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035" y="3700391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1917889" y="3700392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889" y="3700392"/>
                <a:ext cx="4572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2737485" y="3680790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7485" y="3680790"/>
                <a:ext cx="4572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3557081" y="364346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7081" y="3643465"/>
                <a:ext cx="457200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4280089" y="3700392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0089" y="3700392"/>
                <a:ext cx="45720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5234065" y="3680789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4065" y="3680789"/>
                <a:ext cx="457200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871577" y="1629438"/>
            <a:ext cx="11465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Hình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nhật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 chia làm mấy phần bằng nhau?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Hình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nhật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 chia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8 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 nhau.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Mấy phần được tô màu?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Một phần được tô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157849" y="6952018"/>
          <a:ext cx="7085870" cy="731520"/>
        </p:xfrm>
        <a:graphic>
          <a:graphicData uri="http://schemas.openxmlformats.org/drawingml/2006/table">
            <a:tbl>
              <a:tblPr/>
              <a:tblGrid>
                <a:gridCol w="7085870">
                  <a:extLst>
                    <a:ext uri="{9D8B030D-6E8A-4147-A177-3AD203B41FA5}">
                      <a16:colId xmlns:a16="http://schemas.microsoft.com/office/drawing/2014/main" val="1691573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665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270019" y="1731810"/>
            <a:ext cx="11183631" cy="353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Hình 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nl-NL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nhật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 chia làm mấy phần bằng nhau?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Hình 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</a:t>
            </a:r>
            <a:r>
              <a:rPr kumimoji="0" lang="nl-NL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nhật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 chia làm 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9 </a:t>
            </a: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 bằng nhau.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Mấy phần được tô màu?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Một phần được tô </a:t>
            </a:r>
            <a:r>
              <a:rPr kumimoji="0" lang="nl-NL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975515" y="5631899"/>
                <a:ext cx="10896600" cy="3371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chữ</a:t>
                </a:r>
                <a:r>
                  <a:rPr kumimoji="0" lang="nl-NL" sz="40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nhật</a:t>
                </a: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chia làm 9 </a:t>
                </a: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 bằng nhau, tô màu một phần.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</a:t>
                </a: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vuông.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</a:t>
                </a: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515" y="5631899"/>
                <a:ext cx="10896600" cy="3371757"/>
              </a:xfrm>
              <a:prstGeom prst="rect">
                <a:avLst/>
              </a:prstGeom>
              <a:blipFill>
                <a:blip r:embed="rId2"/>
                <a:stretch>
                  <a:fillRect l="-1957" t="-1447" r="-1957" b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/>
          <p:nvPr/>
        </p:nvPicPr>
        <p:blipFill rotWithShape="1">
          <a:blip r:embed="rId3"/>
          <a:srcRect l="28299" t="72117" r="53583" b="14291"/>
          <a:stretch/>
        </p:blipFill>
        <p:spPr bwMode="auto">
          <a:xfrm>
            <a:off x="11399837" y="1849832"/>
            <a:ext cx="4876801" cy="3071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1579936" y="2918593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936" y="2918593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2055474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5474" y="2914235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2638960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8960" y="2914235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3131311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311" y="2914235"/>
                <a:ext cx="4572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3658813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813" y="2914235"/>
                <a:ext cx="4572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4186315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6315" y="2914235"/>
                <a:ext cx="457200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4643515" y="291112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515" y="2911125"/>
                <a:ext cx="45720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5222658" y="2911124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658" y="2911124"/>
                <a:ext cx="457200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5770993" y="2918593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0993" y="2918593"/>
                <a:ext cx="457200" cy="1017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1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9026" y="1377361"/>
            <a:ext cx="9955293" cy="934456"/>
            <a:chOff x="1470819" y="1654975"/>
            <a:chExt cx="8513738" cy="93445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08038" y="1654975"/>
              <a:ext cx="787651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 thẻ tương ứng với phần đã tô màu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2"/>
          <a:srcRect l="19372" t="39581" r="20681" b="18977"/>
          <a:stretch/>
        </p:blipFill>
        <p:spPr bwMode="auto">
          <a:xfrm>
            <a:off x="1373610" y="2311817"/>
            <a:ext cx="13522578" cy="5003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32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2119" y="1412860"/>
            <a:ext cx="9982199" cy="800219"/>
            <a:chOff x="1470819" y="1904551"/>
            <a:chExt cx="8536748" cy="8002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31048" y="1904551"/>
              <a:ext cx="787651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Chọn thẻ tương ứng với phần đã tô màu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PHẦN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BẢY.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PHẦN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TÁM. MỘT PHẦN 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499519" y="2027047"/>
                <a:ext cx="13106400" cy="6668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nl-NL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với băng giấy màu gì </a:t>
                </a:r>
                <a:r>
                  <a:rPr lang="nl-NL" sz="36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nl-NL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</a:t>
                </a: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tương ứng với băng giấy màu tím. 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với băng giấy màu gì ?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nl-NL" sz="3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tương ứng với băng giấy màu đỏ</a:t>
                </a:r>
                <a:r>
                  <a:rPr lang="nl-NL" sz="3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với băng giấy màu gì ?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nl-NL" sz="36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tương ứng với băng giấy màu vàng</a:t>
                </a:r>
                <a:r>
                  <a:rPr lang="nl-NL" sz="3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với băng giấy màu gì </a:t>
                </a:r>
                <a:r>
                  <a:rPr lang="nl-NL" sz="36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tương ứng với băng giấy màu xanh</a:t>
                </a:r>
                <a:r>
                  <a:rPr lang="nl-NL" sz="3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519" y="2027047"/>
                <a:ext cx="13106400" cy="6668620"/>
              </a:xfrm>
              <a:prstGeom prst="rect">
                <a:avLst/>
              </a:prstGeom>
              <a:blipFill>
                <a:blip r:embed="rId2"/>
                <a:stretch>
                  <a:fillRect l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4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89109" y="1076711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7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276406"/>
                  </p:ext>
                </p:extLst>
              </p:nvPr>
            </p:nvGraphicFramePr>
            <p:xfrm>
              <a:off x="1500657" y="1341456"/>
              <a:ext cx="6051152" cy="1096943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096943">
                    <a:tc>
                      <a:txBody>
                        <a:bodyPr/>
                        <a:lstStyle/>
                        <a:p>
                          <a:pPr marL="0" lvl="0" indent="0"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nl-NL" sz="4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Đã tô màu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nl-NL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hình nào?</a:t>
                          </a:r>
                          <a:endParaRPr lang="en-US" sz="40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276406"/>
                  </p:ext>
                </p:extLst>
              </p:nvPr>
            </p:nvGraphicFramePr>
            <p:xfrm>
              <a:off x="1500657" y="1341456"/>
              <a:ext cx="6051152" cy="1096943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096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907029" y="5473580"/>
                <a:ext cx="3238408" cy="182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    </a:t>
                </a:r>
                <a:endParaRPr lang="nl-NL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29" y="5473580"/>
                <a:ext cx="3238408" cy="1822678"/>
              </a:xfrm>
              <a:prstGeom prst="rect">
                <a:avLst/>
              </a:prstGeom>
              <a:blipFill>
                <a:blip r:embed="rId4"/>
                <a:stretch>
                  <a:fillRect l="-6780" t="-4013" r="-6591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0578343" y="5791200"/>
            <a:ext cx="32384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B chưa được tô màu</a:t>
            </a:r>
            <a:endParaRPr lang="nl-NL" sz="40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5"/>
          <a:srcRect l="25217" t="43851" r="24927" b="28775"/>
          <a:stretch/>
        </p:blipFill>
        <p:spPr bwMode="auto">
          <a:xfrm>
            <a:off x="2552743" y="2595543"/>
            <a:ext cx="11048999" cy="2720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25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68173" y="1502511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88880"/>
              </p:ext>
            </p:extLst>
          </p:nvPr>
        </p:nvGraphicFramePr>
        <p:xfrm>
          <a:off x="1279719" y="1825862"/>
          <a:ext cx="5410798" cy="826551"/>
        </p:xfrm>
        <a:graphic>
          <a:graphicData uri="http://schemas.openxmlformats.org/drawingml/2006/table">
            <a:tbl>
              <a:tblPr/>
              <a:tblGrid>
                <a:gridCol w="5410798">
                  <a:extLst>
                    <a:ext uri="{9D8B030D-6E8A-4147-A177-3AD203B41FA5}">
                      <a16:colId xmlns:a16="http://schemas.microsoft.com/office/drawing/2014/main" val="2763074564"/>
                    </a:ext>
                  </a:extLst>
                </a:gridCol>
              </a:tblGrid>
              <a:tr h="82655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nl-NL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nào đã khoanh: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943658"/>
                  </a:ext>
                </a:extLst>
              </a:tr>
            </a:tbl>
          </a:graphicData>
        </a:graphic>
      </p:graphicFrame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23946" y="2295120"/>
                <a:ext cx="3645550" cy="1112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số cây nấm</a:t>
                </a:r>
                <a:endParaRPr lang="en-US" sz="4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46" y="2295120"/>
                <a:ext cx="3645550" cy="1112164"/>
              </a:xfrm>
              <a:prstGeom prst="rect">
                <a:avLst/>
              </a:prstGeom>
              <a:blipFill>
                <a:blip r:embed="rId3"/>
                <a:stretch>
                  <a:fillRect l="-5853" r="-4515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 rotWithShape="1">
          <a:blip r:embed="rId4"/>
          <a:srcRect l="31653" t="41884" r="29972" b="45826"/>
          <a:stretch/>
        </p:blipFill>
        <p:spPr bwMode="auto">
          <a:xfrm>
            <a:off x="368173" y="3407284"/>
            <a:ext cx="6838194" cy="2736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9715335" y="2488871"/>
                <a:ext cx="3844322" cy="1114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 cà chua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335" y="2488871"/>
                <a:ext cx="3844322" cy="1114985"/>
              </a:xfrm>
              <a:prstGeom prst="rect">
                <a:avLst/>
              </a:prstGeom>
              <a:blipFill>
                <a:blip r:embed="rId5"/>
                <a:stretch>
                  <a:fillRect l="-5714" r="-5238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/>
          <p:nvPr/>
        </p:nvPicPr>
        <p:blipFill rotWithShape="1">
          <a:blip r:embed="rId6"/>
          <a:srcRect l="33760" t="60335" r="31714" b="25806"/>
          <a:stretch/>
        </p:blipFill>
        <p:spPr bwMode="auto">
          <a:xfrm>
            <a:off x="9586119" y="3711073"/>
            <a:ext cx="6361113" cy="2949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93337" y="6483580"/>
                <a:ext cx="6639510" cy="1156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A đã khoanh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cây nấm.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7" y="6483580"/>
                <a:ext cx="6639510" cy="1156470"/>
              </a:xfrm>
              <a:prstGeom prst="rect">
                <a:avLst/>
              </a:prstGeom>
              <a:blipFill>
                <a:blip r:embed="rId7"/>
                <a:stretch>
                  <a:fillRect l="-3214" r="-2112" b="-6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8720666" y="6483580"/>
                <a:ext cx="7423379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A đã khoanh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quả cà chua.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666" y="6483580"/>
                <a:ext cx="7423379" cy="1159485"/>
              </a:xfrm>
              <a:prstGeom prst="rect">
                <a:avLst/>
              </a:prstGeom>
              <a:blipFill>
                <a:blip r:embed="rId8"/>
                <a:stretch>
                  <a:fillRect l="-2958" r="-1890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1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4156</TotalTime>
  <Words>667</Words>
  <Application>Microsoft Office PowerPoint</Application>
  <PresentationFormat>Custom</PresentationFormat>
  <Paragraphs>151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241</cp:revision>
  <dcterms:created xsi:type="dcterms:W3CDTF">2022-07-10T01:37:20Z</dcterms:created>
  <dcterms:modified xsi:type="dcterms:W3CDTF">2022-08-22T15:19:53Z</dcterms:modified>
</cp:coreProperties>
</file>