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9" r:id="rId3"/>
    <p:sldId id="264" r:id="rId4"/>
    <p:sldId id="263" r:id="rId5"/>
    <p:sldId id="266" r:id="rId6"/>
    <p:sldId id="269" r:id="rId7"/>
    <p:sldId id="268" r:id="rId8"/>
    <p:sldId id="270" r:id="rId9"/>
    <p:sldId id="271" r:id="rId10"/>
    <p:sldId id="267" r:id="rId11"/>
    <p:sldId id="265" r:id="rId12"/>
    <p:sldId id="272" r:id="rId13"/>
    <p:sldId id="258" r:id="rId14"/>
    <p:sldId id="281" r:id="rId15"/>
    <p:sldId id="278" r:id="rId16"/>
    <p:sldId id="282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26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1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9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8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90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8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"/>
            <a:ext cx="12192000" cy="6858000"/>
          </a:xfrm>
        </p:spPr>
      </p:pic>
      <p:pic>
        <p:nvPicPr>
          <p:cNvPr id="5" name="Google Shape;9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0109" y="4156109"/>
            <a:ext cx="7424691" cy="270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8;p4"/>
          <p:cNvPicPr preferRelativeResize="0"/>
          <p:nvPr/>
        </p:nvPicPr>
        <p:blipFill rotWithShape="1">
          <a:blip r:embed="rId4">
            <a:alphaModFix/>
          </a:blip>
          <a:srcRect l="32759" r="8347"/>
          <a:stretch/>
        </p:blipFill>
        <p:spPr>
          <a:xfrm flipH="1">
            <a:off x="1870613" y="4846320"/>
            <a:ext cx="2350673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1 Bộ Sách Giáo Khoa Cánh Diều - Chương trình GDPT mới 20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2" y="761817"/>
            <a:ext cx="1857740" cy="18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21287" y="1275189"/>
            <a:ext cx="30303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</a:rPr>
              <a:t>Tiếng</a:t>
            </a:r>
            <a:r>
              <a:rPr lang="en-US" sz="4800" b="1" u="sng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800" b="1" u="sng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</a:rPr>
              <a:t>Việt</a:t>
            </a:r>
            <a:endParaRPr lang="en-US" sz="4800" b="1" u="sng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1764" y="26195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lang="en-US" sz="6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7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u 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523" y="755374"/>
            <a:ext cx="10376452" cy="5645426"/>
          </a:xfr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059478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11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2021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7B90A2F1-F01E-480A-9004-97F8C41BE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B90A2F1-F01E-480A-9004-97F8C41B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1386089" y="1583105"/>
            <a:ext cx="75200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10" name="AutoShape 2" descr="Học Cách Cầm Bút Chì Hình ảnh | Định dạng hình ảnh PSD 610748991|  vn.lovepik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숙제 만화 요소를 쓰는 아이 이미지 _사진 401738342 무료 다운로드_lovepik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70" y="3234382"/>
            <a:ext cx="308775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A5815E-7E3E-4EF6-BDA2-048351162303}"/>
              </a:ext>
            </a:extLst>
          </p:cNvPr>
          <p:cNvSpPr txBox="1"/>
          <p:nvPr/>
        </p:nvSpPr>
        <p:spPr>
          <a:xfrm>
            <a:off x="556591" y="2884382"/>
            <a:ext cx="113306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D7E58C4-330F-4EC2-B6A7-9DB2FD4DA59E}"/>
              </a:ext>
            </a:extLst>
          </p:cNvPr>
          <p:cNvGrpSpPr/>
          <p:nvPr/>
        </p:nvGrpSpPr>
        <p:grpSpPr>
          <a:xfrm>
            <a:off x="3712177" y="1473476"/>
            <a:ext cx="6794279" cy="1521236"/>
            <a:chOff x="318992" y="2043956"/>
            <a:chExt cx="6181915" cy="12498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AC16558-6FA5-4F53-AE4B-70C97DD5F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828D293-17B0-4D20-B220-65F723F2F60A}"/>
                </a:ext>
              </a:extLst>
            </p:cNvPr>
            <p:cNvSpPr txBox="1"/>
            <p:nvPr/>
          </p:nvSpPr>
          <p:spPr>
            <a:xfrm>
              <a:off x="318992" y="2321727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Học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tập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tốt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,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lao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động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 smtClean="0">
                  <a:latin typeface="HP001 4 hàng" panose="020B0603050302020204" pitchFamily="34" charset="0"/>
                </a:rPr>
                <a:t>tốt</a:t>
              </a:r>
              <a:r>
                <a:rPr lang="en-US" sz="3600" b="1" dirty="0" smtClean="0">
                  <a:latin typeface="HP001 4 hàng" panose="020B0603050302020204" pitchFamily="34" charset="0"/>
                </a:rPr>
                <a:t>.</a:t>
              </a:r>
              <a:endParaRPr lang="en-US" sz="36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FC3965-2B2F-4A3F-A48A-EC0C38758FC4}"/>
              </a:ext>
            </a:extLst>
          </p:cNvPr>
          <p:cNvSpPr txBox="1"/>
          <p:nvPr/>
        </p:nvSpPr>
        <p:spPr>
          <a:xfrm>
            <a:off x="1444487" y="5460072"/>
            <a:ext cx="8082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H, l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DEBA2C-201C-4F6C-9939-91049FEE2618}"/>
              </a:ext>
            </a:extLst>
          </p:cNvPr>
          <p:cNvSpPr txBox="1"/>
          <p:nvPr/>
        </p:nvSpPr>
        <p:spPr>
          <a:xfrm>
            <a:off x="1338470" y="3468789"/>
            <a:ext cx="3050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878" y="396258"/>
            <a:ext cx="11137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11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2021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A6B253-AB60-455C-AC50-EF75BA8ED545}"/>
              </a:ext>
            </a:extLst>
          </p:cNvPr>
          <p:cNvSpPr txBox="1"/>
          <p:nvPr/>
        </p:nvSpPr>
        <p:spPr>
          <a:xfrm>
            <a:off x="1181829" y="4342479"/>
            <a:ext cx="9724710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649357" y="834888"/>
            <a:ext cx="10497603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57" y="3488427"/>
            <a:ext cx="453224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9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30"/>
            <a:ext cx="12192000" cy="681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5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=""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=""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=""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algn="ctr">
              <a:defRPr/>
            </a:pP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lang="zh-CN" altLang="en-US" sz="5400" b="1" dirty="0">
              <a:solidFill>
                <a:srgbClr val="44546A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=""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4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296" y="893"/>
            <a:ext cx="1238097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4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" y="2817490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6" y="295459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92757" y="2315167"/>
            <a:ext cx="99336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Tạm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biệt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và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hẹn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gặp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iCiel Bambola" panose="02000000000000000000" pitchFamily="50" charset="0"/>
              </a:rPr>
              <a:t>lại</a:t>
            </a:r>
            <a:r>
              <a:rPr lang="en-US" sz="8800" dirty="0" smtClean="0">
                <a:solidFill>
                  <a:srgbClr val="FF0000"/>
                </a:solidFill>
                <a:latin typeface="iCiel Bambola" panose="02000000000000000000" pitchFamily="50" charset="0"/>
              </a:rPr>
              <a:t>! </a:t>
            </a:r>
            <a:endParaRPr lang="en-US" sz="8800" dirty="0">
              <a:solidFill>
                <a:srgbClr val="FF0000"/>
              </a:solidFill>
              <a:latin typeface="iCiel Bambola" panose="02000000000000000000" pitchFamily="50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85251" y="1611297"/>
            <a:ext cx="1864143" cy="1403176"/>
            <a:chOff x="5337376" y="3832625"/>
            <a:chExt cx="1864191" cy="1403213"/>
          </a:xfrm>
        </p:grpSpPr>
        <p:sp>
          <p:nvSpPr>
            <p:cNvPr id="11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6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7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36800" y="326058"/>
            <a:ext cx="1864143" cy="1403176"/>
            <a:chOff x="5337376" y="3832625"/>
            <a:chExt cx="1864191" cy="1403213"/>
          </a:xfrm>
        </p:grpSpPr>
        <p:sp>
          <p:nvSpPr>
            <p:cNvPr id="59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9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0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92879" y="1331392"/>
            <a:ext cx="1864143" cy="1403176"/>
            <a:chOff x="5337376" y="3832625"/>
            <a:chExt cx="1864191" cy="1403213"/>
          </a:xfrm>
        </p:grpSpPr>
        <p:sp>
          <p:nvSpPr>
            <p:cNvPr id="102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2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3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623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453"/>
          </a:xfrm>
        </p:spPr>
      </p:pic>
      <p:pic>
        <p:nvPicPr>
          <p:cNvPr id="5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9" y="60513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71137" y="37808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56800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65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0A5288-9745-4960-8F57-0ED30A8B8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055" t="23026" r="12378" b="24378"/>
          <a:stretch/>
        </p:blipFill>
        <p:spPr bwMode="auto">
          <a:xfrm>
            <a:off x="8076727" y="2537362"/>
            <a:ext cx="2080215" cy="21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9EC70A-13CF-4399-87F0-3AA4DD16F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149"/>
          <a:stretch/>
        </p:blipFill>
        <p:spPr>
          <a:xfrm>
            <a:off x="1374528" y="1728271"/>
            <a:ext cx="2983257" cy="3060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878" y="396258"/>
            <a:ext cx="11497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11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2021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20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23371" y="1402557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43878" y="2060575"/>
            <a:ext cx="5744740" cy="46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itchFamily="34" charset="0"/>
              </a:rPr>
              <a:t>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222375" y="3068638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2 ô li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256367" y="4149726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3 ô li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256366" y="3644901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2 ô li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222375" y="3706814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b)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" name="Picture 47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67" y="1341438"/>
            <a:ext cx="5183717" cy="4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7583" y="3717131"/>
            <a:ext cx="47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3878" y="396258"/>
            <a:ext cx="11137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tư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13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11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2024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4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 build="allAtOnce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96119" y="1227931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6" name="Picture 5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148681" y="5045075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244056" y="5046663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210844" y="5035550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16835" y="1868488"/>
            <a:ext cx="6922984" cy="46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itchFamily="34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réng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867819" y="2935288"/>
            <a:ext cx="2279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2 ô li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867819" y="3544888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3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844006" y="4117975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5 ô li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31" y="1473476"/>
            <a:ext cx="3887788" cy="437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838783" y="3024774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a)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597" y="396258"/>
            <a:ext cx="11497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11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2021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13594" y="1259681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11" name="Picture 10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561431" y="4850606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656806" y="4852194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623594" y="4841081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14860" y="2235786"/>
            <a:ext cx="724586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</a:t>
            </a:r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÷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H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gåm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mÊy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nÐt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37694" y="2964656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nÐt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137694" y="3574256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nÐt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175794" y="4183856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</a:rPr>
              <a:t>nÐt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al" pitchFamily="34" charset="0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19" y="1519237"/>
            <a:ext cx="3887787" cy="456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3137694" y="4183856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878" y="396258"/>
            <a:ext cx="11137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11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2021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969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9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 flipH="1">
            <a:off x="7088031" y="2243528"/>
            <a:ext cx="2627313" cy="1855788"/>
          </a:xfrm>
          <a:prstGeom prst="cloudCallout">
            <a:avLst>
              <a:gd name="adj1" fmla="val -16977"/>
              <a:gd name="adj2" fmla="val 102630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330919" y="2527691"/>
            <a:ext cx="3465512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itchFamily="82" charset="0"/>
              </a:rPr>
              <a:t> 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M×nh</a:t>
            </a: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cïng</a:t>
            </a:r>
            <a:endParaRPr lang="en-US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stote" pitchFamily="34" charset="0"/>
            </a:endParaRPr>
          </a:p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viÕt</a:t>
            </a: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ch</a:t>
            </a: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÷ H !</a:t>
            </a:r>
          </a:p>
        </p:txBody>
      </p:sp>
      <p:pic>
        <p:nvPicPr>
          <p:cNvPr id="3" name="Tập viết chữ hoa H Tập viết lớp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1FB38FD-B5EA-416C-8DF9-5A6624D85699}"/>
  <p:tag name="GENSWF_ADVANCE_TIME" val="6.500"/>
  <p:tag name="TIMING" val="|4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 w="9525">
          <a:solidFill>
            <a:srgbClr val="FF99FF"/>
          </a:solidFill>
          <a:round/>
          <a:headEnd/>
          <a:tailEnd/>
        </a:ln>
        <a:effectLst/>
      </a:spPr>
      <a:bodyPr wrap="none" anchor="ctr"/>
      <a:lstStyle>
        <a:defPPr algn="ctr" eaLnBrk="1" hangingPunct="1">
          <a:spcBef>
            <a:spcPct val="20000"/>
          </a:spcBef>
          <a:defRPr sz="28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284</Words>
  <Application>Microsoft Office PowerPoint</Application>
  <PresentationFormat>Custom</PresentationFormat>
  <Paragraphs>50</Paragraphs>
  <Slides>16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 - HP</cp:lastModifiedBy>
  <cp:revision>20</cp:revision>
  <dcterms:created xsi:type="dcterms:W3CDTF">2021-10-30T04:56:06Z</dcterms:created>
  <dcterms:modified xsi:type="dcterms:W3CDTF">2024-11-13T00:47:00Z</dcterms:modified>
</cp:coreProperties>
</file>