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7"/>
  </p:notesMasterIdLst>
  <p:sldIdLst>
    <p:sldId id="256" r:id="rId3"/>
    <p:sldId id="304" r:id="rId4"/>
    <p:sldId id="257" r:id="rId5"/>
    <p:sldId id="397" r:id="rId6"/>
    <p:sldId id="386" r:id="rId7"/>
    <p:sldId id="262" r:id="rId8"/>
    <p:sldId id="393" r:id="rId9"/>
    <p:sldId id="394" r:id="rId10"/>
    <p:sldId id="388" r:id="rId11"/>
    <p:sldId id="389" r:id="rId12"/>
    <p:sldId id="390" r:id="rId13"/>
    <p:sldId id="395" r:id="rId14"/>
    <p:sldId id="281" r:id="rId15"/>
    <p:sldId id="385" r:id="rId16"/>
  </p:sldIdLst>
  <p:sldSz cx="12192000" cy="6858000"/>
  <p:notesSz cx="6858000" cy="9144000"/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CBAD"/>
    <a:srgbClr val="00FF00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27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7064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073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607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7587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381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933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595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0243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652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4800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2636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675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307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5673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1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9442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2676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17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815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400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302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025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753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638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74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77068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01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16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47" Type="http://schemas.openxmlformats.org/officeDocument/2006/relationships/slideLayout" Target="../slideLayouts/slideLayout68.xml"/><Relationship Id="rId50" Type="http://schemas.openxmlformats.org/officeDocument/2006/relationships/slideLayout" Target="../slideLayouts/slideLayout71.xml"/><Relationship Id="rId55" Type="http://schemas.openxmlformats.org/officeDocument/2006/relationships/slideLayout" Target="../slideLayouts/slideLayout76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46" Type="http://schemas.openxmlformats.org/officeDocument/2006/relationships/slideLayout" Target="../slideLayouts/slideLayout67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41" Type="http://schemas.openxmlformats.org/officeDocument/2006/relationships/slideLayout" Target="../slideLayouts/slideLayout62.xml"/><Relationship Id="rId54" Type="http://schemas.openxmlformats.org/officeDocument/2006/relationships/slideLayout" Target="../slideLayouts/slideLayout75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53" Type="http://schemas.openxmlformats.org/officeDocument/2006/relationships/slideLayout" Target="../slideLayouts/slideLayout74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70.xml"/><Relationship Id="rId57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65.xml"/><Relationship Id="rId52" Type="http://schemas.openxmlformats.org/officeDocument/2006/relationships/slideLayout" Target="../slideLayouts/slideLayout7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56" Type="http://schemas.openxmlformats.org/officeDocument/2006/relationships/slideLayout" Target="../slideLayouts/slideLayout77.xml"/><Relationship Id="rId8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72.xml"/><Relationship Id="rId3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740" r:id="rId7"/>
    <p:sldLayoutId id="2147483739" r:id="rId8"/>
    <p:sldLayoutId id="2147483738" r:id="rId9"/>
    <p:sldLayoutId id="2147483737" r:id="rId10"/>
    <p:sldLayoutId id="2147483736" r:id="rId11"/>
    <p:sldLayoutId id="2147483735" r:id="rId12"/>
    <p:sldLayoutId id="2147483734" r:id="rId13"/>
    <p:sldLayoutId id="2147483733" r:id="rId14"/>
    <p:sldLayoutId id="2147483732" r:id="rId15"/>
    <p:sldLayoutId id="2147483731" r:id="rId16"/>
    <p:sldLayoutId id="2147483657" r:id="rId17"/>
    <p:sldLayoutId id="2147483658" r:id="rId18"/>
    <p:sldLayoutId id="2147483659" r:id="rId19"/>
    <p:sldLayoutId id="2147483660" r:id="rId20"/>
    <p:sldLayoutId id="214748366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  <p:sldLayoutId id="2147483741" r:id="rId12"/>
    <p:sldLayoutId id="2147483730" r:id="rId13"/>
    <p:sldLayoutId id="2147483729" r:id="rId14"/>
    <p:sldLayoutId id="2147483728" r:id="rId15"/>
    <p:sldLayoutId id="2147483727" r:id="rId16"/>
    <p:sldLayoutId id="2147483726" r:id="rId17"/>
    <p:sldLayoutId id="2147483725" r:id="rId18"/>
    <p:sldLayoutId id="2147483724" r:id="rId19"/>
    <p:sldLayoutId id="2147483723" r:id="rId20"/>
    <p:sldLayoutId id="2147483722" r:id="rId21"/>
    <p:sldLayoutId id="2147483721" r:id="rId22"/>
    <p:sldLayoutId id="2147483720" r:id="rId23"/>
    <p:sldLayoutId id="2147483719" r:id="rId24"/>
    <p:sldLayoutId id="2147483718" r:id="rId25"/>
    <p:sldLayoutId id="2147483717" r:id="rId26"/>
    <p:sldLayoutId id="2147483716" r:id="rId27"/>
    <p:sldLayoutId id="2147483715" r:id="rId28"/>
    <p:sldLayoutId id="2147483714" r:id="rId29"/>
    <p:sldLayoutId id="2147483713" r:id="rId30"/>
    <p:sldLayoutId id="2147483712" r:id="rId31"/>
    <p:sldLayoutId id="2147483711" r:id="rId32"/>
    <p:sldLayoutId id="2147483710" r:id="rId33"/>
    <p:sldLayoutId id="2147483709" r:id="rId34"/>
    <p:sldLayoutId id="2147483708" r:id="rId35"/>
    <p:sldLayoutId id="2147483707" r:id="rId36"/>
    <p:sldLayoutId id="2147483706" r:id="rId37"/>
    <p:sldLayoutId id="2147483705" r:id="rId38"/>
    <p:sldLayoutId id="2147483704" r:id="rId39"/>
    <p:sldLayoutId id="2147483703" r:id="rId40"/>
    <p:sldLayoutId id="2147483702" r:id="rId41"/>
    <p:sldLayoutId id="2147483701" r:id="rId42"/>
    <p:sldLayoutId id="2147483700" r:id="rId43"/>
    <p:sldLayoutId id="2147483699" r:id="rId44"/>
    <p:sldLayoutId id="2147483698" r:id="rId45"/>
    <p:sldLayoutId id="2147483697" r:id="rId46"/>
    <p:sldLayoutId id="2147483696" r:id="rId47"/>
    <p:sldLayoutId id="2147483695" r:id="rId48"/>
    <p:sldLayoutId id="2147483667" r:id="rId49"/>
    <p:sldLayoutId id="2147483668" r:id="rId50"/>
    <p:sldLayoutId id="2147483669" r:id="rId51"/>
    <p:sldLayoutId id="2147483670" r:id="rId52"/>
    <p:sldLayoutId id="2147483671" r:id="rId53"/>
    <p:sldLayoutId id="2147483672" r:id="rId54"/>
    <p:sldLayoutId id="2147483673" r:id="rId55"/>
    <p:sldLayoutId id="2147483674" r:id="rId5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523375" y="1330217"/>
            <a:ext cx="603168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32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37</a:t>
            </a: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2811596-760F-40A4-ACC9-CA26D48B35E8}"/>
              </a:ext>
            </a:extLst>
          </p:cNvPr>
          <p:cNvSpPr/>
          <p:nvPr/>
        </p:nvSpPr>
        <p:spPr>
          <a:xfrm>
            <a:off x="1818638" y="1822981"/>
            <a:ext cx="6928443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2B290-4045-4630-92AC-8C3F8EB04E98}"/>
              </a:ext>
            </a:extLst>
          </p:cNvPr>
          <p:cNvSpPr txBox="1"/>
          <p:nvPr/>
        </p:nvSpPr>
        <p:spPr>
          <a:xfrm>
            <a:off x="4231673" y="3836207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EF93AD-A7FB-44D9-A9E5-6D9D1C66FF4B}"/>
              </a:ext>
            </a:extLst>
          </p:cNvPr>
          <p:cNvSpPr txBox="1"/>
          <p:nvPr/>
        </p:nvSpPr>
        <p:spPr>
          <a:xfrm>
            <a:off x="5883868" y="4857898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B499DC-E911-4005-8568-0612B951823B}"/>
              </a:ext>
            </a:extLst>
          </p:cNvPr>
          <p:cNvSpPr txBox="1"/>
          <p:nvPr/>
        </p:nvSpPr>
        <p:spPr>
          <a:xfrm>
            <a:off x="4360149" y="5532066"/>
            <a:ext cx="50488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1153409" y="423999"/>
            <a:ext cx="9721737" cy="1151078"/>
            <a:chOff x="-2289596" y="125793"/>
            <a:chExt cx="10050234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2289596" y="125793"/>
              <a:ext cx="10050234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2289596" y="419978"/>
              <a:ext cx="548871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5345BD-8EF1-4813-8492-0EA66AA9EC11}"/>
              </a:ext>
            </a:extLst>
          </p:cNvPr>
          <p:cNvSpPr txBox="1"/>
          <p:nvPr/>
        </p:nvSpPr>
        <p:spPr>
          <a:xfrm>
            <a:off x="1684340" y="594702"/>
            <a:ext cx="89669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A18C55D-6C28-424F-A315-B65263C007CA}"/>
              </a:ext>
            </a:extLst>
          </p:cNvPr>
          <p:cNvSpPr txBox="1"/>
          <p:nvPr/>
        </p:nvSpPr>
        <p:spPr>
          <a:xfrm>
            <a:off x="2313413" y="4317288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A5B3AA0-C1DC-4631-855C-2AF481990028}"/>
              </a:ext>
            </a:extLst>
          </p:cNvPr>
          <p:cNvSpPr/>
          <p:nvPr/>
        </p:nvSpPr>
        <p:spPr>
          <a:xfrm>
            <a:off x="4047906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E2C3BD03-CAB9-4191-BF75-1127E2521465}"/>
              </a:ext>
            </a:extLst>
          </p:cNvPr>
          <p:cNvSpPr/>
          <p:nvPr/>
        </p:nvSpPr>
        <p:spPr>
          <a:xfrm>
            <a:off x="5282860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F2F97206-F4AF-44FF-864E-EEEAC800A262}"/>
              </a:ext>
            </a:extLst>
          </p:cNvPr>
          <p:cNvSpPr/>
          <p:nvPr/>
        </p:nvSpPr>
        <p:spPr>
          <a:xfrm>
            <a:off x="6288393" y="486632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FE6FF97-E369-487E-938C-293987DE90B5}"/>
              </a:ext>
            </a:extLst>
          </p:cNvPr>
          <p:cNvSpPr/>
          <p:nvPr/>
        </p:nvSpPr>
        <p:spPr>
          <a:xfrm>
            <a:off x="4692036" y="4874714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3F6570DF-7D4D-4FC1-9848-8324D80F6A9E}"/>
              </a:ext>
            </a:extLst>
          </p:cNvPr>
          <p:cNvSpPr/>
          <p:nvPr/>
        </p:nvSpPr>
        <p:spPr>
          <a:xfrm>
            <a:off x="6305171" y="550441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A7F9F93-B18C-4FD1-B33A-A8330A412D90}"/>
              </a:ext>
            </a:extLst>
          </p:cNvPr>
          <p:cNvSpPr/>
          <p:nvPr/>
        </p:nvSpPr>
        <p:spPr>
          <a:xfrm>
            <a:off x="4697528" y="4875203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20AE0B2-5AB7-4FAA-AE1E-B6D257FEB23A}"/>
              </a:ext>
            </a:extLst>
          </p:cNvPr>
          <p:cNvGrpSpPr/>
          <p:nvPr/>
        </p:nvGrpSpPr>
        <p:grpSpPr>
          <a:xfrm>
            <a:off x="4044353" y="4850917"/>
            <a:ext cx="777451" cy="541769"/>
            <a:chOff x="6096000" y="4386583"/>
            <a:chExt cx="777451" cy="54176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E7DFF31-388B-4879-9E2B-215D2861B243}"/>
                </a:ext>
              </a:extLst>
            </p:cNvPr>
            <p:cNvSpPr txBox="1"/>
            <p:nvPr/>
          </p:nvSpPr>
          <p:spPr>
            <a:xfrm>
              <a:off x="6195757" y="4386583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738C55D-6262-4875-B644-1703B9F26CE5}"/>
              </a:ext>
            </a:extLst>
          </p:cNvPr>
          <p:cNvGrpSpPr/>
          <p:nvPr/>
        </p:nvGrpSpPr>
        <p:grpSpPr>
          <a:xfrm>
            <a:off x="5284823" y="4852769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3F045A6-5CA7-44D0-9DE7-A387AD608D44}"/>
              </a:ext>
            </a:extLst>
          </p:cNvPr>
          <p:cNvGrpSpPr/>
          <p:nvPr/>
        </p:nvGrpSpPr>
        <p:grpSpPr>
          <a:xfrm>
            <a:off x="6295323" y="4870525"/>
            <a:ext cx="741788" cy="532660"/>
            <a:chOff x="6096000" y="4395692"/>
            <a:chExt cx="741788" cy="53266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DC369DE-7A61-4B2A-AF78-342CFF5DEAA2}"/>
                </a:ext>
              </a:extLst>
            </p:cNvPr>
            <p:cNvSpPr txBox="1"/>
            <p:nvPr/>
          </p:nvSpPr>
          <p:spPr>
            <a:xfrm>
              <a:off x="6142338" y="4395692"/>
              <a:ext cx="695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6384B6E-C6A2-470D-AC57-AA6E5ACC0F38}"/>
              </a:ext>
            </a:extLst>
          </p:cNvPr>
          <p:cNvGrpSpPr/>
          <p:nvPr/>
        </p:nvGrpSpPr>
        <p:grpSpPr>
          <a:xfrm>
            <a:off x="6313079" y="5514632"/>
            <a:ext cx="724032" cy="532315"/>
            <a:chOff x="6096000" y="4396037"/>
            <a:chExt cx="724032" cy="532315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223326C-C089-432D-B5D3-B996DCFBC219}"/>
                </a:ext>
              </a:extLst>
            </p:cNvPr>
            <p:cNvSpPr txBox="1"/>
            <p:nvPr/>
          </p:nvSpPr>
          <p:spPr>
            <a:xfrm>
              <a:off x="6142338" y="4396037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12E84C0-9323-4830-8E71-A41A6ACF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flipH="1">
            <a:off x="262225" y="2826053"/>
            <a:ext cx="2189636" cy="359325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181BB0B0-8D3B-48D9-856B-D0171DF69013}"/>
              </a:ext>
            </a:extLst>
          </p:cNvPr>
          <p:cNvSpPr/>
          <p:nvPr/>
        </p:nvSpPr>
        <p:spPr>
          <a:xfrm>
            <a:off x="4354735" y="276382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1388739-0BE6-4D3C-BCBC-ADEF5632AD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576" t="17996" r="6174" b="47621"/>
          <a:stretch/>
        </p:blipFill>
        <p:spPr>
          <a:xfrm>
            <a:off x="9108489" y="1774453"/>
            <a:ext cx="2032647" cy="18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2811596-760F-40A4-ACC9-CA26D48B35E8}"/>
              </a:ext>
            </a:extLst>
          </p:cNvPr>
          <p:cNvSpPr/>
          <p:nvPr/>
        </p:nvSpPr>
        <p:spPr>
          <a:xfrm>
            <a:off x="2694252" y="2033399"/>
            <a:ext cx="4930833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Nam: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Nam: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2B290-4045-4630-92AC-8C3F8EB04E98}"/>
              </a:ext>
            </a:extLst>
          </p:cNvPr>
          <p:cNvSpPr txBox="1"/>
          <p:nvPr/>
        </p:nvSpPr>
        <p:spPr>
          <a:xfrm>
            <a:off x="4231673" y="3836207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EF93AD-A7FB-44D9-A9E5-6D9D1C66FF4B}"/>
              </a:ext>
            </a:extLst>
          </p:cNvPr>
          <p:cNvSpPr txBox="1"/>
          <p:nvPr/>
        </p:nvSpPr>
        <p:spPr>
          <a:xfrm>
            <a:off x="5883868" y="4857898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B499DC-E911-4005-8568-0612B951823B}"/>
              </a:ext>
            </a:extLst>
          </p:cNvPr>
          <p:cNvSpPr txBox="1"/>
          <p:nvPr/>
        </p:nvSpPr>
        <p:spPr>
          <a:xfrm>
            <a:off x="4888990" y="5563859"/>
            <a:ext cx="372546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1256172" y="442267"/>
            <a:ext cx="9922276" cy="1151078"/>
            <a:chOff x="-1889425" y="144061"/>
            <a:chExt cx="9293869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1889425" y="144061"/>
              <a:ext cx="9293869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1841841" y="391839"/>
              <a:ext cx="552783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5345BD-8EF1-4813-8492-0EA66AA9EC11}"/>
              </a:ext>
            </a:extLst>
          </p:cNvPr>
          <p:cNvSpPr txBox="1"/>
          <p:nvPr/>
        </p:nvSpPr>
        <p:spPr>
          <a:xfrm>
            <a:off x="1823772" y="588393"/>
            <a:ext cx="92810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16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9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A18C55D-6C28-424F-A315-B65263C007CA}"/>
              </a:ext>
            </a:extLst>
          </p:cNvPr>
          <p:cNvSpPr txBox="1"/>
          <p:nvPr/>
        </p:nvSpPr>
        <p:spPr>
          <a:xfrm>
            <a:off x="2313413" y="4290654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A5B3AA0-C1DC-4631-855C-2AF481990028}"/>
              </a:ext>
            </a:extLst>
          </p:cNvPr>
          <p:cNvSpPr/>
          <p:nvPr/>
        </p:nvSpPr>
        <p:spPr>
          <a:xfrm>
            <a:off x="4047906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E2C3BD03-CAB9-4191-BF75-1127E2521465}"/>
              </a:ext>
            </a:extLst>
          </p:cNvPr>
          <p:cNvSpPr/>
          <p:nvPr/>
        </p:nvSpPr>
        <p:spPr>
          <a:xfrm>
            <a:off x="5282860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F2F97206-F4AF-44FF-864E-EEEAC800A262}"/>
              </a:ext>
            </a:extLst>
          </p:cNvPr>
          <p:cNvSpPr/>
          <p:nvPr/>
        </p:nvSpPr>
        <p:spPr>
          <a:xfrm>
            <a:off x="6288393" y="486632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FE6FF97-E369-487E-938C-293987DE90B5}"/>
              </a:ext>
            </a:extLst>
          </p:cNvPr>
          <p:cNvSpPr/>
          <p:nvPr/>
        </p:nvSpPr>
        <p:spPr>
          <a:xfrm>
            <a:off x="4692036" y="4874714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3F6570DF-7D4D-4FC1-9848-8324D80F6A9E}"/>
              </a:ext>
            </a:extLst>
          </p:cNvPr>
          <p:cNvSpPr/>
          <p:nvPr/>
        </p:nvSpPr>
        <p:spPr>
          <a:xfrm>
            <a:off x="6305171" y="550441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A7F9F93-B18C-4FD1-B33A-A8330A412D90}"/>
              </a:ext>
            </a:extLst>
          </p:cNvPr>
          <p:cNvSpPr/>
          <p:nvPr/>
        </p:nvSpPr>
        <p:spPr>
          <a:xfrm>
            <a:off x="4697528" y="4875203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20AE0B2-5AB7-4FAA-AE1E-B6D257FEB23A}"/>
              </a:ext>
            </a:extLst>
          </p:cNvPr>
          <p:cNvGrpSpPr/>
          <p:nvPr/>
        </p:nvGrpSpPr>
        <p:grpSpPr>
          <a:xfrm>
            <a:off x="3999922" y="4860503"/>
            <a:ext cx="677694" cy="532183"/>
            <a:chOff x="6051569" y="4396169"/>
            <a:chExt cx="677694" cy="53218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E7DFF31-388B-4879-9E2B-215D2861B243}"/>
                </a:ext>
              </a:extLst>
            </p:cNvPr>
            <p:cNvSpPr txBox="1"/>
            <p:nvPr/>
          </p:nvSpPr>
          <p:spPr>
            <a:xfrm>
              <a:off x="6051569" y="4396169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16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738C55D-6262-4875-B644-1703B9F26CE5}"/>
              </a:ext>
            </a:extLst>
          </p:cNvPr>
          <p:cNvGrpSpPr/>
          <p:nvPr/>
        </p:nvGrpSpPr>
        <p:grpSpPr>
          <a:xfrm>
            <a:off x="5284823" y="4861838"/>
            <a:ext cx="681681" cy="532469"/>
            <a:chOff x="6096000" y="4395883"/>
            <a:chExt cx="681681" cy="53246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919C7D9-286A-469E-AF95-C3709F6B5566}"/>
                </a:ext>
              </a:extLst>
            </p:cNvPr>
            <p:cNvSpPr txBox="1"/>
            <p:nvPr/>
          </p:nvSpPr>
          <p:spPr>
            <a:xfrm>
              <a:off x="6155759" y="4395883"/>
              <a:ext cx="6219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3F045A6-5CA7-44D0-9DE7-A387AD608D44}"/>
              </a:ext>
            </a:extLst>
          </p:cNvPr>
          <p:cNvGrpSpPr/>
          <p:nvPr/>
        </p:nvGrpSpPr>
        <p:grpSpPr>
          <a:xfrm>
            <a:off x="6295323" y="4870525"/>
            <a:ext cx="750666" cy="532660"/>
            <a:chOff x="6096000" y="4395692"/>
            <a:chExt cx="750666" cy="53266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DC369DE-7A61-4B2A-AF78-342CFF5DEAA2}"/>
                </a:ext>
              </a:extLst>
            </p:cNvPr>
            <p:cNvSpPr txBox="1"/>
            <p:nvPr/>
          </p:nvSpPr>
          <p:spPr>
            <a:xfrm>
              <a:off x="6168972" y="4395692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7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6384B6E-C6A2-470D-AC57-AA6E5ACC0F38}"/>
              </a:ext>
            </a:extLst>
          </p:cNvPr>
          <p:cNvGrpSpPr/>
          <p:nvPr/>
        </p:nvGrpSpPr>
        <p:grpSpPr>
          <a:xfrm>
            <a:off x="6313079" y="5505781"/>
            <a:ext cx="777489" cy="541166"/>
            <a:chOff x="6096000" y="4387186"/>
            <a:chExt cx="777489" cy="541166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223326C-C089-432D-B5D3-B996DCFBC219}"/>
                </a:ext>
              </a:extLst>
            </p:cNvPr>
            <p:cNvSpPr txBox="1"/>
            <p:nvPr/>
          </p:nvSpPr>
          <p:spPr>
            <a:xfrm>
              <a:off x="6195795" y="4387186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7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12E84C0-9323-4830-8E71-A41A6ACF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flipH="1">
            <a:off x="262225" y="2897397"/>
            <a:ext cx="2146160" cy="3521905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181BB0B0-8D3B-48D9-856B-D0171DF69013}"/>
              </a:ext>
            </a:extLst>
          </p:cNvPr>
          <p:cNvSpPr/>
          <p:nvPr/>
        </p:nvSpPr>
        <p:spPr>
          <a:xfrm>
            <a:off x="3855668" y="298346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167E176B-98A9-4624-A472-E8847D95434C}"/>
              </a:ext>
            </a:extLst>
          </p:cNvPr>
          <p:cNvSpPr/>
          <p:nvPr/>
        </p:nvSpPr>
        <p:spPr>
          <a:xfrm>
            <a:off x="4440122" y="207533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5BFC638B-0E73-41B0-A7EF-4283A63803AF}"/>
              </a:ext>
            </a:extLst>
          </p:cNvPr>
          <p:cNvSpPr/>
          <p:nvPr/>
        </p:nvSpPr>
        <p:spPr>
          <a:xfrm>
            <a:off x="6111682" y="2514858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B6D6896-0F31-46D7-AF71-3EBCBFB31C60}"/>
              </a:ext>
            </a:extLst>
          </p:cNvPr>
          <p:cNvGrpSpPr/>
          <p:nvPr/>
        </p:nvGrpSpPr>
        <p:grpSpPr>
          <a:xfrm>
            <a:off x="4431081" y="2087616"/>
            <a:ext cx="654726" cy="465091"/>
            <a:chOff x="6083105" y="4396172"/>
            <a:chExt cx="591744" cy="42035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9ED46277-2CFB-4EB9-8BB0-594376AF4FE2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C2FF43E3-A12C-45D8-9891-18A1E2DFEB61}"/>
                </a:ext>
              </a:extLst>
            </p:cNvPr>
            <p:cNvSpPr txBox="1"/>
            <p:nvPr/>
          </p:nvSpPr>
          <p:spPr>
            <a:xfrm>
              <a:off x="6083105" y="439926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16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184642AB-6812-4FAE-BE31-1ED100716916}"/>
              </a:ext>
            </a:extLst>
          </p:cNvPr>
          <p:cNvGrpSpPr/>
          <p:nvPr/>
        </p:nvGrpSpPr>
        <p:grpSpPr>
          <a:xfrm>
            <a:off x="6127274" y="2525207"/>
            <a:ext cx="688966" cy="461665"/>
            <a:chOff x="6095997" y="4393052"/>
            <a:chExt cx="622690" cy="41725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38200447-E425-420F-9FC2-94E380E7BD8C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394FAFEA-354E-4F31-936C-78040E411F58}"/>
                </a:ext>
              </a:extLst>
            </p:cNvPr>
            <p:cNvSpPr txBox="1"/>
            <p:nvPr/>
          </p:nvSpPr>
          <p:spPr>
            <a:xfrm>
              <a:off x="6126943" y="4393052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9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F46ADF0-B4C0-4DA1-BE27-1BF6B12C45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693" t="16474" r="7701" b="50040"/>
          <a:stretch/>
        </p:blipFill>
        <p:spPr>
          <a:xfrm>
            <a:off x="8224874" y="1712052"/>
            <a:ext cx="2919042" cy="2197308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308081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1" grpId="0" animBg="1"/>
      <p:bldP spid="40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xmlns="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4C720A-93A8-46BD-B6EA-018BE263C813}"/>
              </a:ext>
            </a:extLst>
          </p:cNvPr>
          <p:cNvSpPr txBox="1"/>
          <p:nvPr/>
        </p:nvSpPr>
        <p:spPr>
          <a:xfrm>
            <a:off x="2119257" y="2951946"/>
            <a:ext cx="7777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</a:rPr>
              <a:t>Ghi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nhớ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cách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giải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toán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nhiều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hơn</a:t>
            </a:r>
            <a:endParaRPr lang="en-US" sz="2800" b="1" dirty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</a:rPr>
              <a:t>Xem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trước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: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toán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ít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hơn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ba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24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10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8220" y="1309418"/>
            <a:ext cx="4589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Bài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liên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quan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đến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BFEC2B-7268-4D1D-8B4B-8D0712BB88AB}"/>
              </a:ext>
            </a:extLst>
          </p:cNvPr>
          <p:cNvSpPr txBox="1"/>
          <p:nvPr/>
        </p:nvSpPr>
        <p:spPr>
          <a:xfrm>
            <a:off x="3117045" y="2098567"/>
            <a:ext cx="4813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phép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công</a:t>
            </a:r>
            <a:r>
              <a:rPr lang="en-US" sz="2800" b="1" dirty="0"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</a:rPr>
              <a:t>phép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trừ</a:t>
            </a:r>
            <a:r>
              <a:rPr lang="en-US" sz="2800" b="1" dirty="0">
                <a:latin typeface="HP001 4 hàng" panose="020B0603050302020204" pitchFamily="34" charset="0"/>
              </a:rPr>
              <a:t> (</a:t>
            </a:r>
            <a:r>
              <a:rPr lang="en-US" sz="2800" b="1" dirty="0" err="1">
                <a:latin typeface="HP001 4 hàng" panose="020B0603050302020204" pitchFamily="34" charset="0"/>
              </a:rPr>
              <a:t>tiếp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theo</a:t>
            </a:r>
            <a:r>
              <a:rPr lang="en-US" sz="2800" b="1" dirty="0">
                <a:latin typeface="HP001 4 hàng" panose="020B0603050302020204" pitchFamily="34" charset="0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A67E4F-60EE-4F90-8D21-E47521A44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942"/>
          <a:stretch/>
        </p:blipFill>
        <p:spPr>
          <a:xfrm>
            <a:off x="2943288" y="3033656"/>
            <a:ext cx="5552387" cy="3279113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998C57B-77EE-44FB-8536-C6ECF44674F1}"/>
              </a:ext>
            </a:extLst>
          </p:cNvPr>
          <p:cNvSpPr/>
          <p:nvPr/>
        </p:nvSpPr>
        <p:spPr>
          <a:xfrm>
            <a:off x="1882588" y="5443369"/>
            <a:ext cx="8606118" cy="1414631"/>
          </a:xfrm>
          <a:custGeom>
            <a:avLst/>
            <a:gdLst>
              <a:gd name="connsiteX0" fmla="*/ 3647335 w 7294671"/>
              <a:gd name="connsiteY0" fmla="*/ 0 h 1061597"/>
              <a:gd name="connsiteX1" fmla="*/ 7267927 w 7294671"/>
              <a:gd name="connsiteY1" fmla="*/ 1019468 h 1061597"/>
              <a:gd name="connsiteX2" fmla="*/ 7294671 w 7294671"/>
              <a:gd name="connsiteY2" fmla="*/ 1061597 h 1061597"/>
              <a:gd name="connsiteX3" fmla="*/ 0 w 7294671"/>
              <a:gd name="connsiteY3" fmla="*/ 1061597 h 1061597"/>
              <a:gd name="connsiteX4" fmla="*/ 26743 w 7294671"/>
              <a:gd name="connsiteY4" fmla="*/ 1019468 h 1061597"/>
              <a:gd name="connsiteX5" fmla="*/ 3647335 w 7294671"/>
              <a:gd name="connsiteY5" fmla="*/ 0 h 106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671" h="1061597">
                <a:moveTo>
                  <a:pt x="3647335" y="0"/>
                </a:moveTo>
                <a:cubicBezTo>
                  <a:pt x="5389339" y="0"/>
                  <a:pt x="6853047" y="433205"/>
                  <a:pt x="7267927" y="1019468"/>
                </a:cubicBezTo>
                <a:lnTo>
                  <a:pt x="7294671" y="1061597"/>
                </a:lnTo>
                <a:lnTo>
                  <a:pt x="0" y="1061597"/>
                </a:lnTo>
                <a:lnTo>
                  <a:pt x="26743" y="1019468"/>
                </a:lnTo>
                <a:cubicBezTo>
                  <a:pt x="441623" y="433205"/>
                  <a:pt x="1905332" y="0"/>
                  <a:pt x="364733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xmlns="" id="{7253FE64-806C-4D65-B01D-5A63181CADD6}"/>
              </a:ext>
            </a:extLst>
          </p:cNvPr>
          <p:cNvSpPr/>
          <p:nvPr/>
        </p:nvSpPr>
        <p:spPr>
          <a:xfrm>
            <a:off x="7906871" y="1167203"/>
            <a:ext cx="3496235" cy="1855696"/>
          </a:xfrm>
          <a:prstGeom prst="wedgeRoundRectCallout">
            <a:avLst>
              <a:gd name="adj1" fmla="val -49787"/>
              <a:gd name="adj2" fmla="val 7390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xmlns="" id="{876EAEBD-AE5D-4B2E-8084-B49BFDC9F2EC}"/>
              </a:ext>
            </a:extLst>
          </p:cNvPr>
          <p:cNvSpPr/>
          <p:nvPr/>
        </p:nvSpPr>
        <p:spPr>
          <a:xfrm>
            <a:off x="1730014" y="1177960"/>
            <a:ext cx="2282587" cy="1855696"/>
          </a:xfrm>
          <a:prstGeom prst="wedgeRoundRectCallout">
            <a:avLst>
              <a:gd name="adj1" fmla="val -38216"/>
              <a:gd name="adj2" fmla="val 70427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6F808B8-99DA-4FA0-B6E6-B2C3943AD713}"/>
              </a:ext>
            </a:extLst>
          </p:cNvPr>
          <p:cNvSpPr/>
          <p:nvPr/>
        </p:nvSpPr>
        <p:spPr>
          <a:xfrm>
            <a:off x="3392340" y="243873"/>
            <a:ext cx="526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 ĐỐ BẠN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1B5BDE6-77F1-470D-810B-A56E6C67C950}"/>
              </a:ext>
            </a:extLst>
          </p:cNvPr>
          <p:cNvSpPr/>
          <p:nvPr/>
        </p:nvSpPr>
        <p:spPr>
          <a:xfrm>
            <a:off x="3829721" y="5784924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E979F61-950C-43D2-9F9F-1C0C35BC48FC}"/>
              </a:ext>
            </a:extLst>
          </p:cNvPr>
          <p:cNvSpPr/>
          <p:nvPr/>
        </p:nvSpPr>
        <p:spPr>
          <a:xfrm>
            <a:off x="4343126" y="5784924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A2341D6-07E6-4B33-822A-578A9763665F}"/>
              </a:ext>
            </a:extLst>
          </p:cNvPr>
          <p:cNvSpPr/>
          <p:nvPr/>
        </p:nvSpPr>
        <p:spPr>
          <a:xfrm>
            <a:off x="4835016" y="5795682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3037D7A-0A47-43FD-BCAB-0D149F0B2D60}"/>
              </a:ext>
            </a:extLst>
          </p:cNvPr>
          <p:cNvSpPr/>
          <p:nvPr/>
        </p:nvSpPr>
        <p:spPr>
          <a:xfrm>
            <a:off x="3829721" y="6237826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8D03297-B650-4342-827B-928978FB1695}"/>
              </a:ext>
            </a:extLst>
          </p:cNvPr>
          <p:cNvSpPr/>
          <p:nvPr/>
        </p:nvSpPr>
        <p:spPr>
          <a:xfrm>
            <a:off x="4343126" y="6237826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C0737BC-FF6D-49A2-894F-D0255443BFB3}"/>
              </a:ext>
            </a:extLst>
          </p:cNvPr>
          <p:cNvSpPr/>
          <p:nvPr/>
        </p:nvSpPr>
        <p:spPr>
          <a:xfrm>
            <a:off x="4835016" y="6248584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D5F6745-E983-4822-B2E1-6B6B75CA71D7}"/>
              </a:ext>
            </a:extLst>
          </p:cNvPr>
          <p:cNvSpPr/>
          <p:nvPr/>
        </p:nvSpPr>
        <p:spPr>
          <a:xfrm>
            <a:off x="5840311" y="5795682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08363CA-B64E-4893-B84D-9C2C4D561E6F}"/>
              </a:ext>
            </a:extLst>
          </p:cNvPr>
          <p:cNvSpPr/>
          <p:nvPr/>
        </p:nvSpPr>
        <p:spPr>
          <a:xfrm>
            <a:off x="6353716" y="5795682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8AA0180-1999-4104-AFEF-32C5D229B6E6}"/>
              </a:ext>
            </a:extLst>
          </p:cNvPr>
          <p:cNvSpPr/>
          <p:nvPr/>
        </p:nvSpPr>
        <p:spPr>
          <a:xfrm>
            <a:off x="6845606" y="5806440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E18252F-74D1-4C3D-A95A-E4C82F01804A}"/>
              </a:ext>
            </a:extLst>
          </p:cNvPr>
          <p:cNvSpPr/>
          <p:nvPr/>
        </p:nvSpPr>
        <p:spPr>
          <a:xfrm>
            <a:off x="5840311" y="6248584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AE162BF-5F8C-4813-8392-3B2E2D438E45}"/>
              </a:ext>
            </a:extLst>
          </p:cNvPr>
          <p:cNvSpPr/>
          <p:nvPr/>
        </p:nvSpPr>
        <p:spPr>
          <a:xfrm>
            <a:off x="6353716" y="6248584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CAE021C-A083-4D49-8D63-74333A98BDE5}"/>
              </a:ext>
            </a:extLst>
          </p:cNvPr>
          <p:cNvSpPr/>
          <p:nvPr/>
        </p:nvSpPr>
        <p:spPr>
          <a:xfrm>
            <a:off x="6845606" y="6259342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FA0F1C1-5758-4184-8BDA-8596C47E0377}"/>
              </a:ext>
            </a:extLst>
          </p:cNvPr>
          <p:cNvSpPr/>
          <p:nvPr/>
        </p:nvSpPr>
        <p:spPr>
          <a:xfrm>
            <a:off x="7337495" y="5819887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1D7A325-C86F-4354-9733-BBCE448B1562}"/>
              </a:ext>
            </a:extLst>
          </p:cNvPr>
          <p:cNvSpPr/>
          <p:nvPr/>
        </p:nvSpPr>
        <p:spPr>
          <a:xfrm>
            <a:off x="7337495" y="6272789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" grpId="0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3C9F9D2-D211-492E-98A8-F9132F0CCBBA}"/>
              </a:ext>
            </a:extLst>
          </p:cNvPr>
          <p:cNvGrpSpPr/>
          <p:nvPr/>
        </p:nvGrpSpPr>
        <p:grpSpPr>
          <a:xfrm>
            <a:off x="3664883" y="777767"/>
            <a:ext cx="5378824" cy="2876190"/>
            <a:chOff x="3227294" y="644434"/>
            <a:chExt cx="5378824" cy="28761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0F6270A2-44C0-4604-A247-C2218ACCFD48}"/>
                </a:ext>
              </a:extLst>
            </p:cNvPr>
            <p:cNvGrpSpPr/>
            <p:nvPr/>
          </p:nvGrpSpPr>
          <p:grpSpPr>
            <a:xfrm>
              <a:off x="3227294" y="644434"/>
              <a:ext cx="5378824" cy="2876190"/>
              <a:chOff x="3259567" y="871368"/>
              <a:chExt cx="5378824" cy="2876190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A1769EB2-976B-4304-9B8D-B59648E0CAAB}"/>
                  </a:ext>
                </a:extLst>
              </p:cNvPr>
              <p:cNvSpPr/>
              <p:nvPr/>
            </p:nvSpPr>
            <p:spPr>
              <a:xfrm>
                <a:off x="3259567" y="871368"/>
                <a:ext cx="5378824" cy="2876190"/>
              </a:xfrm>
              <a:prstGeom prst="round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3D24AF92-2A43-4CBA-B208-EA635320CC5E}"/>
                  </a:ext>
                </a:extLst>
              </p:cNvPr>
              <p:cNvSpPr/>
              <p:nvPr/>
            </p:nvSpPr>
            <p:spPr>
              <a:xfrm>
                <a:off x="4558827" y="1009443"/>
                <a:ext cx="2799163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BẢNG THI ĐUA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14E077F-677B-4CC9-990F-CA0D098BE4E0}"/>
                  </a:ext>
                </a:extLst>
              </p:cNvPr>
              <p:cNvSpPr txBox="1"/>
              <p:nvPr/>
            </p:nvSpPr>
            <p:spPr>
              <a:xfrm>
                <a:off x="3428943" y="1627751"/>
                <a:ext cx="129168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Một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Hai: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Ba: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Bốn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13E858EF-9FF1-4DD2-AB77-6519EFA01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2936" y="1439062"/>
              <a:ext cx="408808" cy="38499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0490F042-DAA0-454A-AACF-12D4CD1D8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3599" y="1439062"/>
              <a:ext cx="408808" cy="38499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82C77D4A-B845-42C5-9487-8460A9831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295" y="1439062"/>
              <a:ext cx="408808" cy="38499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53690D22-E94C-4145-A193-65B2B4A58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8958" y="1439062"/>
              <a:ext cx="408808" cy="38499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3FFEBAF8-C338-4E4B-BEA6-2F2335AAD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773" y="1439062"/>
              <a:ext cx="408808" cy="38499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914970E4-57D3-46B2-BD0C-824DE5893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4436" y="1460578"/>
              <a:ext cx="408808" cy="38499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8AE18CB6-177C-44A0-B056-4BDB4FE44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3208" y="1967979"/>
              <a:ext cx="408808" cy="38499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5402D3AE-1DDE-47FF-85FB-00A7ED5B6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3871" y="1967979"/>
              <a:ext cx="408808" cy="38499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6890DA62-884F-4655-B10C-0A27057B1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8567" y="1967979"/>
              <a:ext cx="408808" cy="38499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9E3A80D9-D25D-4E2D-BBBE-3C57C6052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9230" y="1967979"/>
              <a:ext cx="408808" cy="38499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5549396A-BE1C-40D8-A996-75703F748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4045" y="1967979"/>
              <a:ext cx="408808" cy="38499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ED835CCE-C2F9-4422-8E35-ADDC27F8B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2936" y="2512721"/>
              <a:ext cx="408808" cy="38499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93EFDB5E-F345-4C9A-89DF-291FB3BD6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3599" y="2512721"/>
              <a:ext cx="408808" cy="38499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82325004-3EB7-4FA9-8DF7-0B1A19B67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295" y="2512721"/>
              <a:ext cx="408808" cy="38499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A7F2EACF-B20E-4634-A01B-1CA38F65B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8958" y="2512721"/>
              <a:ext cx="408808" cy="38499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9A7A1E43-6F48-4DDE-9713-0F6E43945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773" y="2512721"/>
              <a:ext cx="408808" cy="38499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41F44001-DA72-40B7-B8B7-6AADBACDF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4436" y="2512721"/>
              <a:ext cx="408808" cy="38499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6B17169B-24D9-4A4A-B6FD-F21F68AC0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8943" y="2977003"/>
              <a:ext cx="408808" cy="38499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68D68E89-3437-4037-9940-2A2CDB4E6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9606" y="2977003"/>
              <a:ext cx="408808" cy="38499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49B24EB0-8105-471C-B006-8CB375C4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4302" y="2977003"/>
              <a:ext cx="408808" cy="38499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A4D2586D-213F-4E1F-8627-73F605927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4965" y="2977003"/>
              <a:ext cx="408808" cy="38499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6AEA9301-FE41-4CEA-94DC-18B5A5561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9319" y="2512721"/>
              <a:ext cx="408808" cy="38499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184B9EC2-6ABF-4419-B6C4-66F8FDA8C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9982" y="2512721"/>
              <a:ext cx="408808" cy="38499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68D7EE-6DA0-4A99-BB04-59D73B174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2" b="98039" l="3401" r="89796">
                        <a14:foregroundMark x1="62585" y1="4902" x2="62585" y2="4902"/>
                        <a14:foregroundMark x1="8844" y1="39706" x2="8844" y2="39706"/>
                        <a14:foregroundMark x1="43537" y1="77206" x2="43537" y2="77206"/>
                        <a14:foregroundMark x1="91156" y1="46569" x2="91156" y2="46569"/>
                        <a14:foregroundMark x1="51701" y1="74265" x2="51701" y2="74265"/>
                        <a14:foregroundMark x1="44218" y1="67402" x2="44218" y2="98529"/>
                        <a14:foregroundMark x1="4082" y1="38725" x2="4082" y2="38725"/>
                        <a14:foregroundMark x1="8844" y1="35049" x2="3401" y2="47794"/>
                        <a14:foregroundMark x1="3401" y1="47794" x2="3401" y2="47794"/>
                      </a14:backgroundRemoval>
                    </a14:imgEffect>
                  </a14:imgLayer>
                </a14:imgProps>
              </a:ext>
            </a:extLst>
          </a:blip>
          <a:srcRect b="2610"/>
          <a:stretch/>
        </p:blipFill>
        <p:spPr>
          <a:xfrm>
            <a:off x="1492461" y="2612497"/>
            <a:ext cx="1400000" cy="378431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B047E1-9B51-4078-998F-DD5241F32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78" b="99281" l="6369" r="91720">
                        <a14:foregroundMark x1="59873" y1="11871" x2="59873" y2="11871"/>
                        <a14:foregroundMark x1="45860" y1="12950" x2="45860" y2="42446"/>
                        <a14:foregroundMark x1="38217" y1="16906" x2="57325" y2="16906"/>
                        <a14:foregroundMark x1="25478" y1="8633" x2="25478" y2="8633"/>
                        <a14:foregroundMark x1="72611" y1="30216" x2="72611" y2="30216"/>
                        <a14:foregroundMark x1="58599" y1="3237" x2="58599" y2="3237"/>
                        <a14:foregroundMark x1="52229" y1="34532" x2="51592" y2="85971"/>
                        <a14:foregroundMark x1="45860" y1="77698" x2="45223" y2="93165"/>
                        <a14:foregroundMark x1="55414" y1="88129" x2="55414" y2="88129"/>
                        <a14:foregroundMark x1="56688" y1="79856" x2="69427" y2="95683"/>
                        <a14:foregroundMark x1="38217" y1="99281" x2="38217" y2="99281"/>
                        <a14:foregroundMark x1="91720" y1="83813" x2="91720" y2="83813"/>
                        <a14:foregroundMark x1="38854" y1="38129" x2="30573" y2="59353"/>
                        <a14:foregroundMark x1="30573" y1="59353" x2="29936" y2="59353"/>
                        <a14:foregroundMark x1="38854" y1="39568" x2="29936" y2="58633"/>
                        <a14:foregroundMark x1="31847" y1="47842" x2="31847" y2="47842"/>
                        <a14:foregroundMark x1="31847" y1="43165" x2="31847" y2="43165"/>
                        <a14:foregroundMark x1="33121" y1="46403" x2="33121" y2="46403"/>
                        <a14:foregroundMark x1="37580" y1="42806" x2="43949" y2="41367"/>
                        <a14:foregroundMark x1="33121" y1="45324" x2="33121" y2="45324"/>
                        <a14:foregroundMark x1="62420" y1="44604" x2="71338" y2="58273"/>
                        <a14:foregroundMark x1="56688" y1="40288" x2="71338" y2="57554"/>
                        <a14:foregroundMark x1="63057" y1="43885" x2="73248" y2="54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3589" y="3749195"/>
            <a:ext cx="1495238" cy="264761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B35931-E84E-4C5B-A581-5B19E00AB5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98264" l="1266" r="93671">
                        <a14:foregroundMark x1="31013" y1="6250" x2="31013" y2="6250"/>
                        <a14:foregroundMark x1="41139" y1="34375" x2="38608" y2="98611"/>
                        <a14:foregroundMark x1="27215" y1="44097" x2="27215" y2="92708"/>
                        <a14:foregroundMark x1="57595" y1="46181" x2="57595" y2="46181"/>
                        <a14:foregroundMark x1="42405" y1="37500" x2="65823" y2="60764"/>
                        <a14:foregroundMark x1="28481" y1="43403" x2="25949" y2="78819"/>
                        <a14:foregroundMark x1="22152" y1="46181" x2="22152" y2="46181"/>
                        <a14:foregroundMark x1="17089" y1="46181" x2="17089" y2="67708"/>
                        <a14:foregroundMark x1="18987" y1="43056" x2="20253" y2="43056"/>
                        <a14:foregroundMark x1="24051" y1="43056" x2="7595" y2="56597"/>
                        <a14:foregroundMark x1="93671" y1="40972" x2="93671" y2="40972"/>
                        <a14:foregroundMark x1="47468" y1="55903" x2="47468" y2="79167"/>
                        <a14:foregroundMark x1="39241" y1="15625" x2="39241" y2="41319"/>
                        <a14:foregroundMark x1="12658" y1="10764" x2="11737" y2="20864"/>
                        <a14:foregroundMark x1="11392" y1="19792" x2="11392" y2="19792"/>
                        <a14:foregroundMark x1="9494" y1="17708" x2="9494" y2="17708"/>
                        <a14:foregroundMark x1="9494" y1="13889" x2="9494" y2="13889"/>
                        <a14:foregroundMark x1="22152" y1="38194" x2="3165" y2="49653"/>
                        <a14:foregroundMark x1="11392" y1="43403" x2="1266" y2="51389"/>
                        <a14:backgroundMark x1="62025" y1="7292" x2="99367" y2="7292"/>
                        <a14:backgroundMark x1="73418" y1="45833" x2="72152" y2="46528"/>
                        <a14:backgroundMark x1="1899" y1="21875" x2="1899" y2="21875"/>
                        <a14:backgroundMark x1="82278" y1="25000" x2="82278" y2="31250"/>
                        <a14:backgroundMark x1="1266" y1="6944" x2="12658" y2="7986"/>
                        <a14:backgroundMark x1="1899" y1="25347" x2="9494" y2="260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0246" y="3653957"/>
            <a:ext cx="1504762" cy="274285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3B4587-E55E-4E2C-929D-72ECB04A18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23" b="99338" l="9548" r="94975">
                        <a14:foregroundMark x1="92965" y1="23179" x2="92965" y2="23179"/>
                        <a14:foregroundMark x1="68342" y1="6623" x2="68342" y2="6623"/>
                        <a14:foregroundMark x1="10050" y1="46026" x2="14070" y2="54967"/>
                        <a14:foregroundMark x1="48241" y1="95364" x2="48241" y2="95364"/>
                        <a14:foregroundMark x1="94975" y1="66556" x2="94975" y2="66556"/>
                        <a14:foregroundMark x1="94472" y1="53311" x2="94472" y2="53311"/>
                        <a14:foregroundMark x1="49749" y1="99338" x2="49749" y2="99338"/>
                        <a14:foregroundMark x1="68844" y1="99338" x2="68844" y2="99338"/>
                        <a14:foregroundMark x1="62814" y1="32119" x2="62814" y2="32119"/>
                        <a14:foregroundMark x1="62814" y1="32119" x2="62814" y2="39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7118" y="3520624"/>
            <a:ext cx="1895238" cy="28761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6F2670-E955-4652-9F6A-E4C7F8DFB1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82" b="99648" l="5469" r="89844">
                        <a14:foregroundMark x1="49219" y1="9155" x2="49219" y2="9155"/>
                        <a14:foregroundMark x1="46875" y1="5282" x2="46875" y2="5282"/>
                        <a14:foregroundMark x1="60938" y1="42958" x2="59375" y2="91197"/>
                        <a14:foregroundMark x1="53125" y1="39437" x2="50000" y2="83099"/>
                        <a14:foregroundMark x1="42188" y1="47887" x2="42188" y2="80282"/>
                        <a14:foregroundMark x1="32813" y1="73944" x2="32813" y2="96479"/>
                        <a14:foregroundMark x1="75000" y1="51408" x2="75000" y2="51408"/>
                        <a14:foregroundMark x1="68750" y1="99648" x2="68750" y2="99648"/>
                        <a14:foregroundMark x1="5469" y1="92254" x2="5469" y2="92254"/>
                        <a14:foregroundMark x1="73438" y1="97183" x2="61719" y2="97183"/>
                        <a14:foregroundMark x1="64063" y1="43662" x2="71094" y2="73944"/>
                        <a14:foregroundMark x1="71094" y1="45775" x2="72656" y2="63732"/>
                        <a14:foregroundMark x1="40625" y1="42958" x2="38281" y2="73592"/>
                        <a14:foregroundMark x1="39063" y1="47183" x2="35938" y2="68310"/>
                        <a14:foregroundMark x1="39844" y1="21831" x2="42188" y2="40141"/>
                        <a14:foregroundMark x1="50000" y1="10563" x2="58594" y2="37676"/>
                        <a14:foregroundMark x1="34375" y1="42254" x2="18750" y2="66549"/>
                        <a14:foregroundMark x1="72656" y1="41549" x2="73438" y2="69014"/>
                        <a14:backgroundMark x1="2344" y1="7042" x2="28906" y2="73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400" y="3694637"/>
            <a:ext cx="1219048" cy="270476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DAF6FB5-011A-403B-B8BA-1BEEF04B7341}"/>
              </a:ext>
            </a:extLst>
          </p:cNvPr>
          <p:cNvGrpSpPr/>
          <p:nvPr/>
        </p:nvGrpSpPr>
        <p:grpSpPr>
          <a:xfrm>
            <a:off x="174246" y="670036"/>
            <a:ext cx="3644619" cy="1685531"/>
            <a:chOff x="116020" y="477547"/>
            <a:chExt cx="3644619" cy="1685531"/>
          </a:xfrm>
        </p:grpSpPr>
        <p:sp>
          <p:nvSpPr>
            <p:cNvPr id="43" name="Speech Bubble: Oval 42">
              <a:extLst>
                <a:ext uri="{FF2B5EF4-FFF2-40B4-BE49-F238E27FC236}">
                  <a16:creationId xmlns:a16="http://schemas.microsoft.com/office/drawing/2014/main" xmlns="" id="{F2F90074-5ABF-46B4-8423-FF15835807C6}"/>
                </a:ext>
              </a:extLst>
            </p:cNvPr>
            <p:cNvSpPr/>
            <p:nvPr/>
          </p:nvSpPr>
          <p:spPr>
            <a:xfrm>
              <a:off x="116020" y="477547"/>
              <a:ext cx="3644619" cy="1685531"/>
            </a:xfrm>
            <a:prstGeom prst="wedgeEllipseCallout">
              <a:avLst>
                <a:gd name="adj1" fmla="val 3371"/>
                <a:gd name="adj2" fmla="val 6696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F52B15DC-8E8E-4922-8E05-7CE7CE5071BF}"/>
                </a:ext>
              </a:extLst>
            </p:cNvPr>
            <p:cNvSpPr txBox="1"/>
            <p:nvPr/>
          </p:nvSpPr>
          <p:spPr>
            <a:xfrm>
              <a:off x="375006" y="619109"/>
              <a:ext cx="297441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Hai.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B53DE08A-582B-4A0B-A6A2-D65FF080DC14}"/>
              </a:ext>
            </a:extLst>
          </p:cNvPr>
          <p:cNvGrpSpPr/>
          <p:nvPr/>
        </p:nvGrpSpPr>
        <p:grpSpPr>
          <a:xfrm>
            <a:off x="8756315" y="943642"/>
            <a:ext cx="3644619" cy="1896377"/>
            <a:chOff x="116020" y="477547"/>
            <a:chExt cx="3644619" cy="1685531"/>
          </a:xfrm>
        </p:grpSpPr>
        <p:sp>
          <p:nvSpPr>
            <p:cNvPr id="48" name="Speech Bubble: Oval 47">
              <a:extLst>
                <a:ext uri="{FF2B5EF4-FFF2-40B4-BE49-F238E27FC236}">
                  <a16:creationId xmlns:a16="http://schemas.microsoft.com/office/drawing/2014/main" xmlns="" id="{0ADD3474-BD2D-4CC1-B865-843D6C3AE1EC}"/>
                </a:ext>
              </a:extLst>
            </p:cNvPr>
            <p:cNvSpPr/>
            <p:nvPr/>
          </p:nvSpPr>
          <p:spPr>
            <a:xfrm>
              <a:off x="116020" y="477547"/>
              <a:ext cx="3644619" cy="1685531"/>
            </a:xfrm>
            <a:prstGeom prst="wedgeEllipseCallout">
              <a:avLst>
                <a:gd name="adj1" fmla="val -13749"/>
                <a:gd name="adj2" fmla="val 83562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06049627-2D21-43B2-9A51-3222A503712D}"/>
                </a:ext>
              </a:extLst>
            </p:cNvPr>
            <p:cNvSpPr txBox="1"/>
            <p:nvPr/>
          </p:nvSpPr>
          <p:spPr>
            <a:xfrm>
              <a:off x="313457" y="685361"/>
              <a:ext cx="3163943" cy="10668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354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37EBECA-8251-40AF-A1F6-3479A0814A6F}"/>
              </a:ext>
            </a:extLst>
          </p:cNvPr>
          <p:cNvSpPr/>
          <p:nvPr/>
        </p:nvSpPr>
        <p:spPr>
          <a:xfrm>
            <a:off x="6249503" y="3752465"/>
            <a:ext cx="5220447" cy="24974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21B697-5FA2-46DF-A8A5-46165D267FB8}"/>
              </a:ext>
            </a:extLst>
          </p:cNvPr>
          <p:cNvGrpSpPr/>
          <p:nvPr/>
        </p:nvGrpSpPr>
        <p:grpSpPr>
          <a:xfrm>
            <a:off x="2714182" y="97368"/>
            <a:ext cx="6081204" cy="1065606"/>
            <a:chOff x="2628278" y="91559"/>
            <a:chExt cx="6348306" cy="10656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190F599-3D56-46EA-880A-8A842F1B8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EE0F2C3-211F-458B-9EB8-7D8EBDEB2206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ÍT HƠN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0F96E4-4538-4867-B4DB-FF33E1408367}"/>
              </a:ext>
            </a:extLst>
          </p:cNvPr>
          <p:cNvSpPr txBox="1"/>
          <p:nvPr/>
        </p:nvSpPr>
        <p:spPr>
          <a:xfrm>
            <a:off x="2362059" y="2369705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Hai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E211F4-FB68-40B2-BD84-C622F6D075C0}"/>
              </a:ext>
            </a:extLst>
          </p:cNvPr>
          <p:cNvSpPr txBox="1"/>
          <p:nvPr/>
        </p:nvSpPr>
        <p:spPr>
          <a:xfrm>
            <a:off x="2192215" y="2986121"/>
            <a:ext cx="1684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Bốn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955155-EE75-447D-AEC0-AAEAF534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210" y="2338630"/>
            <a:ext cx="555583" cy="52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6770D32-1CA0-4965-A09D-DE3C0A2B9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569" y="2338630"/>
            <a:ext cx="555583" cy="52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6B31DB6-49A9-4B91-8F47-44DA5507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031" y="2338630"/>
            <a:ext cx="555583" cy="52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E824315-131E-46D5-88AD-596F85653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207" y="2338630"/>
            <a:ext cx="555583" cy="523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905FE87-A58D-4DFE-B908-D8C27B6EE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865" y="2338630"/>
            <a:ext cx="555583" cy="5232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78857C-E4E8-465B-9A02-340DC6AD4734}"/>
              </a:ext>
            </a:extLst>
          </p:cNvPr>
          <p:cNvSpPr/>
          <p:nvPr/>
        </p:nvSpPr>
        <p:spPr>
          <a:xfrm>
            <a:off x="3768697" y="2941805"/>
            <a:ext cx="2702168" cy="5930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D545AD9-0029-4005-B13D-18605CCE8624}"/>
              </a:ext>
            </a:extLst>
          </p:cNvPr>
          <p:cNvSpPr txBox="1"/>
          <p:nvPr/>
        </p:nvSpPr>
        <p:spPr>
          <a:xfrm>
            <a:off x="817581" y="1253902"/>
            <a:ext cx="108006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1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8E21F9D-C62B-41A5-9583-D47BD67D99C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flipH="1">
            <a:off x="-167803" y="3320249"/>
            <a:ext cx="2004109" cy="3288794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2351EC06-ECDE-43CB-986F-98F9096C09A6}"/>
              </a:ext>
            </a:extLst>
          </p:cNvPr>
          <p:cNvSpPr/>
          <p:nvPr/>
        </p:nvSpPr>
        <p:spPr>
          <a:xfrm>
            <a:off x="1498689" y="3790751"/>
            <a:ext cx="4431816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Hai: 1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0BC11AC0-E25D-4ECA-94D4-FD0BCCCE41D9}"/>
              </a:ext>
            </a:extLst>
          </p:cNvPr>
          <p:cNvSpPr/>
          <p:nvPr/>
        </p:nvSpPr>
        <p:spPr>
          <a:xfrm>
            <a:off x="2949572" y="4828548"/>
            <a:ext cx="339737" cy="34524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6CA1640-6FCF-44F6-A3C1-5DA1A9B6B812}"/>
              </a:ext>
            </a:extLst>
          </p:cNvPr>
          <p:cNvSpPr txBox="1"/>
          <p:nvPr/>
        </p:nvSpPr>
        <p:spPr>
          <a:xfrm>
            <a:off x="7167251" y="3983007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A7C7AE5-DE42-4DC0-8304-1D05186907D8}"/>
              </a:ext>
            </a:extLst>
          </p:cNvPr>
          <p:cNvSpPr txBox="1"/>
          <p:nvPr/>
        </p:nvSpPr>
        <p:spPr>
          <a:xfrm>
            <a:off x="6100538" y="4487266"/>
            <a:ext cx="4790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E25C8ED-D087-47E1-AFB7-2038E0CBF256}"/>
              </a:ext>
            </a:extLst>
          </p:cNvPr>
          <p:cNvSpPr txBox="1"/>
          <p:nvPr/>
        </p:nvSpPr>
        <p:spPr>
          <a:xfrm>
            <a:off x="7026448" y="4956513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5 - 1 = 4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9A9FAC8-A756-40A6-A314-3FD1B2FAB679}"/>
              </a:ext>
            </a:extLst>
          </p:cNvPr>
          <p:cNvSpPr txBox="1"/>
          <p:nvPr/>
        </p:nvSpPr>
        <p:spPr>
          <a:xfrm>
            <a:off x="8629368" y="4925821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E910576-1C0D-48CD-BBAE-E9009465B6CD}"/>
              </a:ext>
            </a:extLst>
          </p:cNvPr>
          <p:cNvSpPr txBox="1"/>
          <p:nvPr/>
        </p:nvSpPr>
        <p:spPr>
          <a:xfrm>
            <a:off x="7804141" y="5389774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9024B47-D4EB-42CE-A7A7-6CDF545852D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6920" y="2974710"/>
            <a:ext cx="555583" cy="5232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CE2366F2-A14F-434C-B1C8-B4FF287E8D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279" y="2974710"/>
            <a:ext cx="555583" cy="5232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873E986-A0EF-4A6D-8A44-732CFFD5160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741" y="2974710"/>
            <a:ext cx="555583" cy="5232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355ACF3-7168-4DA3-A172-AB8B0C69C1E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917" y="2974710"/>
            <a:ext cx="555583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27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20" grpId="0" animBg="1"/>
      <p:bldP spid="25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37EBECA-8251-40AF-A1F6-3479A0814A6F}"/>
              </a:ext>
            </a:extLst>
          </p:cNvPr>
          <p:cNvSpPr/>
          <p:nvPr/>
        </p:nvSpPr>
        <p:spPr>
          <a:xfrm>
            <a:off x="6249503" y="3752465"/>
            <a:ext cx="5220447" cy="24974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21B697-5FA2-46DF-A8A5-46165D267FB8}"/>
              </a:ext>
            </a:extLst>
          </p:cNvPr>
          <p:cNvGrpSpPr/>
          <p:nvPr/>
        </p:nvGrpSpPr>
        <p:grpSpPr>
          <a:xfrm>
            <a:off x="2714182" y="97368"/>
            <a:ext cx="6081204" cy="1065606"/>
            <a:chOff x="2628278" y="91559"/>
            <a:chExt cx="6348306" cy="10656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190F599-3D56-46EA-880A-8A842F1B8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EE0F2C3-211F-458B-9EB8-7D8EBDEB2206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ÍT HƠN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0F96E4-4538-4867-B4DB-FF33E1408367}"/>
              </a:ext>
            </a:extLst>
          </p:cNvPr>
          <p:cNvSpPr txBox="1"/>
          <p:nvPr/>
        </p:nvSpPr>
        <p:spPr>
          <a:xfrm>
            <a:off x="2362059" y="2369705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Ba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E211F4-FB68-40B2-BD84-C622F6D075C0}"/>
              </a:ext>
            </a:extLst>
          </p:cNvPr>
          <p:cNvSpPr txBox="1"/>
          <p:nvPr/>
        </p:nvSpPr>
        <p:spPr>
          <a:xfrm>
            <a:off x="2362059" y="2986121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Hai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955155-EE75-447D-AEC0-AAEAF534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210" y="2338630"/>
            <a:ext cx="555583" cy="52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6770D32-1CA0-4965-A09D-DE3C0A2B9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569" y="2338630"/>
            <a:ext cx="555583" cy="52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6B31DB6-49A9-4B91-8F47-44DA5507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031" y="2338630"/>
            <a:ext cx="555583" cy="52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E824315-131E-46D5-88AD-596F85653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207" y="2338630"/>
            <a:ext cx="555583" cy="523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905FE87-A58D-4DFE-B908-D8C27B6EE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865" y="2338630"/>
            <a:ext cx="555583" cy="523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C8BB239-A367-45A4-908F-A304203FC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523" y="2338630"/>
            <a:ext cx="555583" cy="5232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D545AD9-0029-4005-B13D-18605CCE8624}"/>
              </a:ext>
            </a:extLst>
          </p:cNvPr>
          <p:cNvSpPr txBox="1"/>
          <p:nvPr/>
        </p:nvSpPr>
        <p:spPr>
          <a:xfrm>
            <a:off x="763103" y="1253902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3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8E21F9D-C62B-41A5-9583-D47BD67D99C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flipH="1">
            <a:off x="-167802" y="3510523"/>
            <a:ext cx="1888160" cy="309852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2351EC06-ECDE-43CB-986F-98F9096C09A6}"/>
              </a:ext>
            </a:extLst>
          </p:cNvPr>
          <p:cNvSpPr/>
          <p:nvPr/>
        </p:nvSpPr>
        <p:spPr>
          <a:xfrm>
            <a:off x="1469042" y="3923152"/>
            <a:ext cx="4514969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Ba: 3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0BC11AC0-E25D-4ECA-94D4-FD0BCCCE41D9}"/>
              </a:ext>
            </a:extLst>
          </p:cNvPr>
          <p:cNvSpPr/>
          <p:nvPr/>
        </p:nvSpPr>
        <p:spPr>
          <a:xfrm>
            <a:off x="2660914" y="5151833"/>
            <a:ext cx="339737" cy="34524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6CA1640-6FCF-44F6-A3C1-5DA1A9B6B812}"/>
              </a:ext>
            </a:extLst>
          </p:cNvPr>
          <p:cNvSpPr txBox="1"/>
          <p:nvPr/>
        </p:nvSpPr>
        <p:spPr>
          <a:xfrm>
            <a:off x="7167251" y="3983007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A7C7AE5-DE42-4DC0-8304-1D05186907D8}"/>
              </a:ext>
            </a:extLst>
          </p:cNvPr>
          <p:cNvSpPr txBox="1"/>
          <p:nvPr/>
        </p:nvSpPr>
        <p:spPr>
          <a:xfrm>
            <a:off x="6100538" y="4487266"/>
            <a:ext cx="4790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E25C8ED-D087-47E1-AFB7-2038E0CBF256}"/>
              </a:ext>
            </a:extLst>
          </p:cNvPr>
          <p:cNvSpPr txBox="1"/>
          <p:nvPr/>
        </p:nvSpPr>
        <p:spPr>
          <a:xfrm>
            <a:off x="7026448" y="4956513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– 3 =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9A9FAC8-A756-40A6-A314-3FD1B2FAB679}"/>
              </a:ext>
            </a:extLst>
          </p:cNvPr>
          <p:cNvSpPr txBox="1"/>
          <p:nvPr/>
        </p:nvSpPr>
        <p:spPr>
          <a:xfrm>
            <a:off x="8678849" y="4949959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E910576-1C0D-48CD-BBAE-E9009465B6CD}"/>
              </a:ext>
            </a:extLst>
          </p:cNvPr>
          <p:cNvSpPr txBox="1"/>
          <p:nvPr/>
        </p:nvSpPr>
        <p:spPr>
          <a:xfrm>
            <a:off x="7804141" y="5389774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60B113E-0A8B-40E9-87ED-2D4A92CAD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477" y="2338734"/>
            <a:ext cx="555583" cy="52322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A5469EB9-ADFD-4359-9D0D-A623A2683308}"/>
              </a:ext>
            </a:extLst>
          </p:cNvPr>
          <p:cNvSpPr/>
          <p:nvPr/>
        </p:nvSpPr>
        <p:spPr>
          <a:xfrm>
            <a:off x="3768697" y="2941805"/>
            <a:ext cx="3354826" cy="5930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E3249A7-C71D-4A67-86F4-F830901A44A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6920" y="2974710"/>
            <a:ext cx="555583" cy="5232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FE2ECC5-9CAD-4ED8-8146-77B803DCCBF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279" y="2974710"/>
            <a:ext cx="555583" cy="5232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B5BBB6FF-0D13-4638-ADE5-A523BD8EE31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741" y="2974710"/>
            <a:ext cx="555583" cy="52322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AE7FB416-D70F-48C0-A838-F77DEEFDC4B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917" y="2974710"/>
            <a:ext cx="555583" cy="52322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0ECEC90D-2FCC-43D8-B34E-3B18DCAFA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2135" y="2339834"/>
            <a:ext cx="555583" cy="52322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C5BDD306-552A-4346-AD77-61C97FCF5FD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4686" y="2986121"/>
            <a:ext cx="555583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82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25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B78914-2CB2-4BDE-A67D-1DF6737658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54" r="9254"/>
          <a:stretch/>
        </p:blipFill>
        <p:spPr>
          <a:xfrm flipH="1">
            <a:off x="4148464" y="3220063"/>
            <a:ext cx="2069053" cy="3765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2A02F2-9794-44F8-ACCD-2405706EDF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78" r="2778"/>
          <a:stretch/>
        </p:blipFill>
        <p:spPr>
          <a:xfrm>
            <a:off x="6217517" y="3473743"/>
            <a:ext cx="2069053" cy="33842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A004387-DCA5-489E-90B6-F79B03980B2C}"/>
              </a:ext>
            </a:extLst>
          </p:cNvPr>
          <p:cNvGrpSpPr/>
          <p:nvPr/>
        </p:nvGrpSpPr>
        <p:grpSpPr>
          <a:xfrm>
            <a:off x="1417417" y="1896626"/>
            <a:ext cx="3372568" cy="1532373"/>
            <a:chOff x="34720" y="3164776"/>
            <a:chExt cx="5000894" cy="1084086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xmlns="" id="{96EDFB5F-DCD2-4245-B5B1-2F0B5D8209C7}"/>
                </a:ext>
              </a:extLst>
            </p:cNvPr>
            <p:cNvSpPr/>
            <p:nvPr/>
          </p:nvSpPr>
          <p:spPr>
            <a:xfrm>
              <a:off x="170165" y="3164776"/>
              <a:ext cx="4784829" cy="1084086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7BF00CD-9F02-4D1E-B54D-32D4311AC066}"/>
                </a:ext>
              </a:extLst>
            </p:cNvPr>
            <p:cNvSpPr txBox="1"/>
            <p:nvPr/>
          </p:nvSpPr>
          <p:spPr>
            <a:xfrm>
              <a:off x="34720" y="3251869"/>
              <a:ext cx="5000894" cy="8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0FA310A-D374-48D6-8B2A-AFCDF44E5CA4}"/>
              </a:ext>
            </a:extLst>
          </p:cNvPr>
          <p:cNvGrpSpPr/>
          <p:nvPr/>
        </p:nvGrpSpPr>
        <p:grpSpPr>
          <a:xfrm>
            <a:off x="7526835" y="2116872"/>
            <a:ext cx="2759038" cy="1200329"/>
            <a:chOff x="438804" y="3270326"/>
            <a:chExt cx="3672897" cy="849180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xmlns="" id="{8C5E391E-B547-4095-BB9B-709C810744C8}"/>
                </a:ext>
              </a:extLst>
            </p:cNvPr>
            <p:cNvSpPr/>
            <p:nvPr/>
          </p:nvSpPr>
          <p:spPr>
            <a:xfrm>
              <a:off x="523796" y="3270326"/>
              <a:ext cx="3502913" cy="849180"/>
            </a:xfrm>
            <a:prstGeom prst="wedgeRoundRectCallout">
              <a:avLst>
                <a:gd name="adj1" fmla="val -41063"/>
                <a:gd name="adj2" fmla="val 75540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B81DA50-21D8-452F-B8C5-B425EF77194E}"/>
                </a:ext>
              </a:extLst>
            </p:cNvPr>
            <p:cNvSpPr txBox="1"/>
            <p:nvPr/>
          </p:nvSpPr>
          <p:spPr>
            <a:xfrm>
              <a:off x="438804" y="3364461"/>
              <a:ext cx="3672897" cy="58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385F926-900D-48D9-A897-CBCCDE038EF5}"/>
              </a:ext>
            </a:extLst>
          </p:cNvPr>
          <p:cNvGrpSpPr/>
          <p:nvPr/>
        </p:nvGrpSpPr>
        <p:grpSpPr>
          <a:xfrm>
            <a:off x="2925582" y="290308"/>
            <a:ext cx="6081204" cy="1065606"/>
            <a:chOff x="2628278" y="91559"/>
            <a:chExt cx="6348306" cy="106560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EA72DB79-E78C-4FB6-9597-9B1A72AE0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D0C9979-A302-48D8-9F17-07DEDCBB473D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ÍT HƠN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27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45586024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3273</TotalTime>
  <Words>539</Words>
  <Application>Microsoft Office PowerPoint</Application>
  <PresentationFormat>Custom</PresentationFormat>
  <Paragraphs>106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 - HP</cp:lastModifiedBy>
  <cp:revision>502</cp:revision>
  <dcterms:created xsi:type="dcterms:W3CDTF">2021-02-20T02:56:00Z</dcterms:created>
  <dcterms:modified xsi:type="dcterms:W3CDTF">2021-10-26T02:22:28Z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