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6" r:id="rId3"/>
    <p:sldId id="257" r:id="rId4"/>
    <p:sldId id="276" r:id="rId5"/>
    <p:sldId id="260" r:id="rId6"/>
    <p:sldId id="261" r:id="rId7"/>
    <p:sldId id="277" r:id="rId8"/>
    <p:sldId id="258" r:id="rId9"/>
    <p:sldId id="284" r:id="rId10"/>
    <p:sldId id="282" r:id="rId11"/>
    <p:sldId id="283" r:id="rId12"/>
    <p:sldId id="278" r:id="rId13"/>
    <p:sldId id="285" r:id="rId14"/>
    <p:sldId id="286" r:id="rId15"/>
    <p:sldId id="287" r:id="rId16"/>
    <p:sldId id="279" r:id="rId17"/>
    <p:sldId id="262" r:id="rId18"/>
    <p:sldId id="289" r:id="rId19"/>
    <p:sldId id="290" r:id="rId20"/>
    <p:sldId id="291" r:id="rId21"/>
    <p:sldId id="292" r:id="rId22"/>
    <p:sldId id="266" r:id="rId23"/>
    <p:sldId id="273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30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svg"/><Relationship Id="rId18" Type="http://schemas.openxmlformats.org/officeDocument/2006/relationships/image" Target="../media/image9.png"/><Relationship Id="rId3" Type="http://schemas.openxmlformats.org/officeDocument/2006/relationships/image" Target="../media/image1.svg"/><Relationship Id="rId21" Type="http://schemas.openxmlformats.org/officeDocument/2006/relationships/image" Target="../media/image10.sv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17" Type="http://schemas.openxmlformats.org/officeDocument/2006/relationships/image" Target="../media/image8.svg"/><Relationship Id="rId25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svg"/><Relationship Id="rId24" Type="http://schemas.openxmlformats.org/officeDocument/2006/relationships/image" Target="../media/image12.png"/><Relationship Id="rId5" Type="http://schemas.openxmlformats.org/officeDocument/2006/relationships/image" Target="../media/image2.svg"/><Relationship Id="rId15" Type="http://schemas.openxmlformats.org/officeDocument/2006/relationships/image" Target="../media/image7.svg"/><Relationship Id="rId23" Type="http://schemas.openxmlformats.org/officeDocument/2006/relationships/image" Target="../media/image11.svg"/><Relationship Id="rId10" Type="http://schemas.openxmlformats.org/officeDocument/2006/relationships/image" Target="../media/image5.png"/><Relationship Id="rId19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4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12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13.sv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12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13.sv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10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5" Type="http://schemas.openxmlformats.org/officeDocument/2006/relationships/image" Target="../media/image13.sv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8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12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6.png"/><Relationship Id="rId5" Type="http://schemas.openxmlformats.org/officeDocument/2006/relationships/image" Target="../media/image13.sv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12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8.png"/><Relationship Id="rId5" Type="http://schemas.openxmlformats.org/officeDocument/2006/relationships/image" Target="../media/image13.sv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1.png"/><Relationship Id="rId5" Type="http://schemas.openxmlformats.org/officeDocument/2006/relationships/image" Target="../media/image13.svg"/><Relationship Id="rId10" Type="http://schemas.openxmlformats.org/officeDocument/2006/relationships/image" Target="../media/image50.png"/><Relationship Id="rId4" Type="http://schemas.openxmlformats.org/officeDocument/2006/relationships/image" Target="../media/image28.png"/><Relationship Id="rId9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svg"/><Relationship Id="rId3" Type="http://schemas.openxmlformats.org/officeDocument/2006/relationships/image" Target="../media/image31.svg"/><Relationship Id="rId7" Type="http://schemas.openxmlformats.org/officeDocument/2006/relationships/image" Target="../media/image4.svg"/><Relationship Id="rId12" Type="http://schemas.openxmlformats.org/officeDocument/2006/relationships/image" Target="../media/image2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9.svg"/><Relationship Id="rId5" Type="http://schemas.openxmlformats.org/officeDocument/2006/relationships/image" Target="../media/image32.svg"/><Relationship Id="rId15" Type="http://schemas.openxmlformats.org/officeDocument/2006/relationships/image" Target="../media/image33.svg"/><Relationship Id="rId10" Type="http://schemas.openxmlformats.org/officeDocument/2006/relationships/image" Target="../media/image36.png"/><Relationship Id="rId4" Type="http://schemas.openxmlformats.org/officeDocument/2006/relationships/image" Target="../media/image53.png"/><Relationship Id="rId9" Type="http://schemas.openxmlformats.org/officeDocument/2006/relationships/image" Target="../media/image3.sv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11.svg"/><Relationship Id="rId4" Type="http://schemas.openxmlformats.org/officeDocument/2006/relationships/image" Target="../media/image25.pn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32.svg"/><Relationship Id="rId18" Type="http://schemas.openxmlformats.org/officeDocument/2006/relationships/image" Target="../media/image60.png"/><Relationship Id="rId3" Type="http://schemas.openxmlformats.org/officeDocument/2006/relationships/image" Target="../media/image29.svg"/><Relationship Id="rId21" Type="http://schemas.openxmlformats.org/officeDocument/2006/relationships/image" Target="../media/image6.svg"/><Relationship Id="rId7" Type="http://schemas.openxmlformats.org/officeDocument/2006/relationships/image" Target="../media/image33.svg"/><Relationship Id="rId12" Type="http://schemas.openxmlformats.org/officeDocument/2006/relationships/image" Target="../media/image53.png"/><Relationship Id="rId17" Type="http://schemas.openxmlformats.org/officeDocument/2006/relationships/image" Target="../media/image28.svg"/><Relationship Id="rId2" Type="http://schemas.openxmlformats.org/officeDocument/2006/relationships/image" Target="../media/image36.png"/><Relationship Id="rId16" Type="http://schemas.openxmlformats.org/officeDocument/2006/relationships/image" Target="../media/image3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35.svg"/><Relationship Id="rId5" Type="http://schemas.openxmlformats.org/officeDocument/2006/relationships/image" Target="../media/image11.svg"/><Relationship Id="rId15" Type="http://schemas.openxmlformats.org/officeDocument/2006/relationships/image" Target="../media/image36.svg"/><Relationship Id="rId23" Type="http://schemas.openxmlformats.org/officeDocument/2006/relationships/image" Target="../media/image38.svg"/><Relationship Id="rId10" Type="http://schemas.openxmlformats.org/officeDocument/2006/relationships/image" Target="../media/image58.png"/><Relationship Id="rId19" Type="http://schemas.openxmlformats.org/officeDocument/2006/relationships/image" Target="../media/image37.svg"/><Relationship Id="rId4" Type="http://schemas.openxmlformats.org/officeDocument/2006/relationships/image" Target="../media/image25.png"/><Relationship Id="rId9" Type="http://schemas.openxmlformats.org/officeDocument/2006/relationships/image" Target="../media/image34.svg"/><Relationship Id="rId14" Type="http://schemas.openxmlformats.org/officeDocument/2006/relationships/image" Target="../media/image59.png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0.svg"/><Relationship Id="rId18" Type="http://schemas.openxmlformats.org/officeDocument/2006/relationships/image" Target="../media/image62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35.png"/><Relationship Id="rId17" Type="http://schemas.openxmlformats.org/officeDocument/2006/relationships/image" Target="../media/image29.svg"/><Relationship Id="rId2" Type="http://schemas.openxmlformats.org/officeDocument/2006/relationships/image" Target="../media/image3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1.svg"/><Relationship Id="rId5" Type="http://schemas.openxmlformats.org/officeDocument/2006/relationships/image" Target="../media/image26.svg"/><Relationship Id="rId15" Type="http://schemas.openxmlformats.org/officeDocument/2006/relationships/image" Target="../media/image12.svg"/><Relationship Id="rId10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28.svg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0.svg"/><Relationship Id="rId18" Type="http://schemas.openxmlformats.org/officeDocument/2006/relationships/image" Target="../media/image63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35.png"/><Relationship Id="rId17" Type="http://schemas.openxmlformats.org/officeDocument/2006/relationships/image" Target="../media/image29.svg"/><Relationship Id="rId2" Type="http://schemas.openxmlformats.org/officeDocument/2006/relationships/image" Target="../media/image3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1.svg"/><Relationship Id="rId5" Type="http://schemas.openxmlformats.org/officeDocument/2006/relationships/image" Target="../media/image26.svg"/><Relationship Id="rId15" Type="http://schemas.openxmlformats.org/officeDocument/2006/relationships/image" Target="../media/image12.svg"/><Relationship Id="rId10" Type="http://schemas.openxmlformats.org/officeDocument/2006/relationships/image" Target="../media/image25.png"/><Relationship Id="rId19" Type="http://schemas.openxmlformats.org/officeDocument/2006/relationships/image" Target="../media/image64.png"/><Relationship Id="rId4" Type="http://schemas.openxmlformats.org/officeDocument/2006/relationships/image" Target="../media/image32.png"/><Relationship Id="rId9" Type="http://schemas.openxmlformats.org/officeDocument/2006/relationships/image" Target="../media/image28.sv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18" Type="http://schemas.openxmlformats.org/officeDocument/2006/relationships/image" Target="../media/image69.png"/><Relationship Id="rId26" Type="http://schemas.openxmlformats.org/officeDocument/2006/relationships/image" Target="../media/image72.png"/><Relationship Id="rId3" Type="http://schemas.openxmlformats.org/officeDocument/2006/relationships/image" Target="../media/image26.svg"/><Relationship Id="rId21" Type="http://schemas.openxmlformats.org/officeDocument/2006/relationships/image" Target="../media/image4.svg"/><Relationship Id="rId7" Type="http://schemas.openxmlformats.org/officeDocument/2006/relationships/image" Target="../media/image38.svg"/><Relationship Id="rId12" Type="http://schemas.openxmlformats.org/officeDocument/2006/relationships/image" Target="../media/image67.png"/><Relationship Id="rId17" Type="http://schemas.openxmlformats.org/officeDocument/2006/relationships/image" Target="../media/image7.svg"/><Relationship Id="rId25" Type="http://schemas.openxmlformats.org/officeDocument/2006/relationships/image" Target="../media/image45.svg"/><Relationship Id="rId33" Type="http://schemas.openxmlformats.org/officeDocument/2006/relationships/image" Target="../media/image46.svg"/><Relationship Id="rId2" Type="http://schemas.openxmlformats.org/officeDocument/2006/relationships/image" Target="../media/image32.png"/><Relationship Id="rId16" Type="http://schemas.openxmlformats.org/officeDocument/2006/relationships/image" Target="../media/image7.png"/><Relationship Id="rId20" Type="http://schemas.openxmlformats.org/officeDocument/2006/relationships/image" Target="../media/image4.png"/><Relationship Id="rId29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40.svg"/><Relationship Id="rId24" Type="http://schemas.openxmlformats.org/officeDocument/2006/relationships/image" Target="../media/image71.png"/><Relationship Id="rId32" Type="http://schemas.openxmlformats.org/officeDocument/2006/relationships/image" Target="../media/image73.png"/><Relationship Id="rId5" Type="http://schemas.openxmlformats.org/officeDocument/2006/relationships/image" Target="../media/image39.svg"/><Relationship Id="rId15" Type="http://schemas.openxmlformats.org/officeDocument/2006/relationships/image" Target="../media/image42.svg"/><Relationship Id="rId23" Type="http://schemas.openxmlformats.org/officeDocument/2006/relationships/image" Target="../media/image44.svg"/><Relationship Id="rId28" Type="http://schemas.openxmlformats.org/officeDocument/2006/relationships/image" Target="../media/image10.png"/><Relationship Id="rId10" Type="http://schemas.openxmlformats.org/officeDocument/2006/relationships/image" Target="../media/image66.png"/><Relationship Id="rId19" Type="http://schemas.openxmlformats.org/officeDocument/2006/relationships/image" Target="../media/image43.svg"/><Relationship Id="rId31" Type="http://schemas.openxmlformats.org/officeDocument/2006/relationships/image" Target="../media/image14.svg"/><Relationship Id="rId4" Type="http://schemas.openxmlformats.org/officeDocument/2006/relationships/image" Target="../media/image65.png"/><Relationship Id="rId9" Type="http://schemas.openxmlformats.org/officeDocument/2006/relationships/image" Target="../media/image31.svg"/><Relationship Id="rId14" Type="http://schemas.openxmlformats.org/officeDocument/2006/relationships/image" Target="../media/image68.png"/><Relationship Id="rId22" Type="http://schemas.openxmlformats.org/officeDocument/2006/relationships/image" Target="../media/image70.png"/><Relationship Id="rId27" Type="http://schemas.openxmlformats.org/officeDocument/2006/relationships/image" Target="../media/image33.svg"/><Relationship Id="rId30" Type="http://schemas.openxmlformats.org/officeDocument/2006/relationships/image" Target="../media/image14.png"/><Relationship Id="rId8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svg"/><Relationship Id="rId18" Type="http://schemas.openxmlformats.org/officeDocument/2006/relationships/image" Target="../media/image9.png"/><Relationship Id="rId3" Type="http://schemas.openxmlformats.org/officeDocument/2006/relationships/image" Target="../media/image1.svg"/><Relationship Id="rId21" Type="http://schemas.openxmlformats.org/officeDocument/2006/relationships/image" Target="../media/image10.sv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17" Type="http://schemas.openxmlformats.org/officeDocument/2006/relationships/image" Target="../media/image8.svg"/><Relationship Id="rId25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svg"/><Relationship Id="rId24" Type="http://schemas.openxmlformats.org/officeDocument/2006/relationships/image" Target="../media/image12.png"/><Relationship Id="rId5" Type="http://schemas.openxmlformats.org/officeDocument/2006/relationships/image" Target="../media/image2.svg"/><Relationship Id="rId15" Type="http://schemas.openxmlformats.org/officeDocument/2006/relationships/image" Target="../media/image7.svg"/><Relationship Id="rId23" Type="http://schemas.openxmlformats.org/officeDocument/2006/relationships/image" Target="../media/image11.svg"/><Relationship Id="rId10" Type="http://schemas.openxmlformats.org/officeDocument/2006/relationships/image" Target="../media/image5.png"/><Relationship Id="rId19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4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15.svg"/><Relationship Id="rId21" Type="http://schemas.openxmlformats.org/officeDocument/2006/relationships/image" Target="../media/image11.svg"/><Relationship Id="rId7" Type="http://schemas.openxmlformats.org/officeDocument/2006/relationships/image" Target="../media/image7.svg"/><Relationship Id="rId12" Type="http://schemas.openxmlformats.org/officeDocument/2006/relationships/image" Target="../media/image21.png"/><Relationship Id="rId17" Type="http://schemas.openxmlformats.org/officeDocument/2006/relationships/image" Target="../media/image21.svg"/><Relationship Id="rId2" Type="http://schemas.openxmlformats.org/officeDocument/2006/relationships/image" Target="../media/image17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24" Type="http://schemas.openxmlformats.org/officeDocument/2006/relationships/image" Target="../media/image27.jpeg"/><Relationship Id="rId5" Type="http://schemas.openxmlformats.org/officeDocument/2006/relationships/image" Target="../media/image16.svg"/><Relationship Id="rId15" Type="http://schemas.openxmlformats.org/officeDocument/2006/relationships/image" Target="../media/image20.svg"/><Relationship Id="rId23" Type="http://schemas.openxmlformats.org/officeDocument/2006/relationships/image" Target="../media/image23.svg"/><Relationship Id="rId10" Type="http://schemas.openxmlformats.org/officeDocument/2006/relationships/image" Target="../media/image20.png"/><Relationship Id="rId19" Type="http://schemas.openxmlformats.org/officeDocument/2006/relationships/image" Target="../media/image22.svg"/><Relationship Id="rId4" Type="http://schemas.openxmlformats.org/officeDocument/2006/relationships/image" Target="../media/image18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0.svg"/><Relationship Id="rId18" Type="http://schemas.openxmlformats.org/officeDocument/2006/relationships/image" Target="../media/image37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35.png"/><Relationship Id="rId17" Type="http://schemas.openxmlformats.org/officeDocument/2006/relationships/image" Target="../media/image29.svg"/><Relationship Id="rId2" Type="http://schemas.openxmlformats.org/officeDocument/2006/relationships/image" Target="../media/image3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1.svg"/><Relationship Id="rId5" Type="http://schemas.openxmlformats.org/officeDocument/2006/relationships/image" Target="../media/image26.svg"/><Relationship Id="rId15" Type="http://schemas.openxmlformats.org/officeDocument/2006/relationships/image" Target="../media/image12.svg"/><Relationship Id="rId10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28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13.svg"/><Relationship Id="rId10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svg"/><Relationship Id="rId10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12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13.sv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4.png"/><Relationship Id="rId3" Type="http://schemas.openxmlformats.org/officeDocument/2006/relationships/image" Target="../media/image11.svg"/><Relationship Id="rId7" Type="http://schemas.openxmlformats.org/officeDocument/2006/relationships/image" Target="../media/image12.svg"/><Relationship Id="rId12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0.svg"/><Relationship Id="rId5" Type="http://schemas.openxmlformats.org/officeDocument/2006/relationships/image" Target="../media/image13.sv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6F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895600" y="3123565"/>
            <a:ext cx="12932410" cy="3385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7200" b="1" spc="-24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643860" y="5908040"/>
            <a:ext cx="2630805" cy="3949700"/>
            <a:chOff x="0" y="0"/>
            <a:chExt cx="4871260" cy="680624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58624" y="4533151"/>
              <a:ext cx="1686225" cy="227309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32212" y="0"/>
              <a:ext cx="4139048" cy="526962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83728" y="1046020"/>
              <a:ext cx="1541234" cy="197594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376382"/>
              <a:ext cx="4764316" cy="289323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09855" y="314325"/>
            <a:ext cx="4958080" cy="4126230"/>
            <a:chOff x="0" y="0"/>
            <a:chExt cx="7310752" cy="611914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557587">
              <a:off x="134690" y="1192306"/>
              <a:ext cx="7041372" cy="224043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618536">
              <a:off x="1161697" y="412060"/>
              <a:ext cx="4968615" cy="40290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543492">
              <a:off x="2943742" y="1077056"/>
              <a:ext cx="1654889" cy="104408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1145533">
              <a:off x="1453627" y="3379266"/>
              <a:ext cx="3486101" cy="2231105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174978">
            <a:off x="5870381" y="816944"/>
            <a:ext cx="446229" cy="4235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90328">
            <a:off x="1905713" y="6417532"/>
            <a:ext cx="441438" cy="44878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2154767">
            <a:off x="9726729" y="8382522"/>
            <a:ext cx="266883" cy="2713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240131" y="2095626"/>
            <a:ext cx="600778" cy="538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38800" y="114300"/>
            <a:ext cx="7545705" cy="1291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75"/>
              </a:lnSpc>
            </a:pPr>
            <a:r>
              <a:rPr lang="en-US" sz="4800" b="1" spc="-154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931092" y="8357924"/>
            <a:ext cx="498721" cy="5070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7201">
            <a:off x="3736340" y="342900"/>
            <a:ext cx="419100" cy="4267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77747" y="3847112"/>
            <a:ext cx="481942" cy="431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95541" flipV="1">
            <a:off x="766573" y="4409361"/>
            <a:ext cx="470128" cy="4214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265729">
            <a:off x="14990724" y="555163"/>
            <a:ext cx="403210" cy="382683"/>
          </a:xfrm>
          <a:prstGeom prst="rect">
            <a:avLst/>
          </a:prstGeom>
        </p:spPr>
      </p:pic>
      <p:pic>
        <p:nvPicPr>
          <p:cNvPr id="15" name="Picture 14" descr="D-removebg-preview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37335" y="7040245"/>
            <a:ext cx="4088130" cy="339026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601720" y="1638300"/>
            <a:ext cx="11084560" cy="80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		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hay?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Xin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7" name="Picture 16" descr="Children-reading-a-story-book-removebg-preview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-38100"/>
            <a:ext cx="2201545" cy="122174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33400" y="1333500"/>
            <a:ext cx="1676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895600" y="1714500"/>
            <a:ext cx="627380" cy="6273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895600" y="4610100"/>
            <a:ext cx="627380" cy="6273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2895600" y="7505700"/>
            <a:ext cx="627380" cy="6273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9296400" y="6362700"/>
            <a:ext cx="627380" cy="6273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38800" y="114300"/>
            <a:ext cx="7545705" cy="1291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5"/>
              </a:lnSpc>
            </a:pPr>
            <a:r>
              <a:rPr lang="en-US" sz="4800" b="1" spc="-154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931092" y="8357924"/>
            <a:ext cx="498721" cy="5070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7201">
            <a:off x="3736340" y="342900"/>
            <a:ext cx="419100" cy="4267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77747" y="3847112"/>
            <a:ext cx="481942" cy="431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95541" flipV="1">
            <a:off x="766573" y="4409361"/>
            <a:ext cx="470128" cy="4214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265729">
            <a:off x="14990724" y="555163"/>
            <a:ext cx="403210" cy="382683"/>
          </a:xfrm>
          <a:prstGeom prst="rect">
            <a:avLst/>
          </a:prstGeom>
        </p:spPr>
      </p:pic>
      <p:pic>
        <p:nvPicPr>
          <p:cNvPr id="15" name="Picture 14" descr="D-removebg-preview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37335" y="7040245"/>
            <a:ext cx="4088130" cy="339026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601720" y="1638300"/>
            <a:ext cx="11084560" cy="80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		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hay?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Xin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7" name="Picture 16" descr="Children-reading-a-story-book-removebg-preview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-38100"/>
            <a:ext cx="2201545" cy="122174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33400" y="1333500"/>
            <a:ext cx="1676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15204477" y="1218889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16608886" y="780564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120" y="7886481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4054" flipH="1">
            <a:off x="2219610" y="1517132"/>
            <a:ext cx="509612" cy="456798"/>
          </a:xfrm>
          <a:prstGeom prst="rect">
            <a:avLst/>
          </a:prstGeom>
        </p:spPr>
      </p:pic>
      <p:pic>
        <p:nvPicPr>
          <p:cNvPr id="6" name="Picture 5" descr="c06a83869fba0557c15da4251116066f-removebg-preview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1028700"/>
            <a:ext cx="11076940" cy="673544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370830" y="5372100"/>
            <a:ext cx="69716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16652277" y="685489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16608886" y="780564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6920" y="8419881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4054" flipH="1">
            <a:off x="4124610" y="619242"/>
            <a:ext cx="509612" cy="456798"/>
          </a:xfrm>
          <a:prstGeom prst="rect">
            <a:avLst/>
          </a:prstGeom>
        </p:spPr>
      </p:pic>
      <p:pic>
        <p:nvPicPr>
          <p:cNvPr id="17" name="Picture 16" descr="Children-reading-a-story-book-removebg-preview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-38100"/>
            <a:ext cx="2201545" cy="122174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97535" y="1409700"/>
            <a:ext cx="2835275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- HIỂU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2057400" y="2400300"/>
            <a:ext cx="421767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6629400" y="2304415"/>
            <a:ext cx="10160" cy="68351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7592695" y="2171700"/>
            <a:ext cx="9457055" cy="2209800"/>
          </a:xfrm>
          <a:prstGeom prst="wedgeRoundRectCallout">
            <a:avLst>
              <a:gd name="adj1" fmla="val -51092"/>
              <a:gd name="adj2" fmla="val 6873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bạn trong bài thơ cùng nhau đi đâu?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96200" y="5219700"/>
            <a:ext cx="9429750" cy="2103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Các bạn trong bài thơ cùng nhau tới trường học.</a:t>
            </a:r>
          </a:p>
        </p:txBody>
      </p:sp>
      <p:pic>
        <p:nvPicPr>
          <p:cNvPr id="5" name="Picture 4" descr="pngtree-cartoon-school-season-pupils-happy-to-go-to-school-png-transparent-image_1305413-removebg-preview"/>
          <p:cNvPicPr>
            <a:picLocks noChangeAspect="1"/>
          </p:cNvPicPr>
          <p:nvPr/>
        </p:nvPicPr>
        <p:blipFill>
          <a:blip r:embed="rId11"/>
          <a:srcRect l="8753" t="7507" r="6588" b="5280"/>
          <a:stretch>
            <a:fillRect/>
          </a:stretch>
        </p:blipFill>
        <p:spPr>
          <a:xfrm>
            <a:off x="14401800" y="6743700"/>
            <a:ext cx="4014470" cy="361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16652277" y="685489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16608886" y="780564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1360" y="8800881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4054" flipH="1">
            <a:off x="4124610" y="619242"/>
            <a:ext cx="509612" cy="456798"/>
          </a:xfrm>
          <a:prstGeom prst="rect">
            <a:avLst/>
          </a:prstGeom>
        </p:spPr>
      </p:pic>
      <p:pic>
        <p:nvPicPr>
          <p:cNvPr id="17" name="Picture 16" descr="Children-reading-a-story-book-removebg-preview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-38100"/>
            <a:ext cx="2201545" cy="122174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97535" y="1409700"/>
            <a:ext cx="2835275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- HIỂU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6629400" y="2304415"/>
            <a:ext cx="10160" cy="68351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7592695" y="2171700"/>
            <a:ext cx="9457055" cy="2209800"/>
          </a:xfrm>
          <a:prstGeom prst="wedgeRoundRectCallout">
            <a:avLst>
              <a:gd name="adj1" fmla="val -51092"/>
              <a:gd name="adj2" fmla="val 6873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bạn hỏi nhau những gì trên đường?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153400" y="5143500"/>
            <a:ext cx="8609965" cy="2103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Các bạn đã hỏi với nhau về thước kẻ, cây bút, lọ mực và bài thơ.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24000" y="2245360"/>
            <a:ext cx="475615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Lọ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đầy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	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	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hay?		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dưới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ransparent-education-icon-ruler-icon-5e7683a61f0471.9778304915848252541271-removebg-preview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000" y="7429500"/>
            <a:ext cx="2376170" cy="2376170"/>
          </a:xfrm>
          <a:prstGeom prst="rect">
            <a:avLst/>
          </a:prstGeom>
        </p:spPr>
      </p:pic>
      <p:pic>
        <p:nvPicPr>
          <p:cNvPr id="8" name="Picture 7" descr="pngtree-hero-pen-black-ink-cartoon-illustration-learning-tool-illustration-png-image_3875312-removebg-preview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5200" y="7577455"/>
            <a:ext cx="2228215" cy="2228215"/>
          </a:xfrm>
          <a:prstGeom prst="rect">
            <a:avLst/>
          </a:prstGeom>
        </p:spPr>
      </p:pic>
      <p:pic>
        <p:nvPicPr>
          <p:cNvPr id="9" name="Picture 8" descr="d7f4fa2f49222eb0f73818c7ac9ce3c0-removebg-preview (1)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25600" y="7734300"/>
            <a:ext cx="2345055" cy="225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13767472" y="914089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16608886" y="780564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29520" y="8953281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4054" flipH="1">
            <a:off x="5343810" y="619242"/>
            <a:ext cx="509612" cy="456798"/>
          </a:xfrm>
          <a:prstGeom prst="rect">
            <a:avLst/>
          </a:prstGeom>
        </p:spPr>
      </p:pic>
      <p:pic>
        <p:nvPicPr>
          <p:cNvPr id="17" name="Picture 16" descr="Children-reading-a-story-book-removebg-preview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-38100"/>
            <a:ext cx="2201545" cy="122174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97535" y="1409700"/>
            <a:ext cx="2835275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- HIỂU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953000" y="2247900"/>
            <a:ext cx="8697595" cy="2209800"/>
          </a:xfrm>
          <a:prstGeom prst="wedgeRoundRectCallout">
            <a:avLst>
              <a:gd name="adj1" fmla="val -51092"/>
              <a:gd name="adj2" fmla="val 6873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Em hiểu hai câu thơ: “Còn bài thơ hay? Ở ngay dưới mũ” như thế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67200" y="5631180"/>
            <a:ext cx="10020935" cy="2103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Bạn nhỏ thuộc lòng bài thơ trong đầu.</a:t>
            </a:r>
          </a:p>
        </p:txBody>
      </p:sp>
      <p:pic>
        <p:nvPicPr>
          <p:cNvPr id="9" name="Picture 8" descr="d7f4fa2f49222eb0f73818c7ac9ce3c0-removebg-preview 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73000" y="4305300"/>
            <a:ext cx="2345055" cy="2259330"/>
          </a:xfrm>
          <a:prstGeom prst="rect">
            <a:avLst/>
          </a:prstGeom>
        </p:spPr>
      </p:pic>
      <p:pic>
        <p:nvPicPr>
          <p:cNvPr id="5" name="Picture 4" descr="0000000863-tre-em-mam-non-doc-sach-hoc-tap-co-be-tai-hinh-png-345-removebg-preview (1)"/>
          <p:cNvPicPr>
            <a:picLocks noChangeAspect="1"/>
          </p:cNvPicPr>
          <p:nvPr/>
        </p:nvPicPr>
        <p:blipFill>
          <a:blip r:embed="rId12"/>
          <a:srcRect l="27093" t="6027" r="24227" b="6307"/>
          <a:stretch>
            <a:fillRect/>
          </a:stretch>
        </p:blipFill>
        <p:spPr>
          <a:xfrm>
            <a:off x="990600" y="5981700"/>
            <a:ext cx="2767965" cy="417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15204477" y="1218889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10284286" y="204238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120" y="7886481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4054" flipH="1">
            <a:off x="2905410" y="6927332"/>
            <a:ext cx="509612" cy="456798"/>
          </a:xfrm>
          <a:prstGeom prst="rect">
            <a:avLst/>
          </a:prstGeom>
        </p:spPr>
      </p:pic>
      <p:pic>
        <p:nvPicPr>
          <p:cNvPr id="3" name="Picture 2" descr="0000000577-tre-em-mam-non-em-nho-tre-con-hoc-tap-tai-hinh-png-59-removebg-preview"/>
          <p:cNvPicPr>
            <a:picLocks noChangeAspect="1"/>
          </p:cNvPicPr>
          <p:nvPr/>
        </p:nvPicPr>
        <p:blipFill>
          <a:blip r:embed="rId10"/>
          <a:srcRect t="8580" r="7513" b="10667"/>
          <a:stretch>
            <a:fillRect/>
          </a:stretch>
        </p:blipFill>
        <p:spPr>
          <a:xfrm>
            <a:off x="152400" y="-38100"/>
            <a:ext cx="5065395" cy="4422775"/>
          </a:xfrm>
          <a:prstGeom prst="rect">
            <a:avLst/>
          </a:prstGeom>
        </p:spPr>
      </p:pic>
      <p:pic>
        <p:nvPicPr>
          <p:cNvPr id="5" name="Picture 4" descr="0000000700-cau-be-hoc-bai-hoc-tap-giao-duc-tai-hinh-png-182-removebg-preview"/>
          <p:cNvPicPr>
            <a:picLocks noChangeAspect="1"/>
          </p:cNvPicPr>
          <p:nvPr/>
        </p:nvPicPr>
        <p:blipFill>
          <a:blip r:embed="rId11"/>
          <a:srcRect l="23384" t="-3149" r="22531"/>
          <a:stretch>
            <a:fillRect/>
          </a:stretch>
        </p:blipFill>
        <p:spPr>
          <a:xfrm>
            <a:off x="13868400" y="5143500"/>
            <a:ext cx="4227195" cy="5345430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4648200" y="3771900"/>
            <a:ext cx="8991600" cy="2743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9175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682615" y="2781300"/>
            <a:ext cx="10433685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b="1" i="1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</a:t>
            </a:r>
            <a:r>
              <a:rPr lang="en-US" sz="3800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800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33134" y="2597550"/>
            <a:ext cx="4429150" cy="6059265"/>
            <a:chOff x="0" y="0"/>
            <a:chExt cx="5905534" cy="80790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339" y="305632"/>
              <a:ext cx="4990855" cy="499085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4253603" flipH="1">
              <a:off x="984519" y="4319307"/>
              <a:ext cx="4190495" cy="268191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073995"/>
              <a:ext cx="5905534" cy="358627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7511" y="0"/>
              <a:ext cx="2111745" cy="2707365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11145" y="1541042"/>
            <a:ext cx="600778" cy="5385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790328">
            <a:off x="835840" y="1924166"/>
            <a:ext cx="627730" cy="6381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790328">
            <a:off x="4197903" y="8338809"/>
            <a:ext cx="394361" cy="40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9175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514600" y="1541145"/>
            <a:ext cx="4739005" cy="584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11145" y="1541042"/>
            <a:ext cx="600778" cy="5385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835840" y="1924166"/>
            <a:ext cx="627730" cy="6381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790328">
            <a:off x="2664378" y="9482444"/>
            <a:ext cx="394361" cy="400921"/>
          </a:xfrm>
          <a:prstGeom prst="rect">
            <a:avLst/>
          </a:prstGeom>
        </p:spPr>
      </p:pic>
      <p:pic>
        <p:nvPicPr>
          <p:cNvPr id="4" name="Picture 3" descr="png-clipart-laundry-hamper-washing-machines-cartoon-basket-child-toddler-removebg-preview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2476500"/>
            <a:ext cx="2951480" cy="23710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83860" y="3162300"/>
            <a:ext cx="1116457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in đậm </a:t>
            </a:r>
            <a:r>
              <a:rPr lang="en-US" sz="3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 sẽ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miêu tả đặc điểm của áo quần.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2438400" y="5219700"/>
            <a:ext cx="5069840" cy="584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800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38800" y="6743700"/>
            <a:ext cx="1111758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in đậm </a:t>
            </a:r>
            <a:r>
              <a:rPr lang="en-US" sz="3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xanh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miêu tả đặc điểm của bầu trời.</a:t>
            </a:r>
          </a:p>
        </p:txBody>
      </p:sp>
      <p:pic>
        <p:nvPicPr>
          <p:cNvPr id="17" name="Picture 16" descr="pngtree-windmill-on-green-grass-blue-sky-and-white-clouds-cartoon-background-image_610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6210300"/>
            <a:ext cx="2952750" cy="219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9175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828800" y="2857500"/>
            <a:ext cx="15145385" cy="129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i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từ miêu tả đặc điểm nói trên trả lời cho câu hỏi nào?</a:t>
            </a:r>
            <a:endParaRPr lang="en-US" sz="3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15575" y="1180997"/>
            <a:ext cx="600778" cy="5385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835840" y="1924166"/>
            <a:ext cx="627730" cy="6381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790328">
            <a:off x="9446178" y="9569439"/>
            <a:ext cx="394361" cy="4009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14960" y="7078980"/>
            <a:ext cx="4273550" cy="2935605"/>
            <a:chOff x="0" y="0"/>
            <a:chExt cx="7322761" cy="563194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58099" y="0"/>
              <a:ext cx="5196083" cy="519608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r="40045"/>
            <a:stretch>
              <a:fillRect/>
            </a:stretch>
          </p:blipFill>
          <p:spPr>
            <a:xfrm flipH="1">
              <a:off x="3785604" y="728619"/>
              <a:ext cx="3537157" cy="2381361"/>
            </a:xfrm>
            <a:prstGeom prst="rect">
              <a:avLst/>
            </a:prstGeom>
          </p:spPr>
        </p:pic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375105" flipH="1">
              <a:off x="2060814" y="2678878"/>
              <a:ext cx="4264075" cy="2729008"/>
            </a:xfrm>
            <a:prstGeom prst="rect">
              <a:avLst/>
            </a:prstGeom>
          </p:spPr>
        </p:pic>
        <p:pic>
          <p:nvPicPr>
            <p:cNvPr id="17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43061" t="46012"/>
            <a:stretch>
              <a:fillRect/>
            </a:stretch>
          </p:blipFill>
          <p:spPr>
            <a:xfrm flipH="1">
              <a:off x="0" y="2818866"/>
              <a:ext cx="1924902" cy="1872837"/>
            </a:xfrm>
            <a:prstGeom prst="rect">
              <a:avLst/>
            </a:prstGeom>
          </p:spPr>
        </p:pic>
        <p:pic>
          <p:nvPicPr>
            <p:cNvPr id="18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278532">
              <a:off x="2144083" y="876628"/>
              <a:ext cx="1624116" cy="1142787"/>
            </a:xfrm>
            <a:prstGeom prst="rect">
              <a:avLst/>
            </a:prstGeom>
          </p:spPr>
        </p:pic>
      </p:grpSp>
      <p:sp>
        <p:nvSpPr>
          <p:cNvPr id="20" name="Rounded Rectangle 19"/>
          <p:cNvSpPr/>
          <p:nvPr/>
        </p:nvSpPr>
        <p:spPr>
          <a:xfrm>
            <a:off x="2286000" y="5295900"/>
            <a:ext cx="35814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53300" y="5295900"/>
            <a:ext cx="35814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gì?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573000" y="5295900"/>
            <a:ext cx="35814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nào?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573000" y="5295900"/>
            <a:ext cx="35814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nào?</a:t>
            </a:r>
          </a:p>
        </p:txBody>
      </p:sp>
      <p:grpSp>
        <p:nvGrpSpPr>
          <p:cNvPr id="24" name="Group 8"/>
          <p:cNvGrpSpPr/>
          <p:nvPr/>
        </p:nvGrpSpPr>
        <p:grpSpPr>
          <a:xfrm>
            <a:off x="13166632" y="-3529545"/>
            <a:ext cx="5728855" cy="5935248"/>
            <a:chOff x="0" y="0"/>
            <a:chExt cx="7638473" cy="7913664"/>
          </a:xfrm>
        </p:grpSpPr>
        <p:pic>
          <p:nvPicPr>
            <p:cNvPr id="25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-93204">
              <a:off x="1308363" y="3686431"/>
              <a:ext cx="5557279" cy="3819366"/>
            </a:xfrm>
            <a:prstGeom prst="rect">
              <a:avLst/>
            </a:prstGeom>
          </p:spPr>
        </p:pic>
        <p:pic>
          <p:nvPicPr>
            <p:cNvPr id="26" name="Picture 1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-3277082">
              <a:off x="739622" y="1459544"/>
              <a:ext cx="6159230" cy="4994575"/>
            </a:xfrm>
            <a:prstGeom prst="rect">
              <a:avLst/>
            </a:prstGeom>
          </p:spPr>
        </p:pic>
        <p:pic>
          <p:nvPicPr>
            <p:cNvPr id="27" name="Picture 1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528139" flipH="1" flipV="1">
              <a:off x="3449057" y="4777940"/>
              <a:ext cx="1688947" cy="11116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465002"/>
            <a:ext cx="18288000" cy="2821998"/>
          </a:xfrm>
          <a:prstGeom prst="rect">
            <a:avLst/>
          </a:prstGeom>
          <a:solidFill>
            <a:srgbClr val="FFF6F6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44017" y="3277248"/>
            <a:ext cx="769365" cy="7821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12837527" y="8660819"/>
            <a:ext cx="498721" cy="5070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77136" y="1852127"/>
            <a:ext cx="782164" cy="7011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3227864" y="1028700"/>
            <a:ext cx="527134" cy="47250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095747" y="1638186"/>
            <a:ext cx="5828067" cy="999454"/>
            <a:chOff x="-182881" y="-6761394"/>
            <a:chExt cx="7770756" cy="1332604"/>
          </a:xfrm>
        </p:grpSpPr>
        <p:grpSp>
          <p:nvGrpSpPr>
            <p:cNvPr id="18" name="Group 18"/>
            <p:cNvGrpSpPr/>
            <p:nvPr/>
          </p:nvGrpSpPr>
          <p:grpSpPr>
            <a:xfrm>
              <a:off x="-182881" y="-6761394"/>
              <a:ext cx="7770756" cy="1332604"/>
              <a:chOff x="-149040" y="-5510255"/>
              <a:chExt cx="6332841" cy="108601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149040" y="-5510255"/>
                <a:ext cx="6332841" cy="1086017"/>
              </a:xfrm>
              <a:custGeom>
                <a:avLst/>
                <a:gdLst/>
                <a:ahLst/>
                <a:cxnLst/>
                <a:rect l="l" t="t" r="r" b="b"/>
                <a:pathLst>
                  <a:path w="6332841" h="1086017">
                    <a:moveTo>
                      <a:pt x="5705063" y="1031539"/>
                    </a:moveTo>
                    <a:cubicBezTo>
                      <a:pt x="5705063" y="1031539"/>
                      <a:pt x="4974188" y="1086017"/>
                      <a:pt x="4164577" y="1083396"/>
                    </a:cubicBezTo>
                    <a:cubicBezTo>
                      <a:pt x="2524925" y="1081233"/>
                      <a:pt x="1057074" y="1073408"/>
                      <a:pt x="1057074" y="1073408"/>
                    </a:cubicBezTo>
                    <a:cubicBezTo>
                      <a:pt x="812932" y="1064574"/>
                      <a:pt x="449110" y="1043344"/>
                      <a:pt x="282371" y="985166"/>
                    </a:cubicBezTo>
                    <a:cubicBezTo>
                      <a:pt x="4469" y="888203"/>
                      <a:pt x="0" y="714924"/>
                      <a:pt x="0" y="537699"/>
                    </a:cubicBezTo>
                    <a:lnTo>
                      <a:pt x="0" y="537699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1836943" y="15681"/>
                      <a:pt x="3559982" y="7673"/>
                    </a:cubicBezTo>
                    <a:cubicBezTo>
                      <a:pt x="4755261" y="0"/>
                      <a:pt x="5471994" y="6979"/>
                      <a:pt x="5471994" y="6979"/>
                    </a:cubicBezTo>
                    <a:cubicBezTo>
                      <a:pt x="5840302" y="14458"/>
                      <a:pt x="5978561" y="42638"/>
                      <a:pt x="6176302" y="165219"/>
                    </a:cubicBezTo>
                    <a:cubicBezTo>
                      <a:pt x="6327318" y="258836"/>
                      <a:pt x="6332841" y="476157"/>
                      <a:pt x="6323700" y="537699"/>
                    </a:cubicBezTo>
                    <a:lnTo>
                      <a:pt x="6323700" y="537699"/>
                    </a:lnTo>
                    <a:cubicBezTo>
                      <a:pt x="6323699" y="832889"/>
                      <a:pt x="6280915" y="981477"/>
                      <a:pt x="5705063" y="1031539"/>
                    </a:cubicBezTo>
                    <a:close/>
                  </a:path>
                </a:pathLst>
              </a:custGeom>
              <a:solidFill>
                <a:srgbClr val="05015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833214" y="-6306448"/>
              <a:ext cx="6399592" cy="735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5"/>
                </a:lnSpc>
              </a:pPr>
              <a:r>
                <a:rPr lang="en-US" sz="6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10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925320" y="3670300"/>
            <a:ext cx="14551660" cy="1935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95"/>
              </a:lnSpc>
            </a:pPr>
            <a:r>
              <a:rPr lang="en-US" sz="12000" b="1" spc="549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ĐẾN TRƯỜNG</a:t>
            </a:r>
          </a:p>
        </p:txBody>
      </p:sp>
      <p:pic>
        <p:nvPicPr>
          <p:cNvPr id="24" name="Picture 23" descr="kisspng--5d3182ae096558.8712118715635258060385-removebg-preview"/>
          <p:cNvPicPr>
            <a:picLocks noChangeAspect="1"/>
          </p:cNvPicPr>
          <p:nvPr/>
        </p:nvPicPr>
        <p:blipFill>
          <a:blip r:embed="rId10"/>
          <a:srcRect l="11714" t="1669" r="9539"/>
          <a:stretch>
            <a:fillRect/>
          </a:stretch>
        </p:blipFill>
        <p:spPr>
          <a:xfrm>
            <a:off x="14896465" y="6462395"/>
            <a:ext cx="3247390" cy="3603625"/>
          </a:xfrm>
          <a:prstGeom prst="rect">
            <a:avLst/>
          </a:prstGeom>
        </p:spPr>
      </p:pic>
      <p:pic>
        <p:nvPicPr>
          <p:cNvPr id="25" name="Picture 24" descr="kisspng-child-reading-royalty-free-vector-graphics-stock-i-5c54ba98c6e557.6121519815490566648147-removebg-preview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5921375"/>
            <a:ext cx="4939030" cy="4144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209800" y="1790700"/>
            <a:ext cx="13674090" cy="600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4680"/>
              </a:lnSpc>
            </a:pP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200" b="1" i="1" u="none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5621000" y="6973570"/>
            <a:ext cx="2491740" cy="3267710"/>
            <a:chOff x="0" y="0"/>
            <a:chExt cx="4250763" cy="51936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27086" y="2993519"/>
              <a:ext cx="1632131" cy="220017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35541" y="0"/>
              <a:ext cx="3615222" cy="358235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935720"/>
              <a:ext cx="4074898" cy="247457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27086" y="787293"/>
              <a:ext cx="1632131" cy="1148427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90328">
            <a:off x="1236797" y="966849"/>
            <a:ext cx="498721" cy="507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790328">
            <a:off x="14009486" y="9168878"/>
            <a:ext cx="348915" cy="3547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688065" y="3390788"/>
            <a:ext cx="600778" cy="5385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 flipV="1">
            <a:off x="1828556" y="9410749"/>
            <a:ext cx="472877" cy="423870"/>
          </a:xfrm>
          <a:prstGeom prst="rect">
            <a:avLst/>
          </a:prstGeom>
        </p:spPr>
      </p:pic>
      <p:pic>
        <p:nvPicPr>
          <p:cNvPr id="20" name="Picture 19" descr="D-removebg-preview (1)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81400" y="2526665"/>
            <a:ext cx="10534015" cy="657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228695" y="7992745"/>
            <a:ext cx="1796415" cy="2317115"/>
            <a:chOff x="0" y="0"/>
            <a:chExt cx="4250763" cy="51936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27086" y="2993519"/>
              <a:ext cx="1632131" cy="220017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35541" y="0"/>
              <a:ext cx="3615222" cy="358235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935720"/>
              <a:ext cx="4074898" cy="247457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27086" y="787293"/>
              <a:ext cx="1632131" cy="1148427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90328">
            <a:off x="1236797" y="966849"/>
            <a:ext cx="498721" cy="507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790328">
            <a:off x="14009486" y="9168878"/>
            <a:ext cx="348915" cy="3547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688065" y="3390788"/>
            <a:ext cx="600778" cy="5385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 flipV="1">
            <a:off x="1828556" y="9410749"/>
            <a:ext cx="472877" cy="423870"/>
          </a:xfrm>
          <a:prstGeom prst="rect">
            <a:avLst/>
          </a:prstGeom>
        </p:spPr>
      </p:pic>
      <p:pic>
        <p:nvPicPr>
          <p:cNvPr id="4" name="Picture 3" descr="D-removebg-preview (2)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8400" y="2253615"/>
            <a:ext cx="2524760" cy="2270760"/>
          </a:xfrm>
          <a:prstGeom prst="rect">
            <a:avLst/>
          </a:prstGeom>
        </p:spPr>
      </p:pic>
      <p:pic>
        <p:nvPicPr>
          <p:cNvPr id="5" name="Picture 4" descr="D-removebg-preview (3)"/>
          <p:cNvPicPr>
            <a:picLocks noChangeAspect="1"/>
          </p:cNvPicPr>
          <p:nvPr/>
        </p:nvPicPr>
        <p:blipFill>
          <a:blip r:embed="rId19"/>
          <a:srcRect l="7449"/>
          <a:stretch>
            <a:fillRect/>
          </a:stretch>
        </p:blipFill>
        <p:spPr>
          <a:xfrm>
            <a:off x="2514600" y="5676900"/>
            <a:ext cx="2339975" cy="22472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72200" y="2247900"/>
            <a:ext cx="10078720" cy="2276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 quần, gương mặt, bàn chân,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bầu trời, bài thơ, bạn bè.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5676900"/>
            <a:ext cx="10078720" cy="2276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 sẽ, vội, trong xanh, đẹp, hay, đông đủ.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29200" y="3162300"/>
            <a:ext cx="914400" cy="609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032375" y="6515100"/>
            <a:ext cx="914400" cy="609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76400" y="495300"/>
            <a:ext cx="14923135" cy="97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7615"/>
              </a:lnSpc>
              <a:spcBef>
                <a:spcPct val="0"/>
              </a:spcBef>
            </a:pPr>
            <a:r>
              <a:rPr lang="en-US" sz="6400" b="1" spc="-138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97066" y="6334912"/>
            <a:ext cx="4470984" cy="3636768"/>
            <a:chOff x="0" y="0"/>
            <a:chExt cx="5961313" cy="484902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893511" cy="484902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66566"/>
            <a:stretch>
              <a:fillRect/>
            </a:stretch>
          </p:blipFill>
          <p:spPr>
            <a:xfrm>
              <a:off x="4139763" y="892489"/>
              <a:ext cx="1821550" cy="224867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03194" y="1182443"/>
              <a:ext cx="1887122" cy="124206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7136373" y="6334912"/>
            <a:ext cx="4015253" cy="4174523"/>
            <a:chOff x="0" y="0"/>
            <a:chExt cx="5353671" cy="556603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12360"/>
              <a:ext cx="5353671" cy="535367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26065" y="0"/>
              <a:ext cx="1701540" cy="129007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082123" y="6334912"/>
            <a:ext cx="5005732" cy="3493530"/>
            <a:chOff x="0" y="0"/>
            <a:chExt cx="6674309" cy="46580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 r="45868"/>
            <a:stretch>
              <a:fillRect/>
            </a:stretch>
          </p:blipFill>
          <p:spPr>
            <a:xfrm>
              <a:off x="0" y="536791"/>
              <a:ext cx="2787577" cy="207856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76659" y="97960"/>
              <a:ext cx="5097651" cy="456008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103514">
              <a:off x="2964562" y="24685"/>
              <a:ext cx="1655580" cy="104452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-1790328">
              <a:off x="4965704" y="297684"/>
              <a:ext cx="470387" cy="478212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8826042"/>
            <a:ext cx="18288000" cy="1460958"/>
          </a:xfrm>
          <a:prstGeom prst="rect">
            <a:avLst/>
          </a:prstGeom>
          <a:solidFill>
            <a:srgbClr val="FFF6F6"/>
          </a:solidFill>
        </p:spPr>
      </p:sp>
      <p:grpSp>
        <p:nvGrpSpPr>
          <p:cNvPr id="19" name="Group 19"/>
          <p:cNvGrpSpPr/>
          <p:nvPr/>
        </p:nvGrpSpPr>
        <p:grpSpPr>
          <a:xfrm>
            <a:off x="7136373" y="7894911"/>
            <a:ext cx="4015253" cy="1323493"/>
            <a:chOff x="0" y="0"/>
            <a:chExt cx="5353671" cy="1764657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l="53959" t="16635" b="35114"/>
            <a:stretch>
              <a:fillRect/>
            </a:stretch>
          </p:blipFill>
          <p:spPr>
            <a:xfrm>
              <a:off x="2580836" y="0"/>
              <a:ext cx="2772835" cy="176465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 l="53959" t="16635" b="35114"/>
            <a:stretch>
              <a:fillRect/>
            </a:stretch>
          </p:blipFill>
          <p:spPr>
            <a:xfrm flipH="1">
              <a:off x="0" y="0"/>
              <a:ext cx="2772835" cy="1764657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 t="19371" r="61881"/>
          <a:stretch>
            <a:fillRect/>
          </a:stretch>
        </p:blipFill>
        <p:spPr>
          <a:xfrm rot="1093435">
            <a:off x="1674974" y="8150525"/>
            <a:ext cx="1157279" cy="168238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 l="53870"/>
          <a:stretch>
            <a:fillRect/>
          </a:stretch>
        </p:blipFill>
        <p:spPr>
          <a:xfrm rot="-277836">
            <a:off x="15369711" y="7682725"/>
            <a:ext cx="1552397" cy="19396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4346838">
            <a:off x="17304284" y="2709362"/>
            <a:ext cx="332125" cy="33765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1074066">
            <a:off x="884078" y="5588827"/>
            <a:ext cx="490427" cy="49858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6522694" y="6564204"/>
            <a:ext cx="386675" cy="3466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rot="1174978">
            <a:off x="1523310" y="681858"/>
            <a:ext cx="318429" cy="30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6F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81400" y="3124200"/>
            <a:ext cx="11607165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7200" b="1" spc="-24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  <a:r>
              <a:rPr lang="en-US" sz="7200" b="1" spc="-24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7200" b="1" spc="-240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b="1" spc="-240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SAU!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643860" y="5908040"/>
            <a:ext cx="2630805" cy="3949700"/>
            <a:chOff x="0" y="0"/>
            <a:chExt cx="4871260" cy="680624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58624" y="4533151"/>
              <a:ext cx="1686225" cy="227309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32212" y="0"/>
              <a:ext cx="4139048" cy="526962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83728" y="1046020"/>
              <a:ext cx="1541234" cy="197594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376382"/>
              <a:ext cx="4764316" cy="289323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09855" y="314325"/>
            <a:ext cx="4958080" cy="4126230"/>
            <a:chOff x="0" y="0"/>
            <a:chExt cx="7310752" cy="611914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557587">
              <a:off x="134690" y="1192306"/>
              <a:ext cx="7041372" cy="224043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618536">
              <a:off x="1161697" y="412060"/>
              <a:ext cx="4968615" cy="40290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543492">
              <a:off x="2943742" y="1077056"/>
              <a:ext cx="1654889" cy="104408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1145533">
              <a:off x="1453627" y="3379266"/>
              <a:ext cx="3486101" cy="2231105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174978">
            <a:off x="5870381" y="816944"/>
            <a:ext cx="446229" cy="4235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90328">
            <a:off x="1905713" y="6417532"/>
            <a:ext cx="441438" cy="44878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2154767">
            <a:off x="9726729" y="8382522"/>
            <a:ext cx="266883" cy="2713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240131" y="2095626"/>
            <a:ext cx="600778" cy="53851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575675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062345" y="1294765"/>
            <a:ext cx="616331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400" b="1" spc="-202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47345" y="296545"/>
            <a:ext cx="3529965" cy="2495550"/>
            <a:chOff x="0" y="0"/>
            <a:chExt cx="6820299" cy="432464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18498"/>
              <a:ext cx="6820299" cy="217009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49853" y="0"/>
              <a:ext cx="3720593" cy="343647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26222" y="469582"/>
              <a:ext cx="1681426" cy="106082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220171">
              <a:off x="872121" y="2151565"/>
              <a:ext cx="3236901" cy="207161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5146020" y="7109460"/>
            <a:ext cx="3141980" cy="2807335"/>
            <a:chOff x="0" y="0"/>
            <a:chExt cx="5611377" cy="568344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08393" y="3435959"/>
              <a:ext cx="1667222" cy="224748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917521"/>
              <a:ext cx="5611377" cy="226495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287839" y="197040"/>
              <a:ext cx="3908331" cy="349618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460964" y="0"/>
              <a:ext cx="1562080" cy="128942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728420" y="2049999"/>
              <a:ext cx="1027169" cy="920717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611303" y="876349"/>
            <a:ext cx="769365" cy="7821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838370" y="8572802"/>
            <a:ext cx="782164" cy="701104"/>
          </a:xfrm>
          <a:prstGeom prst="rect">
            <a:avLst/>
          </a:prstGeom>
        </p:spPr>
      </p:pic>
      <p:pic>
        <p:nvPicPr>
          <p:cNvPr id="18" name="Picture 17" descr="ke-ve-gio-ra-choi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33800" y="3627755"/>
            <a:ext cx="11277600" cy="49491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2647315" y="2476500"/>
            <a:ext cx="136594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15204477" y="1218889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16608886" y="780564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120" y="7886481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4054" flipH="1">
            <a:off x="2219610" y="1517132"/>
            <a:ext cx="509612" cy="456798"/>
          </a:xfrm>
          <a:prstGeom prst="rect">
            <a:avLst/>
          </a:prstGeom>
        </p:spPr>
      </p:pic>
      <p:pic>
        <p:nvPicPr>
          <p:cNvPr id="4" name="Picture 3" descr="unnamed-removebg-preview (2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0890" y="294005"/>
            <a:ext cx="14205585" cy="969899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324600" y="4076700"/>
            <a:ext cx="6008370" cy="1671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35"/>
              </a:lnSpc>
            </a:pPr>
            <a:r>
              <a:rPr lang="en-US" sz="8600" b="1" spc="-237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94585" y="3046095"/>
            <a:ext cx="13877925" cy="6331585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209800" y="647700"/>
            <a:ext cx="14384655" cy="1938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</a:pP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200" b="1" u="none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lnSpc>
                <a:spcPct val="150000"/>
              </a:lnSpc>
            </a:pP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u="none" dirty="0" err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b="1" i="1" u="none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655800" y="6645910"/>
            <a:ext cx="2919095" cy="3660775"/>
            <a:chOff x="0" y="0"/>
            <a:chExt cx="4250763" cy="51936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27086" y="2993519"/>
              <a:ext cx="1632131" cy="220017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35541" y="0"/>
              <a:ext cx="3615222" cy="358235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935720"/>
              <a:ext cx="4074898" cy="247457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27086" y="787293"/>
              <a:ext cx="1632131" cy="1148427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90328">
            <a:off x="2155007" y="3136644"/>
            <a:ext cx="498721" cy="507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790328">
            <a:off x="15609686" y="4977878"/>
            <a:ext cx="348915" cy="3547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764265" y="1561988"/>
            <a:ext cx="600778" cy="5385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 flipV="1">
            <a:off x="2273691" y="8877349"/>
            <a:ext cx="472877" cy="423870"/>
          </a:xfrm>
          <a:prstGeom prst="rect">
            <a:avLst/>
          </a:prstGeom>
        </p:spPr>
      </p:pic>
      <p:pic>
        <p:nvPicPr>
          <p:cNvPr id="20" name="Picture 19" descr="D-removebg-preview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48200" y="3116580"/>
            <a:ext cx="8976360" cy="6190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05000" y="4513584"/>
            <a:ext cx="14787245" cy="16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5"/>
              </a:lnSpc>
            </a:pPr>
            <a:r>
              <a:rPr lang="en-US" sz="9600" b="1" spc="-237" dirty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HÁT TỚI TRƯỜNG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16223652" y="2986729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5712286" y="811044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3720" y="6743481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4054" flipH="1">
            <a:off x="9306210" y="907532"/>
            <a:ext cx="509612" cy="456798"/>
          </a:xfrm>
          <a:prstGeom prst="rect">
            <a:avLst/>
          </a:prstGeom>
        </p:spPr>
      </p:pic>
      <p:pic>
        <p:nvPicPr>
          <p:cNvPr id="16" name="Picture 15" descr="happy-cute-kid-give-flower-to-teacher-164772436-removebg-preview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1000" y="6029857"/>
            <a:ext cx="6410960" cy="4408907"/>
          </a:xfrm>
          <a:prstGeom prst="rect">
            <a:avLst/>
          </a:prstGeom>
        </p:spPr>
      </p:pic>
      <p:pic>
        <p:nvPicPr>
          <p:cNvPr id="18" name="Picture 17" descr="gkE9kKp-removebg-preview"/>
          <p:cNvPicPr>
            <a:picLocks noChangeAspect="1"/>
          </p:cNvPicPr>
          <p:nvPr/>
        </p:nvPicPr>
        <p:blipFill>
          <a:blip r:embed="rId11"/>
          <a:srcRect b="4054"/>
          <a:stretch>
            <a:fillRect/>
          </a:stretch>
        </p:blipFill>
        <p:spPr>
          <a:xfrm>
            <a:off x="533400" y="266700"/>
            <a:ext cx="3742055" cy="393700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7541716" y="2536577"/>
            <a:ext cx="40386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35"/>
              </a:lnSpc>
            </a:pPr>
            <a:r>
              <a:rPr lang="en-US" sz="7200" b="1" i="1" spc="-237" dirty="0" err="1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i="1" spc="-237" dirty="0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i="1" spc="-237" dirty="0" err="1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7200" b="1" i="1" spc="-237" dirty="0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7200" b="1" i="1" spc="-237" dirty="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15204477" y="1218889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0328">
            <a:off x="16608886" y="780564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120" y="7886481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224054" flipH="1">
            <a:off x="2219610" y="1517132"/>
            <a:ext cx="509612" cy="456798"/>
          </a:xfrm>
          <a:prstGeom prst="rect">
            <a:avLst/>
          </a:prstGeom>
        </p:spPr>
      </p:pic>
      <p:pic>
        <p:nvPicPr>
          <p:cNvPr id="6" name="Picture 5" descr="c06a83869fba0557c15da4251116066f-removebg-preview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1028700"/>
            <a:ext cx="11076940" cy="673544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663055" y="5372100"/>
            <a:ext cx="4608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38800" y="114300"/>
            <a:ext cx="6587490" cy="1291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75"/>
              </a:lnSpc>
            </a:pPr>
            <a:r>
              <a:rPr lang="en-US" sz="4800" b="1" spc="-154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HÁT TỚI TRƯỜNG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931092" y="8357924"/>
            <a:ext cx="498721" cy="5070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7201">
            <a:off x="3736340" y="342900"/>
            <a:ext cx="419100" cy="4267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77747" y="3847112"/>
            <a:ext cx="481942" cy="431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95541" flipV="1">
            <a:off x="766573" y="4409361"/>
            <a:ext cx="470128" cy="4214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265729">
            <a:off x="14990724" y="555163"/>
            <a:ext cx="403210" cy="382683"/>
          </a:xfrm>
          <a:prstGeom prst="rect">
            <a:avLst/>
          </a:prstGeom>
        </p:spPr>
      </p:pic>
      <p:pic>
        <p:nvPicPr>
          <p:cNvPr id="15" name="Picture 14" descr="D-removebg-preview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37335" y="7040245"/>
            <a:ext cx="4088130" cy="339026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3601720" y="1638300"/>
            <a:ext cx="11084560" cy="80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		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hay?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Xin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				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7" name="Picture 16" descr="Children-reading-a-story-book-removebg-preview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-38100"/>
            <a:ext cx="2201545" cy="122174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33400" y="1333500"/>
            <a:ext cx="1676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0328">
            <a:off x="931092" y="8357924"/>
            <a:ext cx="498721" cy="5070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7201">
            <a:off x="3736340" y="342900"/>
            <a:ext cx="419100" cy="4267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77747" y="3847112"/>
            <a:ext cx="481942" cy="431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95541" flipV="1">
            <a:off x="766573" y="4409361"/>
            <a:ext cx="470128" cy="4214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265729">
            <a:off x="14990724" y="555163"/>
            <a:ext cx="403210" cy="382683"/>
          </a:xfrm>
          <a:prstGeom prst="rect">
            <a:avLst/>
          </a:prstGeom>
        </p:spPr>
      </p:pic>
      <p:pic>
        <p:nvPicPr>
          <p:cNvPr id="17" name="Picture 16" descr="Children-reading-a-story-book-removebg-preview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3545" y="419100"/>
            <a:ext cx="2201545" cy="122174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400800" y="1866900"/>
            <a:ext cx="5364480" cy="8782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606294" y="7658100"/>
            <a:ext cx="10953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79" y="3238500"/>
            <a:ext cx="5324475" cy="42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432</Words>
  <Application>Microsoft Office PowerPoint</Application>
  <PresentationFormat>Custom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Ha_PC</cp:lastModifiedBy>
  <cp:revision>8</cp:revision>
  <dcterms:created xsi:type="dcterms:W3CDTF">2006-08-16T00:00:00Z</dcterms:created>
  <dcterms:modified xsi:type="dcterms:W3CDTF">2021-10-11T04:30:34Z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547F30C7E3F044F9A79718161B1E2378</vt:lpwstr>
  </property>
  <property fmtid="{D5CDD505-2E9C-101B-9397-08002B2CF9AE}" pid="3" name="KSOProductBuildVer">
    <vt:lpwstr>1033-11.2.0.10323</vt:lpwstr>
  </property>
</Properties>
</file>